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autoCompressPictures="0">
  <p:sldMasterIdLst>
    <p:sldMasterId id="2147483648" r:id="rId1"/>
    <p:sldMasterId id="2147483673" r:id="rId2"/>
  </p:sldMasterIdLst>
  <p:notesMasterIdLst>
    <p:notesMasterId r:id="rId16"/>
  </p:notesMasterIdLst>
  <p:handoutMasterIdLst>
    <p:handoutMasterId r:id="rId17"/>
  </p:handoutMasterIdLst>
  <p:sldIdLst>
    <p:sldId id="399" r:id="rId3"/>
    <p:sldId id="536" r:id="rId4"/>
    <p:sldId id="552" r:id="rId5"/>
    <p:sldId id="551" r:id="rId6"/>
    <p:sldId id="559" r:id="rId7"/>
    <p:sldId id="553" r:id="rId8"/>
    <p:sldId id="561" r:id="rId9"/>
    <p:sldId id="562" r:id="rId10"/>
    <p:sldId id="558" r:id="rId11"/>
    <p:sldId id="563" r:id="rId12"/>
    <p:sldId id="564" r:id="rId13"/>
    <p:sldId id="546" r:id="rId14"/>
    <p:sldId id="541" r:id="rId15"/>
  </p:sldIdLst>
  <p:sldSz cx="9144000" cy="6858000" type="screen4x3"/>
  <p:notesSz cx="6735763" cy="9866313"/>
  <p:embeddedFontLst>
    <p:embeddedFont>
      <p:font typeface="Arial Unicode MS" panose="020B0604020202020204" pitchFamily="50" charset="-128"/>
      <p:regular r:id="rId18"/>
    </p:embeddedFont>
    <p:embeddedFont>
      <p:font typeface="Tw Cen MT" panose="020B0602020104020603" pitchFamily="34" charset="0"/>
      <p:regular r:id="rId19"/>
      <p:bold r:id="rId20"/>
      <p:italic r:id="rId21"/>
      <p:boldItalic r:id="rId22"/>
    </p:embeddedFont>
    <p:embeddedFont>
      <p:font typeface="HGPｺﾞｼｯｸE" panose="020B0900000000000000" pitchFamily="50" charset="-128"/>
      <p:regular r:id="rId23"/>
    </p:embeddedFont>
    <p:embeddedFont>
      <p:font typeface="HGP創英角ｺﾞｼｯｸUB" panose="020B0900000000000000" pitchFamily="50" charset="-128"/>
      <p:regular r:id="rId24"/>
    </p:embeddedFont>
  </p:embeddedFontLst>
  <p:defaultTextStyle>
    <a:defPPr>
      <a:defRPr lang="ja-JP"/>
    </a:defPPr>
    <a:lvl1pPr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3E7"/>
    <a:srgbClr val="FF9933"/>
    <a:srgbClr val="0000FF"/>
    <a:srgbClr val="FF99CC"/>
    <a:srgbClr val="FF6600"/>
    <a:srgbClr val="FF6699"/>
    <a:srgbClr val="0066FF"/>
    <a:srgbClr val="CCFFFF"/>
    <a:srgbClr val="00FF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56" autoAdjust="0"/>
    <p:restoredTop sz="99603" autoAdjust="0"/>
  </p:normalViewPr>
  <p:slideViewPr>
    <p:cSldViewPr snapToGrid="0">
      <p:cViewPr>
        <p:scale>
          <a:sx n="100" d="100"/>
          <a:sy n="100" d="100"/>
        </p:scale>
        <p:origin x="-1164" y="-390"/>
      </p:cViewPr>
      <p:guideLst>
        <p:guide orient="horz" pos="3582"/>
        <p:guide pos="412"/>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2" d="100"/>
        <a:sy n="102" d="100"/>
      </p:scale>
      <p:origin x="0" y="0"/>
    </p:cViewPr>
  </p:sorterViewPr>
  <p:notesViewPr>
    <p:cSldViewPr snapToGrid="0">
      <p:cViewPr varScale="1">
        <p:scale>
          <a:sx n="52" d="100"/>
          <a:sy n="52" d="100"/>
        </p:scale>
        <p:origin x="-1968" y="-108"/>
      </p:cViewPr>
      <p:guideLst>
        <p:guide orient="horz" pos="3108"/>
        <p:guide pos="2122"/>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oleObject" Target="file:///D:\&#12489;&#12461;&#12517;&#12513;&#12531;&#12488;D\&#35069;&#21697;2016\16&#19978;&#20307;&#21046;\&#26041;&#37341;&#35500;&#26126;&#20250;\16K-DS1&#25913;\data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view3D>
      <c:rotX val="30"/>
      <c:rotY val="0"/>
      <c:rAngAx val="0"/>
      <c:perspective val="30"/>
    </c:view3D>
    <c:floor>
      <c:thickness val="0"/>
    </c:floor>
    <c:sideWall>
      <c:thickness val="0"/>
    </c:sideWall>
    <c:backWall>
      <c:thickness val="0"/>
    </c:backWall>
    <c:plotArea>
      <c:layout/>
      <c:pie3DChart>
        <c:varyColors val="1"/>
        <c:ser>
          <c:idx val="0"/>
          <c:order val="0"/>
          <c:tx>
            <c:strRef>
              <c:f>Sheet1!$B$1</c:f>
              <c:strCache>
                <c:ptCount val="1"/>
                <c:pt idx="0">
                  <c:v>売上高</c:v>
                </c:pt>
              </c:strCache>
            </c:strRef>
          </c:tx>
          <c:dPt>
            <c:idx val="0"/>
            <c:bubble3D val="0"/>
            <c:spPr>
              <a:solidFill>
                <a:schemeClr val="bg1">
                  <a:lumMod val="85000"/>
                </a:schemeClr>
              </a:solidFill>
            </c:spPr>
          </c:dPt>
          <c:dPt>
            <c:idx val="1"/>
            <c:bubble3D val="0"/>
            <c:spPr>
              <a:solidFill>
                <a:srgbClr val="CCFF99"/>
              </a:solidFill>
            </c:spPr>
          </c:dPt>
          <c:dPt>
            <c:idx val="2"/>
            <c:bubble3D val="0"/>
            <c:spPr>
              <a:solidFill>
                <a:srgbClr val="FFCCFF"/>
              </a:solidFill>
            </c:spPr>
          </c:dPt>
          <c:dPt>
            <c:idx val="3"/>
            <c:bubble3D val="0"/>
            <c:spPr>
              <a:solidFill>
                <a:srgbClr val="FFFFCC"/>
              </a:solidFill>
              <a:ln>
                <a:solidFill>
                  <a:srgbClr val="FF0000"/>
                </a:solidFill>
              </a:ln>
            </c:spPr>
          </c:dPt>
          <c:dPt>
            <c:idx val="4"/>
            <c:bubble3D val="0"/>
            <c:spPr>
              <a:solidFill>
                <a:srgbClr val="FFCC99"/>
              </a:solidFill>
            </c:spPr>
          </c:dPt>
          <c:dPt>
            <c:idx val="5"/>
            <c:bubble3D val="0"/>
            <c:spPr>
              <a:solidFill>
                <a:srgbClr val="FFFF00"/>
              </a:solidFill>
            </c:spPr>
          </c:dPt>
          <c:dLbls>
            <c:dLbl>
              <c:idx val="0"/>
              <c:layout>
                <c:manualLayout>
                  <c:x val="-9.4650813292228617E-2"/>
                  <c:y val="0.12227282869597123"/>
                </c:manualLayout>
              </c:layout>
              <c:tx>
                <c:rich>
                  <a:bodyPr/>
                  <a:lstStyle/>
                  <a:p>
                    <a:r>
                      <a:rPr lang="en-US" altLang="ja-JP" sz="2400" b="0" baseline="0" dirty="0" smtClean="0">
                        <a:solidFill>
                          <a:schemeClr val="tx1">
                            <a:lumMod val="65000"/>
                            <a:lumOff val="35000"/>
                          </a:schemeClr>
                        </a:solidFill>
                      </a:rPr>
                      <a:t>11</a:t>
                    </a:r>
                    <a:r>
                      <a:rPr lang="en-US" altLang="ja-JP" sz="2400" b="0" dirty="0" smtClean="0">
                        <a:solidFill>
                          <a:schemeClr val="tx1">
                            <a:lumMod val="65000"/>
                            <a:lumOff val="35000"/>
                          </a:schemeClr>
                        </a:solidFill>
                      </a:rPr>
                      <a:t>%</a:t>
                    </a:r>
                    <a:endParaRPr lang="ja-JP" altLang="en-US" dirty="0">
                      <a:solidFill>
                        <a:srgbClr val="4D4D4D"/>
                      </a:solidFill>
                    </a:endParaRPr>
                  </a:p>
                </c:rich>
              </c:tx>
              <c:showLegendKey val="0"/>
              <c:showVal val="0"/>
              <c:showCatName val="1"/>
              <c:showSerName val="0"/>
              <c:showPercent val="1"/>
              <c:showBubbleSize val="0"/>
            </c:dLbl>
            <c:dLbl>
              <c:idx val="1"/>
              <c:layout>
                <c:manualLayout>
                  <c:x val="-0.10926303754974133"/>
                  <c:y val="0.36685793081814438"/>
                </c:manualLayout>
              </c:layout>
              <c:tx>
                <c:rich>
                  <a:bodyPr/>
                  <a:lstStyle/>
                  <a:p>
                    <a:r>
                      <a:rPr lang="en-US" altLang="ja-JP" sz="2400" b="0" dirty="0" smtClean="0">
                        <a:solidFill>
                          <a:schemeClr val="tx1">
                            <a:lumMod val="65000"/>
                            <a:lumOff val="35000"/>
                          </a:schemeClr>
                        </a:solidFill>
                      </a:rPr>
                      <a:t>13%</a:t>
                    </a:r>
                    <a:endParaRPr lang="ja-JP" altLang="en-US" dirty="0">
                      <a:solidFill>
                        <a:schemeClr val="bg1">
                          <a:lumMod val="95000"/>
                        </a:schemeClr>
                      </a:solidFill>
                    </a:endParaRPr>
                  </a:p>
                </c:rich>
              </c:tx>
              <c:showLegendKey val="0"/>
              <c:showVal val="0"/>
              <c:showCatName val="1"/>
              <c:showSerName val="0"/>
              <c:showPercent val="1"/>
              <c:showBubbleSize val="0"/>
            </c:dLbl>
            <c:dLbl>
              <c:idx val="2"/>
              <c:layout>
                <c:manualLayout>
                  <c:x val="-0.19944609329122162"/>
                  <c:y val="-8.7955913395243668E-2"/>
                </c:manualLayout>
              </c:layout>
              <c:tx>
                <c:rich>
                  <a:bodyPr/>
                  <a:lstStyle/>
                  <a:p>
                    <a:r>
                      <a:rPr lang="en-US" altLang="ja-JP" sz="2400" b="0" dirty="0" smtClean="0">
                        <a:solidFill>
                          <a:schemeClr val="tx1">
                            <a:lumMod val="65000"/>
                            <a:lumOff val="35000"/>
                          </a:schemeClr>
                        </a:solidFill>
                      </a:rPr>
                      <a:t>8%</a:t>
                    </a:r>
                    <a:endParaRPr lang="ja-JP" altLang="en-US" dirty="0">
                      <a:solidFill>
                        <a:schemeClr val="bg1">
                          <a:lumMod val="95000"/>
                        </a:schemeClr>
                      </a:solidFill>
                    </a:endParaRPr>
                  </a:p>
                </c:rich>
              </c:tx>
              <c:showLegendKey val="0"/>
              <c:showVal val="0"/>
              <c:showCatName val="1"/>
              <c:showSerName val="0"/>
              <c:showPercent val="1"/>
              <c:showBubbleSize val="0"/>
            </c:dLbl>
            <c:dLbl>
              <c:idx val="3"/>
              <c:layout>
                <c:manualLayout>
                  <c:x val="-9.969335645793051E-2"/>
                  <c:y val="-0.15185100815128857"/>
                </c:manualLayout>
              </c:layout>
              <c:tx>
                <c:rich>
                  <a:bodyPr/>
                  <a:lstStyle/>
                  <a:p>
                    <a:r>
                      <a:rPr lang="en-US" altLang="ja-JP" sz="2400" b="0" baseline="0" dirty="0" smtClean="0">
                        <a:solidFill>
                          <a:schemeClr val="tx1">
                            <a:lumMod val="65000"/>
                            <a:lumOff val="35000"/>
                          </a:schemeClr>
                        </a:solidFill>
                      </a:rPr>
                      <a:t>5%</a:t>
                    </a:r>
                    <a:endParaRPr lang="en-US" altLang="ja-JP" baseline="0" dirty="0">
                      <a:solidFill>
                        <a:schemeClr val="bg1">
                          <a:lumMod val="95000"/>
                        </a:schemeClr>
                      </a:solidFill>
                    </a:endParaRPr>
                  </a:p>
                </c:rich>
              </c:tx>
              <c:showLegendKey val="0"/>
              <c:showVal val="0"/>
              <c:showCatName val="1"/>
              <c:showSerName val="0"/>
              <c:showPercent val="1"/>
              <c:showBubbleSize val="0"/>
            </c:dLbl>
            <c:dLbl>
              <c:idx val="4"/>
              <c:layout>
                <c:manualLayout>
                  <c:x val="-3.9291748098049313E-2"/>
                  <c:y val="-0.46140648237964221"/>
                </c:manualLayout>
              </c:layout>
              <c:tx>
                <c:rich>
                  <a:bodyPr/>
                  <a:lstStyle/>
                  <a:p>
                    <a:r>
                      <a:rPr lang="en-US" altLang="ja-JP" sz="2400" b="0" baseline="0" dirty="0" smtClean="0">
                        <a:solidFill>
                          <a:schemeClr val="tx1">
                            <a:lumMod val="65000"/>
                            <a:lumOff val="35000"/>
                          </a:schemeClr>
                        </a:solidFill>
                      </a:rPr>
                      <a:t>7%</a:t>
                    </a:r>
                    <a:endParaRPr lang="ja-JP" altLang="en-US" baseline="0" dirty="0">
                      <a:solidFill>
                        <a:schemeClr val="bg1">
                          <a:lumMod val="95000"/>
                        </a:schemeClr>
                      </a:solidFill>
                    </a:endParaRPr>
                  </a:p>
                </c:rich>
              </c:tx>
              <c:showLegendKey val="0"/>
              <c:showVal val="0"/>
              <c:showCatName val="1"/>
              <c:showSerName val="0"/>
              <c:showPercent val="1"/>
              <c:showBubbleSize val="0"/>
            </c:dLbl>
            <c:dLbl>
              <c:idx val="5"/>
              <c:layout>
                <c:manualLayout>
                  <c:x val="5.9344254579266779E-2"/>
                  <c:y val="-0.34885106136666422"/>
                </c:manualLayout>
              </c:layout>
              <c:tx>
                <c:rich>
                  <a:bodyPr/>
                  <a:lstStyle/>
                  <a:p>
                    <a:r>
                      <a:rPr lang="en-US" altLang="ja-JP" sz="2400" b="0" dirty="0" smtClean="0">
                        <a:solidFill>
                          <a:schemeClr val="tx1">
                            <a:lumMod val="65000"/>
                            <a:lumOff val="35000"/>
                          </a:schemeClr>
                        </a:solidFill>
                      </a:rPr>
                      <a:t>16%</a:t>
                    </a:r>
                    <a:endParaRPr lang="ja-JP" altLang="en-US" sz="3200" b="1" dirty="0">
                      <a:solidFill>
                        <a:srgbClr val="FF0000"/>
                      </a:solidFill>
                    </a:endParaRPr>
                  </a:p>
                </c:rich>
              </c:tx>
              <c:showLegendKey val="0"/>
              <c:showVal val="0"/>
              <c:showCatName val="1"/>
              <c:showSerName val="0"/>
              <c:showPercent val="1"/>
              <c:showBubbleSize val="0"/>
            </c:dLbl>
            <c:dLbl>
              <c:idx val="6"/>
              <c:layout>
                <c:manualLayout>
                  <c:x val="0.18468719677014542"/>
                  <c:y val="7.2045216264486026E-2"/>
                </c:manualLayout>
              </c:layout>
              <c:tx>
                <c:rich>
                  <a:bodyPr/>
                  <a:lstStyle/>
                  <a:p>
                    <a:pPr>
                      <a:defRPr sz="2400" b="0" baseline="0">
                        <a:solidFill>
                          <a:schemeClr val="bg1"/>
                        </a:solidFill>
                      </a:defRPr>
                    </a:pPr>
                    <a:r>
                      <a:rPr lang="en-US" altLang="ja-JP" sz="2400" b="0" dirty="0" smtClean="0">
                        <a:solidFill>
                          <a:schemeClr val="bg1"/>
                        </a:solidFill>
                      </a:rPr>
                      <a:t>40%</a:t>
                    </a:r>
                    <a:endParaRPr lang="en-US" altLang="ja-JP" sz="2400" dirty="0">
                      <a:solidFill>
                        <a:schemeClr val="bg1"/>
                      </a:solidFill>
                    </a:endParaRPr>
                  </a:p>
                </c:rich>
              </c:tx>
              <c:spPr/>
              <c:showLegendKey val="0"/>
              <c:showVal val="0"/>
              <c:showCatName val="1"/>
              <c:showSerName val="0"/>
              <c:showPercent val="1"/>
              <c:showBubbleSize val="0"/>
            </c:dLbl>
            <c:txPr>
              <a:bodyPr/>
              <a:lstStyle/>
              <a:p>
                <a:pPr>
                  <a:defRPr sz="2400" b="0" baseline="0">
                    <a:solidFill>
                      <a:schemeClr val="tx1">
                        <a:lumMod val="65000"/>
                        <a:lumOff val="35000"/>
                      </a:schemeClr>
                    </a:solidFill>
                  </a:defRPr>
                </a:pPr>
                <a:endParaRPr lang="ja-JP"/>
              </a:p>
            </c:txPr>
            <c:showLegendKey val="0"/>
            <c:showVal val="0"/>
            <c:showCatName val="1"/>
            <c:showSerName val="0"/>
            <c:showPercent val="1"/>
            <c:showBubbleSize val="0"/>
            <c:showLeaderLines val="1"/>
          </c:dLbls>
          <c:cat>
            <c:strRef>
              <c:f>Sheet1!$A$2:$A$8</c:f>
              <c:strCache>
                <c:ptCount val="7"/>
                <c:pt idx="0">
                  <c:v>製品</c:v>
                </c:pt>
                <c:pt idx="1">
                  <c:v>（情報）</c:v>
                </c:pt>
                <c:pt idx="2">
                  <c:v>（インフラ）
（ヘルスケア）</c:v>
                </c:pt>
                <c:pt idx="3">
                  <c:v>(研開）</c:v>
                </c:pt>
                <c:pt idx="4">
                  <c:v>（クラリオン）
（AMS)</c:v>
                </c:pt>
                <c:pt idx="5">
                  <c:v>ルネサスエレクトロニクスＧｒ
マイクロンメモリジャパン</c:v>
                </c:pt>
                <c:pt idx="6">
                  <c:v>外販</c:v>
                </c:pt>
              </c:strCache>
            </c:strRef>
          </c:cat>
          <c:val>
            <c:numRef>
              <c:f>Sheet1!$B$2:$B$8</c:f>
              <c:numCache>
                <c:formatCode>General</c:formatCode>
                <c:ptCount val="7"/>
                <c:pt idx="0">
                  <c:v>11</c:v>
                </c:pt>
                <c:pt idx="1">
                  <c:v>8</c:v>
                </c:pt>
                <c:pt idx="2">
                  <c:v>7</c:v>
                </c:pt>
                <c:pt idx="3">
                  <c:v>5</c:v>
                </c:pt>
                <c:pt idx="4">
                  <c:v>13</c:v>
                </c:pt>
                <c:pt idx="5">
                  <c:v>16</c:v>
                </c:pt>
                <c:pt idx="6">
                  <c:v>40</c:v>
                </c:pt>
              </c:numCache>
            </c:numRef>
          </c:val>
        </c:ser>
        <c:dLbls>
          <c:showLegendKey val="0"/>
          <c:showVal val="0"/>
          <c:showCatName val="1"/>
          <c:showSerName val="0"/>
          <c:showPercent val="1"/>
          <c:showBubbleSize val="0"/>
          <c:showLeaderLines val="1"/>
        </c:dLbls>
      </c:pie3DChart>
    </c:plotArea>
    <c:plotVisOnly val="1"/>
    <c:dispBlanksAs val="zero"/>
    <c:showDLblsOverMax val="0"/>
  </c:chart>
  <c:txPr>
    <a:bodyPr/>
    <a:lstStyle/>
    <a:p>
      <a:pPr>
        <a:defRPr sz="18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7415744238004781E-2"/>
          <c:y val="2.6316212997435705E-2"/>
          <c:w val="0.8581993829068304"/>
          <c:h val="0.80337873021130324"/>
        </c:manualLayout>
      </c:layout>
      <c:barChart>
        <c:barDir val="col"/>
        <c:grouping val="stacked"/>
        <c:varyColors val="0"/>
        <c:ser>
          <c:idx val="0"/>
          <c:order val="0"/>
          <c:tx>
            <c:strRef>
              <c:f>Sheet1!$B$1</c:f>
              <c:strCache>
                <c:ptCount val="1"/>
                <c:pt idx="0">
                  <c:v>横研</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Sheet1!$B$2:$B$8</c:f>
              <c:numCache>
                <c:formatCode>General</c:formatCode>
                <c:ptCount val="7"/>
                <c:pt idx="1">
                  <c:v>136</c:v>
                </c:pt>
                <c:pt idx="2">
                  <c:v>263</c:v>
                </c:pt>
                <c:pt idx="3">
                  <c:v>57</c:v>
                </c:pt>
                <c:pt idx="4">
                  <c:v>113</c:v>
                </c:pt>
                <c:pt idx="5">
                  <c:v>51</c:v>
                </c:pt>
                <c:pt idx="6">
                  <c:v>54</c:v>
                </c:pt>
              </c:numCache>
            </c:numRef>
          </c:val>
        </c:ser>
        <c:ser>
          <c:idx val="1"/>
          <c:order val="1"/>
          <c:tx>
            <c:strRef>
              <c:f>Sheet1!$C$1</c:f>
              <c:strCache>
                <c:ptCount val="1"/>
                <c:pt idx="0">
                  <c:v>中研</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Sheet1!$C$2:$C$8</c:f>
              <c:numCache>
                <c:formatCode>General</c:formatCode>
                <c:ptCount val="7"/>
                <c:pt idx="1">
                  <c:v>78</c:v>
                </c:pt>
                <c:pt idx="2">
                  <c:v>46</c:v>
                </c:pt>
                <c:pt idx="3">
                  <c:v>70</c:v>
                </c:pt>
                <c:pt idx="4">
                  <c:v>81</c:v>
                </c:pt>
                <c:pt idx="5">
                  <c:v>64</c:v>
                </c:pt>
                <c:pt idx="6">
                  <c:v>25</c:v>
                </c:pt>
              </c:numCache>
            </c:numRef>
          </c:val>
        </c:ser>
        <c:ser>
          <c:idx val="2"/>
          <c:order val="2"/>
          <c:tx>
            <c:strRef>
              <c:f>Sheet1!$D$1</c:f>
              <c:strCache>
                <c:ptCount val="1"/>
                <c:pt idx="0">
                  <c:v>日研</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Sheet1!$D$2:$D$8</c:f>
              <c:numCache>
                <c:formatCode>General</c:formatCode>
                <c:ptCount val="7"/>
                <c:pt idx="1">
                  <c:v>17</c:v>
                </c:pt>
                <c:pt idx="2">
                  <c:v>37</c:v>
                </c:pt>
                <c:pt idx="3">
                  <c:v>19</c:v>
                </c:pt>
                <c:pt idx="4">
                  <c:v>41</c:v>
                </c:pt>
                <c:pt idx="5">
                  <c:v>58</c:v>
                </c:pt>
              </c:numCache>
            </c:numRef>
          </c:val>
        </c:ser>
        <c:ser>
          <c:idx val="3"/>
          <c:order val="3"/>
          <c:tx>
            <c:strRef>
              <c:f>Sheet1!$E$1</c:f>
              <c:strCache>
                <c:ptCount val="1"/>
                <c:pt idx="0">
                  <c:v>a</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Sheet1!$E$2:$E$8</c:f>
              <c:numCache>
                <c:formatCode>General</c:formatCode>
                <c:ptCount val="7"/>
                <c:pt idx="3">
                  <c:v>25</c:v>
                </c:pt>
                <c:pt idx="4">
                  <c:v>20</c:v>
                </c:pt>
                <c:pt idx="5">
                  <c:v>21</c:v>
                </c:pt>
                <c:pt idx="6">
                  <c:v>6</c:v>
                </c:pt>
              </c:numCache>
            </c:numRef>
          </c:val>
        </c:ser>
        <c:ser>
          <c:idx val="4"/>
          <c:order val="4"/>
          <c:tx>
            <c:strRef>
              <c:f>Sheet1!$F$1</c:f>
              <c:strCache>
                <c:ptCount val="1"/>
                <c:pt idx="0">
                  <c:v>b</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Sheet1!$F$2:$F$8</c:f>
              <c:numCache>
                <c:formatCode>General</c:formatCode>
                <c:ptCount val="7"/>
                <c:pt idx="3">
                  <c:v>13</c:v>
                </c:pt>
                <c:pt idx="4">
                  <c:v>9</c:v>
                </c:pt>
                <c:pt idx="5">
                  <c:v>9</c:v>
                </c:pt>
              </c:numCache>
            </c:numRef>
          </c:val>
        </c:ser>
        <c:ser>
          <c:idx val="5"/>
          <c:order val="5"/>
          <c:tx>
            <c:strRef>
              <c:f>Sheet1!$G$1</c:f>
              <c:strCache>
                <c:ptCount val="1"/>
                <c:pt idx="0">
                  <c:v>c</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Sheet1!$G$2:$G$8</c:f>
              <c:numCache>
                <c:formatCode>General</c:formatCode>
                <c:ptCount val="7"/>
                <c:pt idx="3">
                  <c:v>5</c:v>
                </c:pt>
                <c:pt idx="4">
                  <c:v>3</c:v>
                </c:pt>
                <c:pt idx="5">
                  <c:v>20</c:v>
                </c:pt>
              </c:numCache>
            </c:numRef>
          </c:val>
        </c:ser>
        <c:ser>
          <c:idx val="6"/>
          <c:order val="6"/>
          <c:tx>
            <c:strRef>
              <c:f>Sheet1!$H$1</c:f>
              <c:strCache>
                <c:ptCount val="1"/>
                <c:pt idx="0">
                  <c:v>d</c:v>
                </c:pt>
              </c:strCache>
            </c:strRef>
          </c:tx>
          <c:invertIfNegative val="0"/>
          <c:dLbls>
            <c:showLegendKey val="0"/>
            <c:showVal val="1"/>
            <c:showCatName val="0"/>
            <c:showSerName val="0"/>
            <c:showPercent val="0"/>
            <c:showBubbleSize val="0"/>
            <c:showLeaderLines val="0"/>
          </c:dLbls>
          <c:cat>
            <c:strRef>
              <c:f>Sheet1!$A$2:$A$8</c:f>
              <c:strCache>
                <c:ptCount val="7"/>
                <c:pt idx="1">
                  <c:v>14/上</c:v>
                </c:pt>
                <c:pt idx="2">
                  <c:v>14/下</c:v>
                </c:pt>
                <c:pt idx="3">
                  <c:v>15/上</c:v>
                </c:pt>
                <c:pt idx="4">
                  <c:v>15/下</c:v>
                </c:pt>
                <c:pt idx="5">
                  <c:v>16/上
（目標）</c:v>
                </c:pt>
                <c:pt idx="6">
                  <c:v>16/上
（実推）</c:v>
                </c:pt>
              </c:strCache>
            </c:strRef>
          </c:cat>
          <c:val>
            <c:numRef>
              <c:f>Sheet1!$H$2:$H$8</c:f>
              <c:numCache>
                <c:formatCode>General</c:formatCode>
                <c:ptCount val="7"/>
                <c:pt idx="3">
                  <c:v>4</c:v>
                </c:pt>
                <c:pt idx="4">
                  <c:v>3</c:v>
                </c:pt>
                <c:pt idx="5">
                  <c:v>19</c:v>
                </c:pt>
              </c:numCache>
            </c:numRef>
          </c:val>
        </c:ser>
        <c:ser>
          <c:idx val="7"/>
          <c:order val="7"/>
          <c:tx>
            <c:strRef>
              <c:f>Sheet1!$I$1</c:f>
              <c:strCache>
                <c:ptCount val="1"/>
                <c:pt idx="0">
                  <c:v>e</c:v>
                </c:pt>
              </c:strCache>
            </c:strRef>
          </c:tx>
          <c:invertIfNegative val="0"/>
          <c:cat>
            <c:strRef>
              <c:f>Sheet1!$A$2:$A$8</c:f>
              <c:strCache>
                <c:ptCount val="7"/>
                <c:pt idx="1">
                  <c:v>14/上</c:v>
                </c:pt>
                <c:pt idx="2">
                  <c:v>14/下</c:v>
                </c:pt>
                <c:pt idx="3">
                  <c:v>15/上</c:v>
                </c:pt>
                <c:pt idx="4">
                  <c:v>15/下</c:v>
                </c:pt>
                <c:pt idx="5">
                  <c:v>16/上
（目標）</c:v>
                </c:pt>
                <c:pt idx="6">
                  <c:v>16/上
（実推）</c:v>
                </c:pt>
              </c:strCache>
            </c:strRef>
          </c:cat>
          <c:val>
            <c:numRef>
              <c:f>Sheet1!$I$2:$I$8</c:f>
              <c:numCache>
                <c:formatCode>General</c:formatCode>
                <c:ptCount val="7"/>
                <c:pt idx="3">
                  <c:v>6</c:v>
                </c:pt>
                <c:pt idx="4">
                  <c:v>7</c:v>
                </c:pt>
              </c:numCache>
            </c:numRef>
          </c:val>
        </c:ser>
        <c:dLbls>
          <c:showLegendKey val="0"/>
          <c:showVal val="0"/>
          <c:showCatName val="0"/>
          <c:showSerName val="0"/>
          <c:showPercent val="0"/>
          <c:showBubbleSize val="0"/>
        </c:dLbls>
        <c:gapWidth val="150"/>
        <c:overlap val="100"/>
        <c:axId val="378683776"/>
        <c:axId val="378685312"/>
      </c:barChart>
      <c:catAx>
        <c:axId val="378683776"/>
        <c:scaling>
          <c:orientation val="minMax"/>
        </c:scaling>
        <c:delete val="0"/>
        <c:axPos val="b"/>
        <c:majorTickMark val="out"/>
        <c:minorTickMark val="none"/>
        <c:tickLblPos val="nextTo"/>
        <c:crossAx val="378685312"/>
        <c:crosses val="autoZero"/>
        <c:auto val="1"/>
        <c:lblAlgn val="ctr"/>
        <c:lblOffset val="50"/>
        <c:tickLblSkip val="1"/>
        <c:noMultiLvlLbl val="0"/>
      </c:catAx>
      <c:valAx>
        <c:axId val="378685312"/>
        <c:scaling>
          <c:orientation val="minMax"/>
        </c:scaling>
        <c:delete val="0"/>
        <c:axPos val="l"/>
        <c:numFmt formatCode="General" sourceLinked="1"/>
        <c:majorTickMark val="in"/>
        <c:minorTickMark val="none"/>
        <c:tickLblPos val="nextTo"/>
        <c:crossAx val="378683776"/>
        <c:crosses val="autoZero"/>
        <c:crossBetween val="between"/>
        <c:majorUnit val="100"/>
      </c:valAx>
      <c:spPr>
        <a:noFill/>
        <a:ln w="25400">
          <a:noFill/>
        </a:ln>
      </c:spPr>
    </c:plotArea>
    <c:plotVisOnly val="1"/>
    <c:dispBlanksAs val="gap"/>
    <c:showDLblsOverMax val="0"/>
  </c:chart>
  <c:txPr>
    <a:bodyPr/>
    <a:lstStyle/>
    <a:p>
      <a:pPr>
        <a:defRPr sz="1050"/>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44"/>
    </mc:Choice>
    <mc:Fallback>
      <c:style val="44"/>
    </mc:Fallback>
  </mc:AlternateContent>
  <c:chart>
    <c:autoTitleDeleted val="0"/>
    <c:plotArea>
      <c:layout/>
      <c:barChart>
        <c:barDir val="bar"/>
        <c:grouping val="clustered"/>
        <c:varyColors val="0"/>
        <c:ser>
          <c:idx val="0"/>
          <c:order val="0"/>
          <c:invertIfNegative val="0"/>
          <c:dPt>
            <c:idx val="0"/>
            <c:invertIfNegative val="0"/>
            <c:bubble3D val="0"/>
            <c:spPr>
              <a:solidFill>
                <a:schemeClr val="accent2">
                  <a:lumMod val="60000"/>
                  <a:lumOff val="40000"/>
                </a:schemeClr>
              </a:solidFill>
            </c:spPr>
          </c:dPt>
          <c:dPt>
            <c:idx val="1"/>
            <c:invertIfNegative val="0"/>
            <c:bubble3D val="0"/>
            <c:spPr>
              <a:solidFill>
                <a:schemeClr val="accent2">
                  <a:lumMod val="60000"/>
                  <a:lumOff val="40000"/>
                </a:schemeClr>
              </a:solidFill>
            </c:spPr>
          </c:dPt>
          <c:dPt>
            <c:idx val="2"/>
            <c:invertIfNegative val="0"/>
            <c:bubble3D val="0"/>
            <c:spPr>
              <a:solidFill>
                <a:schemeClr val="accent2">
                  <a:lumMod val="60000"/>
                  <a:lumOff val="40000"/>
                </a:schemeClr>
              </a:solidFill>
            </c:spPr>
          </c:dPt>
          <c:dPt>
            <c:idx val="3"/>
            <c:invertIfNegative val="0"/>
            <c:bubble3D val="0"/>
            <c:spPr>
              <a:solidFill>
                <a:schemeClr val="accent2">
                  <a:lumMod val="60000"/>
                  <a:lumOff val="40000"/>
                </a:schemeClr>
              </a:solidFill>
            </c:spPr>
          </c:dPt>
          <c:dPt>
            <c:idx val="4"/>
            <c:invertIfNegative val="0"/>
            <c:bubble3D val="0"/>
            <c:spPr>
              <a:solidFill>
                <a:schemeClr val="accent2">
                  <a:lumMod val="60000"/>
                  <a:lumOff val="40000"/>
                </a:schemeClr>
              </a:solidFill>
            </c:spPr>
          </c:dPt>
          <c:dPt>
            <c:idx val="5"/>
            <c:invertIfNegative val="0"/>
            <c:bubble3D val="0"/>
            <c:spPr>
              <a:solidFill>
                <a:schemeClr val="accent2">
                  <a:lumMod val="60000"/>
                  <a:lumOff val="40000"/>
                </a:schemeClr>
              </a:solidFill>
            </c:spPr>
          </c:dPt>
          <c:dPt>
            <c:idx val="6"/>
            <c:invertIfNegative val="0"/>
            <c:bubble3D val="0"/>
            <c:spPr>
              <a:solidFill>
                <a:schemeClr val="accent2">
                  <a:lumMod val="60000"/>
                  <a:lumOff val="40000"/>
                </a:schemeClr>
              </a:solidFill>
            </c:spPr>
          </c:dPt>
          <c:dPt>
            <c:idx val="13"/>
            <c:invertIfNegative val="0"/>
            <c:bubble3D val="0"/>
            <c:spPr>
              <a:solidFill>
                <a:schemeClr val="tx2">
                  <a:lumMod val="40000"/>
                  <a:lumOff val="60000"/>
                </a:schemeClr>
              </a:solidFill>
            </c:spPr>
          </c:dPt>
          <c:dPt>
            <c:idx val="14"/>
            <c:invertIfNegative val="0"/>
            <c:bubble3D val="0"/>
            <c:spPr>
              <a:solidFill>
                <a:schemeClr val="accent1">
                  <a:lumMod val="40000"/>
                  <a:lumOff val="60000"/>
                </a:schemeClr>
              </a:solidFill>
            </c:spPr>
          </c:dPt>
          <c:cat>
            <c:strRef>
              <c:f>(東富士!$I$3:$I$9,東富士!$I$12:$I$17,東富士!$I$21,東富士!$I$24)</c:f>
              <c:strCache>
                <c:ptCount val="15"/>
                <c:pt idx="0">
                  <c:v>自車位置/他車位置の状態認知(v,a,a')/方向指示器/操舵</c:v>
                </c:pt>
                <c:pt idx="1">
                  <c:v>障害物(歩行者/駐車車両/落下物)</c:v>
                </c:pt>
                <c:pt idx="2">
                  <c:v>道路環境(曲率/幅/車線)</c:v>
                </c:pt>
                <c:pt idx="3">
                  <c:v>道路構造(交差点/分岐/ガード)</c:v>
                </c:pt>
                <c:pt idx="4">
                  <c:v>信号機</c:v>
                </c:pt>
                <c:pt idx="5">
                  <c:v>交通標識/路面標識</c:v>
                </c:pt>
                <c:pt idx="6">
                  <c:v>路面状態/天候</c:v>
                </c:pt>
                <c:pt idx="7">
                  <c:v>地図(高精度地図情報生成)</c:v>
                </c:pt>
                <c:pt idx="8">
                  <c:v>自車位置(自車中心座標系グリッドマップ合成)</c:v>
                </c:pt>
                <c:pt idx="9">
                  <c:v>走行経路（自車速度・横G影響）</c:v>
                </c:pt>
                <c:pt idx="10">
                  <c:v>衝突可能性</c:v>
                </c:pt>
                <c:pt idx="11">
                  <c:v>走行安定化</c:v>
                </c:pt>
                <c:pt idx="12">
                  <c:v>運転嗜好</c:v>
                </c:pt>
                <c:pt idx="13">
                  <c:v>制御ECU連携</c:v>
                </c:pt>
                <c:pt idx="14">
                  <c:v>監視/操作性</c:v>
                </c:pt>
              </c:strCache>
            </c:strRef>
          </c:cat>
          <c:val>
            <c:numRef>
              <c:f>(東富士!$J$3:$J$9,東富士!$J$12:$J$17,東富士!$J$21,東富士!$J$24)</c:f>
              <c:numCache>
                <c:formatCode>General</c:formatCode>
                <c:ptCount val="15"/>
                <c:pt idx="0">
                  <c:v>2020</c:v>
                </c:pt>
                <c:pt idx="1">
                  <c:v>2020</c:v>
                </c:pt>
                <c:pt idx="2">
                  <c:v>2020</c:v>
                </c:pt>
                <c:pt idx="3">
                  <c:v>2020</c:v>
                </c:pt>
                <c:pt idx="4">
                  <c:v>2025</c:v>
                </c:pt>
                <c:pt idx="5">
                  <c:v>2025</c:v>
                </c:pt>
                <c:pt idx="6">
                  <c:v>2025</c:v>
                </c:pt>
                <c:pt idx="7">
                  <c:v>2020</c:v>
                </c:pt>
                <c:pt idx="8">
                  <c:v>2020</c:v>
                </c:pt>
                <c:pt idx="9">
                  <c:v>2020</c:v>
                </c:pt>
                <c:pt idx="10">
                  <c:v>2025</c:v>
                </c:pt>
                <c:pt idx="11">
                  <c:v>2025</c:v>
                </c:pt>
                <c:pt idx="12">
                  <c:v>2035</c:v>
                </c:pt>
                <c:pt idx="13">
                  <c:v>2020</c:v>
                </c:pt>
                <c:pt idx="14">
                  <c:v>2035</c:v>
                </c:pt>
              </c:numCache>
            </c:numRef>
          </c:val>
        </c:ser>
        <c:dLbls>
          <c:showLegendKey val="0"/>
          <c:showVal val="0"/>
          <c:showCatName val="0"/>
          <c:showSerName val="0"/>
          <c:showPercent val="0"/>
          <c:showBubbleSize val="0"/>
        </c:dLbls>
        <c:gapWidth val="150"/>
        <c:axId val="197009792"/>
        <c:axId val="197012096"/>
      </c:barChart>
      <c:catAx>
        <c:axId val="197009792"/>
        <c:scaling>
          <c:orientation val="minMax"/>
        </c:scaling>
        <c:delete val="0"/>
        <c:axPos val="l"/>
        <c:majorTickMark val="out"/>
        <c:minorTickMark val="none"/>
        <c:tickLblPos val="nextTo"/>
        <c:crossAx val="197012096"/>
        <c:crosses val="autoZero"/>
        <c:auto val="1"/>
        <c:lblAlgn val="ctr"/>
        <c:lblOffset val="100"/>
        <c:noMultiLvlLbl val="0"/>
      </c:catAx>
      <c:valAx>
        <c:axId val="197012096"/>
        <c:scaling>
          <c:orientation val="minMax"/>
        </c:scaling>
        <c:delete val="0"/>
        <c:axPos val="b"/>
        <c:majorGridlines/>
        <c:numFmt formatCode="General" sourceLinked="1"/>
        <c:majorTickMark val="out"/>
        <c:minorTickMark val="none"/>
        <c:tickLblPos val="nextTo"/>
        <c:crossAx val="197009792"/>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1026"/>
          <p:cNvSpPr>
            <a:spLocks noGrp="1" noChangeArrowheads="1"/>
          </p:cNvSpPr>
          <p:nvPr>
            <p:ph type="hdr" sz="quarter"/>
          </p:nvPr>
        </p:nvSpPr>
        <p:spPr bwMode="auto">
          <a:xfrm>
            <a:off x="3" y="1"/>
            <a:ext cx="2917825" cy="493714"/>
          </a:xfrm>
          <a:prstGeom prst="rect">
            <a:avLst/>
          </a:prstGeom>
          <a:noFill/>
          <a:ln w="9525">
            <a:noFill/>
            <a:miter lim="800000"/>
            <a:headEnd/>
            <a:tailEnd/>
          </a:ln>
          <a:effectLst/>
        </p:spPr>
        <p:txBody>
          <a:bodyPr vert="horz" wrap="square" lIns="90720" tIns="45361" rIns="90720" bIns="45361"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pPr>
              <a:defRPr/>
            </a:pPr>
            <a:endParaRPr lang="en-US" altLang="ja-JP" dirty="0"/>
          </a:p>
        </p:txBody>
      </p:sp>
      <p:sp>
        <p:nvSpPr>
          <p:cNvPr id="33795" name="Rectangle 1027"/>
          <p:cNvSpPr>
            <a:spLocks noGrp="1" noChangeArrowheads="1"/>
          </p:cNvSpPr>
          <p:nvPr>
            <p:ph type="dt" sz="quarter" idx="1"/>
          </p:nvPr>
        </p:nvSpPr>
        <p:spPr bwMode="auto">
          <a:xfrm>
            <a:off x="3817941" y="1"/>
            <a:ext cx="2917825" cy="493714"/>
          </a:xfrm>
          <a:prstGeom prst="rect">
            <a:avLst/>
          </a:prstGeom>
          <a:noFill/>
          <a:ln w="9525">
            <a:noFill/>
            <a:miter lim="800000"/>
            <a:headEnd/>
            <a:tailEnd/>
          </a:ln>
          <a:effectLst/>
        </p:spPr>
        <p:txBody>
          <a:bodyPr vert="horz" wrap="square" lIns="90720" tIns="45361" rIns="90720" bIns="45361"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pPr>
              <a:defRPr/>
            </a:pPr>
            <a:endParaRPr lang="en-US" altLang="ja-JP" dirty="0"/>
          </a:p>
        </p:txBody>
      </p:sp>
      <p:sp>
        <p:nvSpPr>
          <p:cNvPr id="33796" name="Rectangle 1028"/>
          <p:cNvSpPr>
            <a:spLocks noGrp="1" noChangeArrowheads="1"/>
          </p:cNvSpPr>
          <p:nvPr>
            <p:ph type="ftr" sz="quarter" idx="2"/>
          </p:nvPr>
        </p:nvSpPr>
        <p:spPr bwMode="auto">
          <a:xfrm>
            <a:off x="3" y="9372602"/>
            <a:ext cx="2917825" cy="493714"/>
          </a:xfrm>
          <a:prstGeom prst="rect">
            <a:avLst/>
          </a:prstGeom>
          <a:noFill/>
          <a:ln w="9525">
            <a:noFill/>
            <a:miter lim="800000"/>
            <a:headEnd/>
            <a:tailEnd/>
          </a:ln>
          <a:effectLst/>
        </p:spPr>
        <p:txBody>
          <a:bodyPr vert="horz" wrap="square" lIns="90720" tIns="45361" rIns="90720" bIns="45361"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pPr>
              <a:defRPr/>
            </a:pPr>
            <a:endParaRPr lang="en-US" altLang="ja-JP" dirty="0"/>
          </a:p>
        </p:txBody>
      </p:sp>
      <p:sp>
        <p:nvSpPr>
          <p:cNvPr id="33797" name="Rectangle 1029"/>
          <p:cNvSpPr>
            <a:spLocks noGrp="1" noChangeArrowheads="1"/>
          </p:cNvSpPr>
          <p:nvPr>
            <p:ph type="sldNum" sz="quarter" idx="3"/>
          </p:nvPr>
        </p:nvSpPr>
        <p:spPr bwMode="auto">
          <a:xfrm>
            <a:off x="3817941" y="9372602"/>
            <a:ext cx="2917825" cy="493714"/>
          </a:xfrm>
          <a:prstGeom prst="rect">
            <a:avLst/>
          </a:prstGeom>
          <a:noFill/>
          <a:ln w="9525">
            <a:noFill/>
            <a:miter lim="800000"/>
            <a:headEnd/>
            <a:tailEnd/>
          </a:ln>
          <a:effectLst/>
        </p:spPr>
        <p:txBody>
          <a:bodyPr vert="horz" wrap="square" lIns="90720" tIns="45361" rIns="90720" bIns="45361"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pPr>
              <a:defRPr/>
            </a:pPr>
            <a:fld id="{5CF33432-1398-4994-8E41-8962436E9934}" type="slidenum">
              <a:rPr lang="en-US" altLang="ja-JP"/>
              <a:pPr>
                <a:defRPr/>
              </a:pPr>
              <a:t>‹#›</a:t>
            </a:fld>
            <a:endParaRPr lang="en-US" altLang="ja-JP" dirty="0"/>
          </a:p>
        </p:txBody>
      </p:sp>
    </p:spTree>
    <p:extLst>
      <p:ext uri="{BB962C8B-B14F-4D97-AF65-F5344CB8AC3E}">
        <p14:creationId xmlns:p14="http://schemas.microsoft.com/office/powerpoint/2010/main" val="2954847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hdr" sz="quarter"/>
          </p:nvPr>
        </p:nvSpPr>
        <p:spPr bwMode="auto">
          <a:xfrm>
            <a:off x="3" y="1"/>
            <a:ext cx="2917825" cy="493714"/>
          </a:xfrm>
          <a:prstGeom prst="rect">
            <a:avLst/>
          </a:prstGeom>
          <a:noFill/>
          <a:ln w="9525">
            <a:noFill/>
            <a:miter lim="800000"/>
            <a:headEnd/>
            <a:tailEnd/>
          </a:ln>
          <a:effectLst/>
        </p:spPr>
        <p:txBody>
          <a:bodyPr vert="horz" wrap="square" lIns="90720" tIns="45361" rIns="90720" bIns="45361"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pPr>
              <a:defRPr/>
            </a:pPr>
            <a:endParaRPr lang="en-US" altLang="ja-JP" dirty="0"/>
          </a:p>
        </p:txBody>
      </p:sp>
      <p:sp>
        <p:nvSpPr>
          <p:cNvPr id="25603" name="Rectangle 1027"/>
          <p:cNvSpPr>
            <a:spLocks noGrp="1" noChangeArrowheads="1"/>
          </p:cNvSpPr>
          <p:nvPr>
            <p:ph type="dt" idx="1"/>
          </p:nvPr>
        </p:nvSpPr>
        <p:spPr bwMode="auto">
          <a:xfrm>
            <a:off x="3817941" y="1"/>
            <a:ext cx="2917825" cy="493714"/>
          </a:xfrm>
          <a:prstGeom prst="rect">
            <a:avLst/>
          </a:prstGeom>
          <a:noFill/>
          <a:ln w="9525">
            <a:noFill/>
            <a:miter lim="800000"/>
            <a:headEnd/>
            <a:tailEnd/>
          </a:ln>
          <a:effectLst/>
        </p:spPr>
        <p:txBody>
          <a:bodyPr vert="horz" wrap="square" lIns="90720" tIns="45361" rIns="90720" bIns="45361"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pPr>
              <a:defRPr/>
            </a:pPr>
            <a:endParaRPr lang="en-US" altLang="ja-JP" dirty="0"/>
          </a:p>
        </p:txBody>
      </p:sp>
      <p:sp>
        <p:nvSpPr>
          <p:cNvPr id="9220" name="Rectangle 1028"/>
          <p:cNvSpPr>
            <a:spLocks noGrp="1" noRot="1" noChangeAspect="1" noChangeArrowheads="1" noTextEdit="1"/>
          </p:cNvSpPr>
          <p:nvPr>
            <p:ph type="sldImg" idx="2"/>
          </p:nvPr>
        </p:nvSpPr>
        <p:spPr bwMode="auto">
          <a:xfrm>
            <a:off x="900113" y="739775"/>
            <a:ext cx="4935537" cy="3702050"/>
          </a:xfrm>
          <a:prstGeom prst="rect">
            <a:avLst/>
          </a:prstGeom>
          <a:noFill/>
          <a:ln w="9525">
            <a:solidFill>
              <a:srgbClr val="000000"/>
            </a:solidFill>
            <a:miter lim="800000"/>
            <a:headEnd/>
            <a:tailEnd/>
          </a:ln>
        </p:spPr>
      </p:sp>
      <p:sp>
        <p:nvSpPr>
          <p:cNvPr id="25605" name="Rectangle 1029"/>
          <p:cNvSpPr>
            <a:spLocks noGrp="1" noChangeArrowheads="1"/>
          </p:cNvSpPr>
          <p:nvPr>
            <p:ph type="body" sz="quarter" idx="3"/>
          </p:nvPr>
        </p:nvSpPr>
        <p:spPr bwMode="auto">
          <a:xfrm>
            <a:off x="898526" y="4687888"/>
            <a:ext cx="4938713" cy="4438650"/>
          </a:xfrm>
          <a:prstGeom prst="rect">
            <a:avLst/>
          </a:prstGeom>
          <a:noFill/>
          <a:ln w="9525">
            <a:noFill/>
            <a:miter lim="800000"/>
            <a:headEnd/>
            <a:tailEnd/>
          </a:ln>
          <a:effectLst/>
        </p:spPr>
        <p:txBody>
          <a:bodyPr vert="horz" wrap="square" lIns="90720" tIns="45361" rIns="90720" bIns="45361"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25606" name="Rectangle 1030"/>
          <p:cNvSpPr>
            <a:spLocks noGrp="1" noChangeArrowheads="1"/>
          </p:cNvSpPr>
          <p:nvPr>
            <p:ph type="ftr" sz="quarter" idx="4"/>
          </p:nvPr>
        </p:nvSpPr>
        <p:spPr bwMode="auto">
          <a:xfrm>
            <a:off x="3" y="9372602"/>
            <a:ext cx="2917825" cy="493714"/>
          </a:xfrm>
          <a:prstGeom prst="rect">
            <a:avLst/>
          </a:prstGeom>
          <a:noFill/>
          <a:ln w="9525">
            <a:noFill/>
            <a:miter lim="800000"/>
            <a:headEnd/>
            <a:tailEnd/>
          </a:ln>
          <a:effectLst/>
        </p:spPr>
        <p:txBody>
          <a:bodyPr vert="horz" wrap="square" lIns="90720" tIns="45361" rIns="90720" bIns="45361"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pPr>
              <a:defRPr/>
            </a:pPr>
            <a:endParaRPr lang="en-US" altLang="ja-JP" dirty="0"/>
          </a:p>
        </p:txBody>
      </p:sp>
      <p:sp>
        <p:nvSpPr>
          <p:cNvPr id="25607" name="Rectangle 1031"/>
          <p:cNvSpPr>
            <a:spLocks noGrp="1" noChangeArrowheads="1"/>
          </p:cNvSpPr>
          <p:nvPr>
            <p:ph type="sldNum" sz="quarter" idx="5"/>
          </p:nvPr>
        </p:nvSpPr>
        <p:spPr bwMode="auto">
          <a:xfrm>
            <a:off x="3817941" y="9372602"/>
            <a:ext cx="2917825" cy="493714"/>
          </a:xfrm>
          <a:prstGeom prst="rect">
            <a:avLst/>
          </a:prstGeom>
          <a:noFill/>
          <a:ln w="9525">
            <a:noFill/>
            <a:miter lim="800000"/>
            <a:headEnd/>
            <a:tailEnd/>
          </a:ln>
          <a:effectLst/>
        </p:spPr>
        <p:txBody>
          <a:bodyPr vert="horz" wrap="square" lIns="90720" tIns="45361" rIns="90720" bIns="45361"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pPr>
              <a:defRPr/>
            </a:pPr>
            <a:fld id="{406781DD-C11C-4C89-8610-27EDFE38C359}" type="slidenum">
              <a:rPr lang="en-US" altLang="ja-JP"/>
              <a:pPr>
                <a:defRPr/>
              </a:pPr>
              <a:t>‹#›</a:t>
            </a:fld>
            <a:endParaRPr lang="en-US" altLang="ja-JP" dirty="0"/>
          </a:p>
        </p:txBody>
      </p:sp>
    </p:spTree>
    <p:extLst>
      <p:ext uri="{BB962C8B-B14F-4D97-AF65-F5344CB8AC3E}">
        <p14:creationId xmlns:p14="http://schemas.microsoft.com/office/powerpoint/2010/main" val="38773126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ＭＳ Ｐ明朝"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明朝"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明朝"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明朝"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スライド イメージ プレースホルダ 1"/>
          <p:cNvSpPr>
            <a:spLocks noGrp="1" noRot="1" noChangeAspect="1"/>
          </p:cNvSpPr>
          <p:nvPr>
            <p:ph type="sldImg"/>
          </p:nvPr>
        </p:nvSpPr>
        <p:spPr>
          <a:ln/>
        </p:spPr>
      </p:sp>
      <p:sp>
        <p:nvSpPr>
          <p:cNvPr id="12290" name="ノート プレースホルダ 2"/>
          <p:cNvSpPr>
            <a:spLocks noGrp="1"/>
          </p:cNvSpPr>
          <p:nvPr>
            <p:ph type="body" idx="1"/>
          </p:nvPr>
        </p:nvSpPr>
        <p:spPr>
          <a:noFill/>
          <a:ln/>
        </p:spPr>
        <p:txBody>
          <a:bodyPr/>
          <a:lstStyle/>
          <a:p>
            <a:pPr eaLnBrk="1" hangingPunct="1"/>
            <a:endParaRPr lang="ja-JP" altLang="en-US" dirty="0" smtClean="0">
              <a:latin typeface="Times New Roman" pitchFamily="18" charset="0"/>
              <a:ea typeface="ＭＳ Ｐ明朝" pitchFamily="18" charset="-128"/>
            </a:endParaRPr>
          </a:p>
        </p:txBody>
      </p:sp>
      <p:sp>
        <p:nvSpPr>
          <p:cNvPr id="12291" name="スライド番号プレースホルダ 3"/>
          <p:cNvSpPr>
            <a:spLocks noGrp="1"/>
          </p:cNvSpPr>
          <p:nvPr>
            <p:ph type="sldNum" sz="quarter" idx="5"/>
          </p:nvPr>
        </p:nvSpPr>
        <p:spPr>
          <a:noFill/>
        </p:spPr>
        <p:txBody>
          <a:bodyPr/>
          <a:lstStyle/>
          <a:p>
            <a:fld id="{E81EA9ED-5BF2-4F37-A89B-BBCDEF01BAC8}" type="slidenum">
              <a:rPr lang="en-US" altLang="ja-JP" smtClean="0">
                <a:latin typeface="Times New Roman" pitchFamily="18" charset="0"/>
              </a:rPr>
              <a:pPr/>
              <a:t>0</a:t>
            </a:fld>
            <a:endParaRPr lang="en-US" altLang="ja-JP" dirty="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A4A1B046-C895-4BFD-B351-1D933860CCBD}" type="slidenum">
              <a:rPr lang="en-US" altLang="ja-JP" smtClean="0">
                <a:solidFill>
                  <a:srgbClr val="1F497D"/>
                </a:solidFill>
              </a:rPr>
              <a:pPr>
                <a:defRPr/>
              </a:pPr>
              <a:t>1</a:t>
            </a:fld>
            <a:endParaRPr lang="en-US" altLang="ja-JP">
              <a:solidFill>
                <a:srgbClr val="1F497D"/>
              </a:solidFill>
            </a:endParaRPr>
          </a:p>
        </p:txBody>
      </p:sp>
    </p:spTree>
    <p:extLst>
      <p:ext uri="{BB962C8B-B14F-4D97-AF65-F5344CB8AC3E}">
        <p14:creationId xmlns:p14="http://schemas.microsoft.com/office/powerpoint/2010/main" val="101739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Rot="1" noChangeAspect="1" noChangeArrowheads="1" noTextEdit="1"/>
          </p:cNvSpPr>
          <p:nvPr>
            <p:ph type="sldImg"/>
          </p:nvPr>
        </p:nvSpPr>
        <p:spPr>
          <a:xfrm>
            <a:off x="901700" y="739775"/>
            <a:ext cx="4933950" cy="3700463"/>
          </a:xfrm>
          <a:ln/>
        </p:spPr>
      </p:sp>
      <p:sp>
        <p:nvSpPr>
          <p:cNvPr id="12290" name="Rectangle 3"/>
          <p:cNvSpPr>
            <a:spLocks noGrp="1" noChangeArrowheads="1"/>
          </p:cNvSpPr>
          <p:nvPr>
            <p:ph type="body" idx="1"/>
          </p:nvPr>
        </p:nvSpPr>
        <p:spPr>
          <a:xfrm>
            <a:off x="673100" y="4686300"/>
            <a:ext cx="5389563" cy="4440238"/>
          </a:xfrm>
          <a:noFill/>
          <a:ln/>
        </p:spPr>
        <p:txBody>
          <a:bodyPr lIns="91394" tIns="45697" rIns="91394" bIns="45697"/>
          <a:lstStyle/>
          <a:p>
            <a:endParaRPr lang="ja-JP" altLang="en-US" smtClean="0">
              <a:latin typeface="Times New Roman" pitchFamily="18" charset="0"/>
              <a:ea typeface="ＭＳ Ｐ明朝" pitchFamily="18"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2EBAD00-8F99-43EC-A097-27ED16DEB26F}" type="slidenum">
              <a:rPr lang="en-US" altLang="ja-JP" smtClean="0">
                <a:solidFill>
                  <a:srgbClr val="1F497D"/>
                </a:solidFill>
              </a:rPr>
              <a:pPr>
                <a:defRPr/>
              </a:pPr>
              <a:t>6</a:t>
            </a:fld>
            <a:endParaRPr lang="en-US" altLang="ja-JP">
              <a:solidFill>
                <a:srgbClr val="1F497D"/>
              </a:solidFill>
            </a:endParaRPr>
          </a:p>
        </p:txBody>
      </p:sp>
    </p:spTree>
    <p:extLst>
      <p:ext uri="{BB962C8B-B14F-4D97-AF65-F5344CB8AC3E}">
        <p14:creationId xmlns:p14="http://schemas.microsoft.com/office/powerpoint/2010/main" val="2626661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C2EBAD00-8F99-43EC-A097-27ED16DEB26F}" type="slidenum">
              <a:rPr lang="en-US" altLang="ja-JP" smtClean="0">
                <a:solidFill>
                  <a:srgbClr val="1F497D"/>
                </a:solidFill>
              </a:rPr>
              <a:pPr>
                <a:defRPr/>
              </a:pPr>
              <a:t>7</a:t>
            </a:fld>
            <a:endParaRPr lang="en-US" altLang="ja-JP">
              <a:solidFill>
                <a:srgbClr val="1F497D"/>
              </a:solidFill>
            </a:endParaRPr>
          </a:p>
        </p:txBody>
      </p:sp>
    </p:spTree>
    <p:extLst>
      <p:ext uri="{BB962C8B-B14F-4D97-AF65-F5344CB8AC3E}">
        <p14:creationId xmlns:p14="http://schemas.microsoft.com/office/powerpoint/2010/main" val="262666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
        <p:nvSpPr>
          <p:cNvPr id="4" name="正方形/長方形 11"/>
          <p:cNvSpPr>
            <a:spLocks noChangeArrowheads="1"/>
          </p:cNvSpPr>
          <p:nvPr/>
        </p:nvSpPr>
        <p:spPr bwMode="gray">
          <a:xfrm>
            <a:off x="325438" y="276383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p>
        </p:txBody>
      </p:sp>
      <p:grpSp>
        <p:nvGrpSpPr>
          <p:cNvPr id="5" name="グループ化 62"/>
          <p:cNvGrpSpPr>
            <a:grpSpLocks/>
          </p:cNvGrpSpPr>
          <p:nvPr userDrawn="1"/>
        </p:nvGrpSpPr>
        <p:grpSpPr bwMode="auto">
          <a:xfrm>
            <a:off x="323850" y="2763838"/>
            <a:ext cx="2179638" cy="109537"/>
            <a:chOff x="312738" y="2747963"/>
            <a:chExt cx="1970087" cy="109537"/>
          </a:xfrm>
        </p:grpSpPr>
        <p:sp>
          <p:nvSpPr>
            <p:cNvPr id="6" name="正方形/長方形 63"/>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正方形/長方形 64"/>
            <p:cNvSpPr/>
            <p:nvPr/>
          </p:nvSpPr>
          <p:spPr bwMode="gray">
            <a:xfrm>
              <a:off x="312738" y="2747963"/>
              <a:ext cx="985761"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8"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Hitachi ULSI Systems Co.,Ltd</a:t>
            </a: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grpSp>
        <p:nvGrpSpPr>
          <p:cNvPr id="9" name="グループ化 97"/>
          <p:cNvGrpSpPr>
            <a:grpSpLocks/>
          </p:cNvGrpSpPr>
          <p:nvPr userDrawn="1"/>
        </p:nvGrpSpPr>
        <p:grpSpPr bwMode="auto">
          <a:xfrm>
            <a:off x="6843713" y="547688"/>
            <a:ext cx="1984375" cy="569912"/>
            <a:chOff x="6642100" y="547566"/>
            <a:chExt cx="1982788" cy="569913"/>
          </a:xfrm>
        </p:grpSpPr>
        <p:sp>
          <p:nvSpPr>
            <p:cNvPr id="10" name="Freeform 5"/>
            <p:cNvSpPr>
              <a:spLocks/>
            </p:cNvSpPr>
            <p:nvPr/>
          </p:nvSpPr>
          <p:spPr bwMode="gray">
            <a:xfrm>
              <a:off x="8099845"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7"/>
            <p:cNvSpPr>
              <a:spLocks/>
            </p:cNvSpPr>
            <p:nvPr/>
          </p:nvSpPr>
          <p:spPr bwMode="gray">
            <a:xfrm>
              <a:off x="7206798" y="555503"/>
              <a:ext cx="288694" cy="268288"/>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Freeform 9"/>
            <p:cNvSpPr>
              <a:spLocks noEditPoints="1"/>
            </p:cNvSpPr>
            <p:nvPr/>
          </p:nvSpPr>
          <p:spPr bwMode="gray">
            <a:xfrm>
              <a:off x="7433628" y="555503"/>
              <a:ext cx="339453" cy="268288"/>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Rectangle 12"/>
            <p:cNvSpPr>
              <a:spLocks noChangeArrowheads="1"/>
            </p:cNvSpPr>
            <p:nvPr/>
          </p:nvSpPr>
          <p:spPr bwMode="gray">
            <a:xfrm>
              <a:off x="8440885" y="555503"/>
              <a:ext cx="71380"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Freeform 13"/>
            <p:cNvSpPr>
              <a:spLocks/>
            </p:cNvSpPr>
            <p:nvPr/>
          </p:nvSpPr>
          <p:spPr bwMode="gray">
            <a:xfrm>
              <a:off x="6768998"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Rectangle 15"/>
            <p:cNvSpPr>
              <a:spLocks noChangeArrowheads="1"/>
            </p:cNvSpPr>
            <p:nvPr/>
          </p:nvSpPr>
          <p:spPr bwMode="gray">
            <a:xfrm>
              <a:off x="7110037" y="555503"/>
              <a:ext cx="71381"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16"/>
            <p:cNvSpPr>
              <a:spLocks/>
            </p:cNvSpPr>
            <p:nvPr/>
          </p:nvSpPr>
          <p:spPr bwMode="gray">
            <a:xfrm>
              <a:off x="7760392" y="547566"/>
              <a:ext cx="302971"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18"/>
            <p:cNvSpPr>
              <a:spLocks/>
            </p:cNvSpPr>
            <p:nvPr/>
          </p:nvSpPr>
          <p:spPr bwMode="gray">
            <a:xfrm>
              <a:off x="6642100" y="898404"/>
              <a:ext cx="65035" cy="169863"/>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20"/>
            <p:cNvSpPr>
              <a:spLocks/>
            </p:cNvSpPr>
            <p:nvPr/>
          </p:nvSpPr>
          <p:spPr bwMode="gray">
            <a:xfrm>
              <a:off x="6742032" y="947617"/>
              <a:ext cx="133243"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22"/>
            <p:cNvSpPr>
              <a:spLocks/>
            </p:cNvSpPr>
            <p:nvPr/>
          </p:nvSpPr>
          <p:spPr bwMode="gray">
            <a:xfrm>
              <a:off x="6911759" y="949204"/>
              <a:ext cx="90415"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24"/>
            <p:cNvSpPr>
              <a:spLocks noEditPoints="1"/>
            </p:cNvSpPr>
            <p:nvPr/>
          </p:nvSpPr>
          <p:spPr bwMode="gray">
            <a:xfrm>
              <a:off x="7018036" y="947617"/>
              <a:ext cx="138003" cy="169862"/>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27"/>
            <p:cNvSpPr>
              <a:spLocks/>
            </p:cNvSpPr>
            <p:nvPr/>
          </p:nvSpPr>
          <p:spPr bwMode="gray">
            <a:xfrm>
              <a:off x="7178246" y="947617"/>
              <a:ext cx="52345"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29"/>
            <p:cNvSpPr>
              <a:spLocks/>
            </p:cNvSpPr>
            <p:nvPr/>
          </p:nvSpPr>
          <p:spPr bwMode="gray">
            <a:xfrm>
              <a:off x="7195694" y="898404"/>
              <a:ext cx="39656" cy="365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31"/>
            <p:cNvSpPr>
              <a:spLocks/>
            </p:cNvSpPr>
            <p:nvPr/>
          </p:nvSpPr>
          <p:spPr bwMode="gray">
            <a:xfrm>
              <a:off x="7260730" y="947617"/>
              <a:ext cx="103104"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33"/>
            <p:cNvSpPr>
              <a:spLocks noEditPoints="1"/>
            </p:cNvSpPr>
            <p:nvPr/>
          </p:nvSpPr>
          <p:spPr bwMode="gray">
            <a:xfrm>
              <a:off x="7378111" y="949204"/>
              <a:ext cx="114209"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36"/>
            <p:cNvSpPr>
              <a:spLocks/>
            </p:cNvSpPr>
            <p:nvPr/>
          </p:nvSpPr>
          <p:spPr bwMode="gray">
            <a:xfrm>
              <a:off x="7687425" y="893642"/>
              <a:ext cx="133243"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38"/>
            <p:cNvSpPr>
              <a:spLocks noEditPoints="1"/>
            </p:cNvSpPr>
            <p:nvPr/>
          </p:nvSpPr>
          <p:spPr bwMode="gray">
            <a:xfrm>
              <a:off x="7850808" y="949204"/>
              <a:ext cx="114209"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41"/>
            <p:cNvSpPr>
              <a:spLocks/>
            </p:cNvSpPr>
            <p:nvPr/>
          </p:nvSpPr>
          <p:spPr bwMode="gray">
            <a:xfrm>
              <a:off x="7582734" y="915867"/>
              <a:ext cx="90416"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8" name="Freeform 43"/>
            <p:cNvSpPr>
              <a:spLocks/>
            </p:cNvSpPr>
            <p:nvPr/>
          </p:nvSpPr>
          <p:spPr bwMode="gray">
            <a:xfrm>
              <a:off x="8045913" y="901579"/>
              <a:ext cx="191934" cy="166688"/>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9" name="Freeform 45"/>
            <p:cNvSpPr>
              <a:spLocks noEditPoints="1"/>
            </p:cNvSpPr>
            <p:nvPr/>
          </p:nvSpPr>
          <p:spPr bwMode="gray">
            <a:xfrm>
              <a:off x="8267986" y="949204"/>
              <a:ext cx="11262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Freeform 48"/>
            <p:cNvSpPr>
              <a:spLocks/>
            </p:cNvSpPr>
            <p:nvPr/>
          </p:nvSpPr>
          <p:spPr bwMode="gray">
            <a:xfrm>
              <a:off x="8536059" y="915867"/>
              <a:ext cx="88829"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Freeform 50"/>
            <p:cNvSpPr>
              <a:spLocks/>
            </p:cNvSpPr>
            <p:nvPr/>
          </p:nvSpPr>
          <p:spPr bwMode="gray">
            <a:xfrm>
              <a:off x="8383781" y="950792"/>
              <a:ext cx="141174"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2" name="Freeform 52"/>
            <p:cNvSpPr>
              <a:spLocks/>
            </p:cNvSpPr>
            <p:nvPr/>
          </p:nvSpPr>
          <p:spPr bwMode="gray">
            <a:xfrm>
              <a:off x="8521783" y="868242"/>
              <a:ext cx="76139"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43" name="タイトル 1"/>
          <p:cNvSpPr>
            <a:spLocks noGrp="1"/>
          </p:cNvSpPr>
          <p:nvPr>
            <p:ph type="title"/>
          </p:nvPr>
        </p:nvSpPr>
        <p:spPr bwMode="gray">
          <a:xfrm>
            <a:off x="2428491" y="3113705"/>
            <a:ext cx="4253087" cy="538609"/>
          </a:xfrm>
          <a:prstGeom prst="rect">
            <a:avLst/>
          </a:prstGeom>
        </p:spPr>
        <p:txBody>
          <a:bodyPr wrap="none">
            <a:spAutoFit/>
          </a:bodyPr>
          <a:lstStyle>
            <a:lvl1pPr>
              <a:lnSpc>
                <a:spcPct val="100000"/>
              </a:lnSpc>
              <a:defRPr sz="2900">
                <a:solidFill>
                  <a:schemeClr val="tx1"/>
                </a:solidFill>
                <a:latin typeface="+mj-ea"/>
                <a:ea typeface="+mj-ea"/>
              </a:defRPr>
            </a:lvl1pPr>
          </a:lstStyle>
          <a:p>
            <a:r>
              <a:rPr lang="ja-JP" altLang="en-US" dirty="0" smtClean="0"/>
              <a:t>マスタ タイトルの書式設定</a:t>
            </a:r>
            <a:endParaRPr lang="ja-JP" altLang="en-US" dirty="0"/>
          </a:p>
        </p:txBody>
      </p:sp>
      <p:sp>
        <p:nvSpPr>
          <p:cNvPr id="49" name="テキスト プレースホルダ 48"/>
          <p:cNvSpPr>
            <a:spLocks noGrp="1"/>
          </p:cNvSpPr>
          <p:nvPr>
            <p:ph type="body" sz="quarter" idx="11"/>
          </p:nvPr>
        </p:nvSpPr>
        <p:spPr bwMode="gray">
          <a:xfrm>
            <a:off x="2428491" y="3656176"/>
            <a:ext cx="3454792" cy="430887"/>
          </a:xfrm>
          <a:prstGeom prst="rect">
            <a:avLst/>
          </a:prstGeom>
        </p:spPr>
        <p:txBody>
          <a:bodyPr wrap="none">
            <a:spAutoFit/>
          </a:bodyPr>
          <a:lstStyle>
            <a:lvl1pPr>
              <a:buNone/>
              <a:defRPr sz="2200">
                <a:latin typeface="+mn-ea"/>
                <a:ea typeface="+mn-ea"/>
              </a:defRPr>
            </a:lvl1pPr>
          </a:lstStyle>
          <a:p>
            <a:pPr lvl="0"/>
            <a:r>
              <a:rPr lang="ja-JP" altLang="en-US" smtClean="0"/>
              <a:t>マスタ テキストの書式設定</a:t>
            </a:r>
            <a:endParaRPr lang="ja-JP" altLang="en-US"/>
          </a:p>
        </p:txBody>
      </p:sp>
      <p:sp>
        <p:nvSpPr>
          <p:cNvPr id="59" name="スライド番号プレースホルダ 2"/>
          <p:cNvSpPr>
            <a:spLocks noGrp="1"/>
          </p:cNvSpPr>
          <p:nvPr userDrawn="1">
            <p:ph type="sldNum" sz="quarter" idx="12"/>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091B17AE-1ED8-4AE9-9B48-5312D1A98F13}" type="slidenum">
              <a:rPr lang="en-US" altLang="ja-JP"/>
              <a:pPr>
                <a:defRPr/>
              </a:pPr>
              <a:t>‹#›</a:t>
            </a:fld>
            <a:endParaRPr lang="en-US" altLang="ja-JP"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タイトルのみ">
    <p:spTree>
      <p:nvGrpSpPr>
        <p:cNvPr id="1" name=""/>
        <p:cNvGrpSpPr/>
        <p:nvPr/>
      </p:nvGrpSpPr>
      <p:grpSpPr>
        <a:xfrm>
          <a:off x="0" y="0"/>
          <a:ext cx="0" cy="0"/>
          <a:chOff x="0" y="0"/>
          <a:chExt cx="0" cy="0"/>
        </a:xfrm>
      </p:grpSpPr>
      <p:sp>
        <p:nvSpPr>
          <p:cNvPr id="2" name="Text Box 13"/>
          <p:cNvSpPr txBox="1">
            <a:spLocks noChangeArrowheads="1"/>
          </p:cNvSpPr>
          <p:nvPr userDrawn="1"/>
        </p:nvSpPr>
        <p:spPr bwMode="auto">
          <a:xfrm>
            <a:off x="5499100" y="6599238"/>
            <a:ext cx="3194050" cy="217487"/>
          </a:xfrm>
          <a:prstGeom prst="rect">
            <a:avLst/>
          </a:prstGeom>
          <a:noFill/>
          <a:ln>
            <a:noFill/>
          </a:ln>
          <a:extLst/>
        </p:spPr>
        <p:txBody>
          <a:bodyPr wrap="none">
            <a:spAutoFit/>
          </a:bodyP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algn="r" eaLnBrk="1" hangingPunct="1">
              <a:lnSpc>
                <a:spcPct val="90000"/>
              </a:lnSpc>
              <a:spcBef>
                <a:spcPct val="50000"/>
              </a:spcBef>
              <a:defRPr/>
            </a:pPr>
            <a:r>
              <a:rPr kumimoji="0" lang="en-US" altLang="ja-JP" sz="900" dirty="0" smtClean="0">
                <a:solidFill>
                  <a:schemeClr val="tx1"/>
                </a:solidFill>
                <a:latin typeface="Arial" charset="0"/>
              </a:rPr>
              <a:t>© </a:t>
            </a:r>
            <a:r>
              <a:rPr kumimoji="0" lang="pl-PL" altLang="ja-JP" sz="900" dirty="0" smtClean="0">
                <a:solidFill>
                  <a:schemeClr val="tx1"/>
                </a:solidFill>
                <a:latin typeface="Arial" charset="0"/>
              </a:rPr>
              <a:t>Hitachi ULSI Systems</a:t>
            </a:r>
            <a:r>
              <a:rPr kumimoji="0" lang="ja-JP" altLang="en-US" sz="900" dirty="0" smtClean="0">
                <a:solidFill>
                  <a:schemeClr val="tx1"/>
                </a:solidFill>
                <a:latin typeface="Arial" charset="0"/>
              </a:rPr>
              <a:t> </a:t>
            </a:r>
            <a:r>
              <a:rPr kumimoji="0" lang="pl-PL" altLang="ja-JP" sz="900" dirty="0" smtClean="0">
                <a:solidFill>
                  <a:schemeClr val="tx1"/>
                </a:solidFill>
                <a:latin typeface="Arial" charset="0"/>
              </a:rPr>
              <a:t>Co., Ltd.</a:t>
            </a:r>
            <a:r>
              <a:rPr kumimoji="0" lang="en-US" altLang="ja-JP" sz="900" dirty="0" smtClean="0">
                <a:solidFill>
                  <a:schemeClr val="tx1"/>
                </a:solidFill>
                <a:latin typeface="Arial" charset="0"/>
              </a:rPr>
              <a:t> 2016. All rights reserved.</a:t>
            </a:r>
          </a:p>
        </p:txBody>
      </p:sp>
      <p:sp>
        <p:nvSpPr>
          <p:cNvPr id="3" name="正方形/長方形 40"/>
          <p:cNvSpPr>
            <a:spLocks noChangeArrowheads="1"/>
          </p:cNvSpPr>
          <p:nvPr userDrawn="1"/>
        </p:nvSpPr>
        <p:spPr bwMode="auto">
          <a:xfrm>
            <a:off x="623888" y="739775"/>
            <a:ext cx="8520112" cy="635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sz="2600" dirty="0"/>
          </a:p>
        </p:txBody>
      </p:sp>
      <p:sp>
        <p:nvSpPr>
          <p:cNvPr id="4" name="正方形/長方形 67"/>
          <p:cNvSpPr>
            <a:spLocks noChangeArrowheads="1"/>
          </p:cNvSpPr>
          <p:nvPr userDrawn="1"/>
        </p:nvSpPr>
        <p:spPr bwMode="auto">
          <a:xfrm>
            <a:off x="0" y="739775"/>
            <a:ext cx="1971675" cy="63500"/>
          </a:xfrm>
          <a:prstGeom prst="rect">
            <a:avLst/>
          </a:prstGeom>
          <a:solidFill>
            <a:srgbClr val="FD0014"/>
          </a:solidFill>
          <a:ln>
            <a:noFill/>
          </a:ln>
          <a:extLst/>
        </p:spPr>
        <p:txBody>
          <a:bodyPr wrap="none"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5" name="正方形/長方形 68"/>
          <p:cNvSpPr>
            <a:spLocks noChangeArrowheads="1"/>
          </p:cNvSpPr>
          <p:nvPr userDrawn="1"/>
        </p:nvSpPr>
        <p:spPr bwMode="auto">
          <a:xfrm>
            <a:off x="0" y="739775"/>
            <a:ext cx="985838" cy="63500"/>
          </a:xfrm>
          <a:prstGeom prst="rect">
            <a:avLst/>
          </a:prstGeom>
          <a:solidFill>
            <a:srgbClr val="B3B3B3"/>
          </a:solidFill>
          <a:ln>
            <a:noFill/>
          </a:ln>
          <a:extLst/>
        </p:spPr>
        <p:txBody>
          <a:bodyPr wrap="none"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grpSp>
        <p:nvGrpSpPr>
          <p:cNvPr id="6" name="グループ化 55"/>
          <p:cNvGrpSpPr>
            <a:grpSpLocks/>
          </p:cNvGrpSpPr>
          <p:nvPr userDrawn="1"/>
        </p:nvGrpSpPr>
        <p:grpSpPr bwMode="auto">
          <a:xfrm>
            <a:off x="7624763" y="203200"/>
            <a:ext cx="1344612" cy="385763"/>
            <a:chOff x="7624763" y="203200"/>
            <a:chExt cx="1344612" cy="385763"/>
          </a:xfrm>
        </p:grpSpPr>
        <p:sp>
          <p:nvSpPr>
            <p:cNvPr id="7" name="Freeform 5"/>
            <p:cNvSpPr>
              <a:spLocks/>
            </p:cNvSpPr>
            <p:nvPr/>
          </p:nvSpPr>
          <p:spPr bwMode="auto">
            <a:xfrm>
              <a:off x="8613775" y="207963"/>
              <a:ext cx="192088"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8" name="Freeform 7"/>
            <p:cNvSpPr>
              <a:spLocks/>
            </p:cNvSpPr>
            <p:nvPr/>
          </p:nvSpPr>
          <p:spPr bwMode="auto">
            <a:xfrm>
              <a:off x="8008938" y="207963"/>
              <a:ext cx="195262" cy="180975"/>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9" name="Freeform 9"/>
            <p:cNvSpPr>
              <a:spLocks noEditPoints="1"/>
            </p:cNvSpPr>
            <p:nvPr/>
          </p:nvSpPr>
          <p:spPr bwMode="auto">
            <a:xfrm>
              <a:off x="8161338" y="207963"/>
              <a:ext cx="230187" cy="180975"/>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0" name="Rectangle 12"/>
            <p:cNvSpPr>
              <a:spLocks noChangeArrowheads="1"/>
            </p:cNvSpPr>
            <p:nvPr/>
          </p:nvSpPr>
          <p:spPr bwMode="auto">
            <a:xfrm>
              <a:off x="8845550" y="207963"/>
              <a:ext cx="47625" cy="180975"/>
            </a:xfrm>
            <a:prstGeom prst="rect">
              <a:avLst/>
            </a:prstGeom>
            <a:solidFill>
              <a:srgbClr val="1A1A1A"/>
            </a:solidFill>
            <a:ln>
              <a:noFill/>
            </a:ln>
            <a:extLst/>
          </p:spPr>
          <p:txBody>
            <a:bodyPr wrap="none" lIns="90000" tIns="46800" rIns="90000" bIns="46800"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11" name="Freeform 13"/>
            <p:cNvSpPr>
              <a:spLocks/>
            </p:cNvSpPr>
            <p:nvPr/>
          </p:nvSpPr>
          <p:spPr bwMode="auto">
            <a:xfrm>
              <a:off x="7710488" y="207963"/>
              <a:ext cx="193675"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2" name="Rectangle 15"/>
            <p:cNvSpPr>
              <a:spLocks noChangeArrowheads="1"/>
            </p:cNvSpPr>
            <p:nvPr/>
          </p:nvSpPr>
          <p:spPr bwMode="auto">
            <a:xfrm>
              <a:off x="7942263" y="207963"/>
              <a:ext cx="49212" cy="180975"/>
            </a:xfrm>
            <a:prstGeom prst="rect">
              <a:avLst/>
            </a:prstGeom>
            <a:solidFill>
              <a:srgbClr val="1A1A1A"/>
            </a:solidFill>
            <a:ln>
              <a:noFill/>
            </a:ln>
            <a:extLst/>
          </p:spPr>
          <p:txBody>
            <a:bodyPr wrap="none" lIns="90000" tIns="46800" rIns="90000" bIns="46800"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13" name="Freeform 16"/>
            <p:cNvSpPr>
              <a:spLocks/>
            </p:cNvSpPr>
            <p:nvPr/>
          </p:nvSpPr>
          <p:spPr bwMode="auto">
            <a:xfrm>
              <a:off x="8383588" y="203200"/>
              <a:ext cx="204787" cy="192088"/>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4" name="Freeform 18"/>
            <p:cNvSpPr>
              <a:spLocks/>
            </p:cNvSpPr>
            <p:nvPr/>
          </p:nvSpPr>
          <p:spPr bwMode="auto">
            <a:xfrm>
              <a:off x="7624763" y="441325"/>
              <a:ext cx="44450" cy="114300"/>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5" name="Freeform 20"/>
            <p:cNvSpPr>
              <a:spLocks/>
            </p:cNvSpPr>
            <p:nvPr/>
          </p:nvSpPr>
          <p:spPr bwMode="auto">
            <a:xfrm>
              <a:off x="7693025" y="474663"/>
              <a:ext cx="88900" cy="80962"/>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6" name="Freeform 22"/>
            <p:cNvSpPr>
              <a:spLocks/>
            </p:cNvSpPr>
            <p:nvPr/>
          </p:nvSpPr>
          <p:spPr bwMode="auto">
            <a:xfrm>
              <a:off x="7807325" y="474663"/>
              <a:ext cx="61913" cy="825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7" name="Freeform 24"/>
            <p:cNvSpPr>
              <a:spLocks noEditPoints="1"/>
            </p:cNvSpPr>
            <p:nvPr/>
          </p:nvSpPr>
          <p:spPr bwMode="auto">
            <a:xfrm>
              <a:off x="7880350" y="474663"/>
              <a:ext cx="92075" cy="114300"/>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8" name="Freeform 27"/>
            <p:cNvSpPr>
              <a:spLocks/>
            </p:cNvSpPr>
            <p:nvPr/>
          </p:nvSpPr>
          <p:spPr bwMode="auto">
            <a:xfrm>
              <a:off x="7988300" y="474663"/>
              <a:ext cx="36513" cy="80962"/>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19" name="Freeform 29"/>
            <p:cNvSpPr>
              <a:spLocks/>
            </p:cNvSpPr>
            <p:nvPr/>
          </p:nvSpPr>
          <p:spPr bwMode="auto">
            <a:xfrm>
              <a:off x="8001000" y="441325"/>
              <a:ext cx="26988" cy="238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0" name="Freeform 31"/>
            <p:cNvSpPr>
              <a:spLocks/>
            </p:cNvSpPr>
            <p:nvPr/>
          </p:nvSpPr>
          <p:spPr bwMode="auto">
            <a:xfrm>
              <a:off x="8045450" y="474663"/>
              <a:ext cx="69850" cy="80962"/>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1" name="Freeform 33"/>
            <p:cNvSpPr>
              <a:spLocks noEditPoints="1"/>
            </p:cNvSpPr>
            <p:nvPr/>
          </p:nvSpPr>
          <p:spPr bwMode="auto">
            <a:xfrm>
              <a:off x="8124825" y="474663"/>
              <a:ext cx="76200"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2" name="Freeform 36"/>
            <p:cNvSpPr>
              <a:spLocks/>
            </p:cNvSpPr>
            <p:nvPr/>
          </p:nvSpPr>
          <p:spPr bwMode="auto">
            <a:xfrm>
              <a:off x="8332788" y="438150"/>
              <a:ext cx="90487" cy="11747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3" name="Freeform 38"/>
            <p:cNvSpPr>
              <a:spLocks noEditPoints="1"/>
            </p:cNvSpPr>
            <p:nvPr/>
          </p:nvSpPr>
          <p:spPr bwMode="auto">
            <a:xfrm>
              <a:off x="8443913" y="474663"/>
              <a:ext cx="77787" cy="825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4" name="Freeform 41"/>
            <p:cNvSpPr>
              <a:spLocks/>
            </p:cNvSpPr>
            <p:nvPr/>
          </p:nvSpPr>
          <p:spPr bwMode="auto">
            <a:xfrm>
              <a:off x="8262938"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5" name="Freeform 43"/>
            <p:cNvSpPr>
              <a:spLocks/>
            </p:cNvSpPr>
            <p:nvPr/>
          </p:nvSpPr>
          <p:spPr bwMode="auto">
            <a:xfrm>
              <a:off x="8575675" y="442913"/>
              <a:ext cx="130175" cy="112712"/>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6" name="Freeform 45"/>
            <p:cNvSpPr>
              <a:spLocks noEditPoints="1"/>
            </p:cNvSpPr>
            <p:nvPr/>
          </p:nvSpPr>
          <p:spPr bwMode="auto">
            <a:xfrm>
              <a:off x="8726488" y="474663"/>
              <a:ext cx="77787"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7" name="Freeform 48"/>
            <p:cNvSpPr>
              <a:spLocks/>
            </p:cNvSpPr>
            <p:nvPr/>
          </p:nvSpPr>
          <p:spPr bwMode="auto">
            <a:xfrm>
              <a:off x="8909050"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8" name="Freeform 50"/>
            <p:cNvSpPr>
              <a:spLocks/>
            </p:cNvSpPr>
            <p:nvPr/>
          </p:nvSpPr>
          <p:spPr bwMode="auto">
            <a:xfrm>
              <a:off x="8805863" y="476250"/>
              <a:ext cx="95250" cy="793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p>
          </p:txBody>
        </p:sp>
        <p:sp>
          <p:nvSpPr>
            <p:cNvPr id="29" name="Freeform 52"/>
            <p:cNvSpPr>
              <a:spLocks/>
            </p:cNvSpPr>
            <p:nvPr/>
          </p:nvSpPr>
          <p:spPr bwMode="auto">
            <a:xfrm>
              <a:off x="8899525" y="419100"/>
              <a:ext cx="50800" cy="33338"/>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p:spPr>
          <p:txBody>
            <a:bodyPr wrap="none" anchor="ctr"/>
            <a:lstStyle/>
            <a:p>
              <a:pPr>
                <a:defRPr/>
              </a:pPr>
              <a:endParaRPr lang="ja-JP" altLang="en-US" dirty="0"/>
            </a:p>
          </p:txBody>
        </p:sp>
      </p:grpSp>
      <p:sp>
        <p:nvSpPr>
          <p:cNvPr id="30" name="スライド番号プレースホルダ 2"/>
          <p:cNvSpPr>
            <a:spLocks noGrp="1"/>
          </p:cNvSpPr>
          <p:nvPr>
            <p:ph type="sldNum" sz="quarter" idx="10"/>
          </p:nvPr>
        </p:nvSpPr>
        <p:spPr>
          <a:xfrm>
            <a:off x="8604250" y="6545263"/>
            <a:ext cx="488950" cy="304800"/>
          </a:xfrm>
          <a:prstGeom prst="rect">
            <a:avLst/>
          </a:prstGeom>
        </p:spPr>
        <p:txBody>
          <a:bodyPr/>
          <a:lstStyle>
            <a:lvl1pPr algn="r">
              <a:lnSpc>
                <a:spcPct val="90000"/>
              </a:lnSpc>
              <a:defRPr sz="1400">
                <a:latin typeface="+mn-lt"/>
                <a:ea typeface="HGPｺﾞｼｯｸE" pitchFamily="50" charset="-128"/>
                <a:cs typeface="Arial" pitchFamily="34" charset="0"/>
              </a:defRPr>
            </a:lvl1pPr>
          </a:lstStyle>
          <a:p>
            <a:pPr>
              <a:defRPr/>
            </a:pPr>
            <a:fld id="{510146F8-785C-4EF4-8472-7AD23CF00962}" type="slidenum">
              <a:rPr lang="en-US" altLang="ja-JP"/>
              <a:pPr>
                <a:defRPr/>
              </a:pPr>
              <a:t>‹#›</a:t>
            </a:fld>
            <a:endParaRPr lang="en-US" altLang="ja-JP" dirty="0"/>
          </a:p>
        </p:txBody>
      </p:sp>
    </p:spTree>
    <p:extLst>
      <p:ext uri="{BB962C8B-B14F-4D97-AF65-F5344CB8AC3E}">
        <p14:creationId xmlns:p14="http://schemas.microsoft.com/office/powerpoint/2010/main" val="3536726117"/>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
        <p:nvSpPr>
          <p:cNvPr id="4" name="正方形/長方形 11"/>
          <p:cNvSpPr>
            <a:spLocks noChangeArrowheads="1"/>
          </p:cNvSpPr>
          <p:nvPr/>
        </p:nvSpPr>
        <p:spPr bwMode="gray">
          <a:xfrm>
            <a:off x="325438" y="276383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grpSp>
        <p:nvGrpSpPr>
          <p:cNvPr id="5" name="グループ化 62"/>
          <p:cNvGrpSpPr>
            <a:grpSpLocks/>
          </p:cNvGrpSpPr>
          <p:nvPr userDrawn="1"/>
        </p:nvGrpSpPr>
        <p:grpSpPr bwMode="auto">
          <a:xfrm>
            <a:off x="323850" y="2763838"/>
            <a:ext cx="2179638" cy="109537"/>
            <a:chOff x="312738" y="2747963"/>
            <a:chExt cx="1970087" cy="109537"/>
          </a:xfrm>
        </p:grpSpPr>
        <p:sp>
          <p:nvSpPr>
            <p:cNvPr id="6" name="正方形/長方形 63"/>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正方形/長方形 64"/>
            <p:cNvSpPr/>
            <p:nvPr/>
          </p:nvSpPr>
          <p:spPr bwMode="gray">
            <a:xfrm>
              <a:off x="312738" y="2747963"/>
              <a:ext cx="985761"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8"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Hitachi ULSI Systems Co.,Ltd</a:t>
            </a: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2015. </a:t>
            </a:r>
            <a:r>
              <a:rPr kumimoji="0" lang="en-US" altLang="ja-JP" sz="900" dirty="0">
                <a:solidFill>
                  <a:prstClr val="black"/>
                </a:solidFill>
                <a:latin typeface="Arial" charset="0"/>
                <a:ea typeface="ＭＳ Ｐゴシック" pitchFamily="50" charset="-128"/>
              </a:rPr>
              <a:t>All rights reserved.</a:t>
            </a:r>
          </a:p>
        </p:txBody>
      </p:sp>
      <p:grpSp>
        <p:nvGrpSpPr>
          <p:cNvPr id="9" name="グループ化 97"/>
          <p:cNvGrpSpPr>
            <a:grpSpLocks/>
          </p:cNvGrpSpPr>
          <p:nvPr userDrawn="1"/>
        </p:nvGrpSpPr>
        <p:grpSpPr bwMode="auto">
          <a:xfrm>
            <a:off x="6843713" y="547688"/>
            <a:ext cx="1984375" cy="569912"/>
            <a:chOff x="6642100" y="547566"/>
            <a:chExt cx="1982788" cy="569913"/>
          </a:xfrm>
        </p:grpSpPr>
        <p:sp>
          <p:nvSpPr>
            <p:cNvPr id="10" name="Freeform 5"/>
            <p:cNvSpPr>
              <a:spLocks/>
            </p:cNvSpPr>
            <p:nvPr/>
          </p:nvSpPr>
          <p:spPr bwMode="gray">
            <a:xfrm>
              <a:off x="8099845"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7"/>
            <p:cNvSpPr>
              <a:spLocks/>
            </p:cNvSpPr>
            <p:nvPr/>
          </p:nvSpPr>
          <p:spPr bwMode="gray">
            <a:xfrm>
              <a:off x="7206798" y="555503"/>
              <a:ext cx="288694" cy="268288"/>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Freeform 9"/>
            <p:cNvSpPr>
              <a:spLocks noEditPoints="1"/>
            </p:cNvSpPr>
            <p:nvPr/>
          </p:nvSpPr>
          <p:spPr bwMode="gray">
            <a:xfrm>
              <a:off x="7433628" y="555503"/>
              <a:ext cx="339453" cy="268288"/>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Rectangle 12"/>
            <p:cNvSpPr>
              <a:spLocks noChangeArrowheads="1"/>
            </p:cNvSpPr>
            <p:nvPr/>
          </p:nvSpPr>
          <p:spPr bwMode="gray">
            <a:xfrm>
              <a:off x="8440885" y="555503"/>
              <a:ext cx="71380"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Freeform 13"/>
            <p:cNvSpPr>
              <a:spLocks/>
            </p:cNvSpPr>
            <p:nvPr/>
          </p:nvSpPr>
          <p:spPr bwMode="gray">
            <a:xfrm>
              <a:off x="6768998"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Rectangle 15"/>
            <p:cNvSpPr>
              <a:spLocks noChangeArrowheads="1"/>
            </p:cNvSpPr>
            <p:nvPr/>
          </p:nvSpPr>
          <p:spPr bwMode="gray">
            <a:xfrm>
              <a:off x="7110037" y="555503"/>
              <a:ext cx="71381"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16"/>
            <p:cNvSpPr>
              <a:spLocks/>
            </p:cNvSpPr>
            <p:nvPr/>
          </p:nvSpPr>
          <p:spPr bwMode="gray">
            <a:xfrm>
              <a:off x="7760392" y="547566"/>
              <a:ext cx="302971"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18"/>
            <p:cNvSpPr>
              <a:spLocks/>
            </p:cNvSpPr>
            <p:nvPr/>
          </p:nvSpPr>
          <p:spPr bwMode="gray">
            <a:xfrm>
              <a:off x="6642100" y="898404"/>
              <a:ext cx="65035" cy="169863"/>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20"/>
            <p:cNvSpPr>
              <a:spLocks/>
            </p:cNvSpPr>
            <p:nvPr/>
          </p:nvSpPr>
          <p:spPr bwMode="gray">
            <a:xfrm>
              <a:off x="6742032" y="947617"/>
              <a:ext cx="133243"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22"/>
            <p:cNvSpPr>
              <a:spLocks/>
            </p:cNvSpPr>
            <p:nvPr/>
          </p:nvSpPr>
          <p:spPr bwMode="gray">
            <a:xfrm>
              <a:off x="6911759" y="949204"/>
              <a:ext cx="90415"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24"/>
            <p:cNvSpPr>
              <a:spLocks noEditPoints="1"/>
            </p:cNvSpPr>
            <p:nvPr/>
          </p:nvSpPr>
          <p:spPr bwMode="gray">
            <a:xfrm>
              <a:off x="7018036" y="947617"/>
              <a:ext cx="138003" cy="169862"/>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27"/>
            <p:cNvSpPr>
              <a:spLocks/>
            </p:cNvSpPr>
            <p:nvPr/>
          </p:nvSpPr>
          <p:spPr bwMode="gray">
            <a:xfrm>
              <a:off x="7178246" y="947617"/>
              <a:ext cx="52345"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29"/>
            <p:cNvSpPr>
              <a:spLocks/>
            </p:cNvSpPr>
            <p:nvPr/>
          </p:nvSpPr>
          <p:spPr bwMode="gray">
            <a:xfrm>
              <a:off x="7195694" y="898404"/>
              <a:ext cx="39656" cy="365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31"/>
            <p:cNvSpPr>
              <a:spLocks/>
            </p:cNvSpPr>
            <p:nvPr/>
          </p:nvSpPr>
          <p:spPr bwMode="gray">
            <a:xfrm>
              <a:off x="7260730" y="947617"/>
              <a:ext cx="103104"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33"/>
            <p:cNvSpPr>
              <a:spLocks noEditPoints="1"/>
            </p:cNvSpPr>
            <p:nvPr/>
          </p:nvSpPr>
          <p:spPr bwMode="gray">
            <a:xfrm>
              <a:off x="7378111" y="949204"/>
              <a:ext cx="114209"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36"/>
            <p:cNvSpPr>
              <a:spLocks/>
            </p:cNvSpPr>
            <p:nvPr/>
          </p:nvSpPr>
          <p:spPr bwMode="gray">
            <a:xfrm>
              <a:off x="7687425" y="893642"/>
              <a:ext cx="133243"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38"/>
            <p:cNvSpPr>
              <a:spLocks noEditPoints="1"/>
            </p:cNvSpPr>
            <p:nvPr/>
          </p:nvSpPr>
          <p:spPr bwMode="gray">
            <a:xfrm>
              <a:off x="7850808" y="949204"/>
              <a:ext cx="114209"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41"/>
            <p:cNvSpPr>
              <a:spLocks/>
            </p:cNvSpPr>
            <p:nvPr/>
          </p:nvSpPr>
          <p:spPr bwMode="gray">
            <a:xfrm>
              <a:off x="7582734" y="915867"/>
              <a:ext cx="90416"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8" name="Freeform 43"/>
            <p:cNvSpPr>
              <a:spLocks/>
            </p:cNvSpPr>
            <p:nvPr/>
          </p:nvSpPr>
          <p:spPr bwMode="gray">
            <a:xfrm>
              <a:off x="8045913" y="901579"/>
              <a:ext cx="191934" cy="166688"/>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9" name="Freeform 45"/>
            <p:cNvSpPr>
              <a:spLocks noEditPoints="1"/>
            </p:cNvSpPr>
            <p:nvPr/>
          </p:nvSpPr>
          <p:spPr bwMode="gray">
            <a:xfrm>
              <a:off x="8267986" y="949204"/>
              <a:ext cx="11262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Freeform 48"/>
            <p:cNvSpPr>
              <a:spLocks/>
            </p:cNvSpPr>
            <p:nvPr/>
          </p:nvSpPr>
          <p:spPr bwMode="gray">
            <a:xfrm>
              <a:off x="8536059" y="915867"/>
              <a:ext cx="88829"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Freeform 50"/>
            <p:cNvSpPr>
              <a:spLocks/>
            </p:cNvSpPr>
            <p:nvPr/>
          </p:nvSpPr>
          <p:spPr bwMode="gray">
            <a:xfrm>
              <a:off x="8383781" y="950792"/>
              <a:ext cx="141174"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2" name="Freeform 52"/>
            <p:cNvSpPr>
              <a:spLocks/>
            </p:cNvSpPr>
            <p:nvPr/>
          </p:nvSpPr>
          <p:spPr bwMode="gray">
            <a:xfrm>
              <a:off x="8521783" y="868242"/>
              <a:ext cx="76139"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43" name="タイトル 1"/>
          <p:cNvSpPr>
            <a:spLocks noGrp="1"/>
          </p:cNvSpPr>
          <p:nvPr>
            <p:ph type="title"/>
          </p:nvPr>
        </p:nvSpPr>
        <p:spPr bwMode="gray">
          <a:xfrm>
            <a:off x="2428491" y="3113705"/>
            <a:ext cx="4253087" cy="538609"/>
          </a:xfrm>
          <a:prstGeom prst="rect">
            <a:avLst/>
          </a:prstGeom>
        </p:spPr>
        <p:txBody>
          <a:bodyPr wrap="none">
            <a:spAutoFit/>
          </a:bodyPr>
          <a:lstStyle>
            <a:lvl1pPr>
              <a:lnSpc>
                <a:spcPct val="100000"/>
              </a:lnSpc>
              <a:defRPr sz="2900">
                <a:solidFill>
                  <a:schemeClr val="tx1"/>
                </a:solidFill>
                <a:latin typeface="+mj-ea"/>
                <a:ea typeface="+mj-ea"/>
              </a:defRPr>
            </a:lvl1pPr>
          </a:lstStyle>
          <a:p>
            <a:r>
              <a:rPr lang="ja-JP" altLang="en-US" dirty="0" smtClean="0"/>
              <a:t>マスタ タイトルの書式設定</a:t>
            </a:r>
            <a:endParaRPr lang="ja-JP" altLang="en-US" dirty="0"/>
          </a:p>
        </p:txBody>
      </p:sp>
      <p:sp>
        <p:nvSpPr>
          <p:cNvPr id="49" name="テキスト プレースホルダ 48"/>
          <p:cNvSpPr>
            <a:spLocks noGrp="1"/>
          </p:cNvSpPr>
          <p:nvPr>
            <p:ph type="body" sz="quarter" idx="11"/>
          </p:nvPr>
        </p:nvSpPr>
        <p:spPr bwMode="gray">
          <a:xfrm>
            <a:off x="2428491" y="3656176"/>
            <a:ext cx="3454792" cy="430887"/>
          </a:xfrm>
          <a:prstGeom prst="rect">
            <a:avLst/>
          </a:prstGeom>
        </p:spPr>
        <p:txBody>
          <a:bodyPr wrap="none">
            <a:spAutoFit/>
          </a:bodyPr>
          <a:lstStyle>
            <a:lvl1pPr>
              <a:buNone/>
              <a:defRPr sz="2200">
                <a:latin typeface="+mn-ea"/>
                <a:ea typeface="+mn-ea"/>
              </a:defRPr>
            </a:lvl1pPr>
          </a:lstStyle>
          <a:p>
            <a:pPr lvl="0"/>
            <a:r>
              <a:rPr lang="ja-JP" altLang="en-US" smtClean="0"/>
              <a:t>マスタ テキストの書式設定</a:t>
            </a:r>
            <a:endParaRPr lang="ja-JP" altLang="en-US"/>
          </a:p>
        </p:txBody>
      </p:sp>
      <p:sp>
        <p:nvSpPr>
          <p:cNvPr id="59" name="スライド番号プレースホルダ 2"/>
          <p:cNvSpPr>
            <a:spLocks noGrp="1"/>
          </p:cNvSpPr>
          <p:nvPr userDrawn="1">
            <p:ph type="sldNum" sz="quarter" idx="12"/>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091B17AE-1ED8-4AE9-9B48-5312D1A98F13}" type="slidenum">
              <a:rPr lang="en-US" altLang="ja-JP">
                <a:solidFill>
                  <a:prstClr val="black"/>
                </a:solidFill>
              </a:rPr>
              <a:pPr>
                <a:defRPr/>
              </a:pPr>
              <a:t>‹#›</a:t>
            </a:fld>
            <a:endParaRPr lang="en-US" altLang="ja-JP" dirty="0">
              <a:solidFill>
                <a:prstClr val="black"/>
              </a:solidFill>
            </a:endParaRPr>
          </a:p>
        </p:txBody>
      </p:sp>
    </p:spTree>
    <p:extLst>
      <p:ext uri="{BB962C8B-B14F-4D97-AF65-F5344CB8AC3E}">
        <p14:creationId xmlns:p14="http://schemas.microsoft.com/office/powerpoint/2010/main" val="10696441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6843713" y="547688"/>
            <a:ext cx="1984375" cy="569912"/>
            <a:chOff x="6642100" y="547566"/>
            <a:chExt cx="1982788" cy="569913"/>
          </a:xfrm>
        </p:grpSpPr>
        <p:sp>
          <p:nvSpPr>
            <p:cNvPr id="4" name="Freeform 5"/>
            <p:cNvSpPr>
              <a:spLocks/>
            </p:cNvSpPr>
            <p:nvPr/>
          </p:nvSpPr>
          <p:spPr bwMode="gray">
            <a:xfrm>
              <a:off x="8099845"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5" name="Freeform 7"/>
            <p:cNvSpPr>
              <a:spLocks/>
            </p:cNvSpPr>
            <p:nvPr/>
          </p:nvSpPr>
          <p:spPr bwMode="gray">
            <a:xfrm>
              <a:off x="7206798" y="555503"/>
              <a:ext cx="288694" cy="268288"/>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6" name="Freeform 9"/>
            <p:cNvSpPr>
              <a:spLocks noEditPoints="1"/>
            </p:cNvSpPr>
            <p:nvPr/>
          </p:nvSpPr>
          <p:spPr bwMode="gray">
            <a:xfrm>
              <a:off x="7433628" y="555503"/>
              <a:ext cx="339453" cy="268288"/>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Rectangle 12"/>
            <p:cNvSpPr>
              <a:spLocks noChangeArrowheads="1"/>
            </p:cNvSpPr>
            <p:nvPr/>
          </p:nvSpPr>
          <p:spPr bwMode="gray">
            <a:xfrm>
              <a:off x="8440885" y="555503"/>
              <a:ext cx="71380"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8" name="Freeform 13"/>
            <p:cNvSpPr>
              <a:spLocks/>
            </p:cNvSpPr>
            <p:nvPr/>
          </p:nvSpPr>
          <p:spPr bwMode="gray">
            <a:xfrm>
              <a:off x="6768998"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9" name="Rectangle 15"/>
            <p:cNvSpPr>
              <a:spLocks noChangeArrowheads="1"/>
            </p:cNvSpPr>
            <p:nvPr/>
          </p:nvSpPr>
          <p:spPr bwMode="gray">
            <a:xfrm>
              <a:off x="7110037" y="555503"/>
              <a:ext cx="71381"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Freeform 16"/>
            <p:cNvSpPr>
              <a:spLocks/>
            </p:cNvSpPr>
            <p:nvPr/>
          </p:nvSpPr>
          <p:spPr bwMode="gray">
            <a:xfrm>
              <a:off x="7760392" y="547566"/>
              <a:ext cx="302971"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18"/>
            <p:cNvSpPr>
              <a:spLocks/>
            </p:cNvSpPr>
            <p:nvPr/>
          </p:nvSpPr>
          <p:spPr bwMode="gray">
            <a:xfrm>
              <a:off x="6642100" y="898404"/>
              <a:ext cx="65035" cy="169863"/>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Freeform 20"/>
            <p:cNvSpPr>
              <a:spLocks/>
            </p:cNvSpPr>
            <p:nvPr/>
          </p:nvSpPr>
          <p:spPr bwMode="gray">
            <a:xfrm>
              <a:off x="6742032" y="947617"/>
              <a:ext cx="133243"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22"/>
            <p:cNvSpPr>
              <a:spLocks/>
            </p:cNvSpPr>
            <p:nvPr/>
          </p:nvSpPr>
          <p:spPr bwMode="gray">
            <a:xfrm>
              <a:off x="6911759" y="949204"/>
              <a:ext cx="90415"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Freeform 24"/>
            <p:cNvSpPr>
              <a:spLocks noEditPoints="1"/>
            </p:cNvSpPr>
            <p:nvPr/>
          </p:nvSpPr>
          <p:spPr bwMode="gray">
            <a:xfrm>
              <a:off x="7018036" y="947617"/>
              <a:ext cx="138003" cy="169862"/>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27"/>
            <p:cNvSpPr>
              <a:spLocks/>
            </p:cNvSpPr>
            <p:nvPr/>
          </p:nvSpPr>
          <p:spPr bwMode="gray">
            <a:xfrm>
              <a:off x="7178246" y="947617"/>
              <a:ext cx="52345"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29"/>
            <p:cNvSpPr>
              <a:spLocks/>
            </p:cNvSpPr>
            <p:nvPr/>
          </p:nvSpPr>
          <p:spPr bwMode="gray">
            <a:xfrm>
              <a:off x="7195694" y="898404"/>
              <a:ext cx="39656" cy="365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31"/>
            <p:cNvSpPr>
              <a:spLocks/>
            </p:cNvSpPr>
            <p:nvPr/>
          </p:nvSpPr>
          <p:spPr bwMode="gray">
            <a:xfrm>
              <a:off x="7260730" y="947617"/>
              <a:ext cx="103104"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33"/>
            <p:cNvSpPr>
              <a:spLocks noEditPoints="1"/>
            </p:cNvSpPr>
            <p:nvPr/>
          </p:nvSpPr>
          <p:spPr bwMode="gray">
            <a:xfrm>
              <a:off x="7378111" y="949204"/>
              <a:ext cx="114209"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36"/>
            <p:cNvSpPr>
              <a:spLocks/>
            </p:cNvSpPr>
            <p:nvPr/>
          </p:nvSpPr>
          <p:spPr bwMode="gray">
            <a:xfrm>
              <a:off x="7687425" y="893642"/>
              <a:ext cx="133243"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38"/>
            <p:cNvSpPr>
              <a:spLocks noEditPoints="1"/>
            </p:cNvSpPr>
            <p:nvPr/>
          </p:nvSpPr>
          <p:spPr bwMode="gray">
            <a:xfrm>
              <a:off x="7850808" y="949204"/>
              <a:ext cx="114209"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41"/>
            <p:cNvSpPr>
              <a:spLocks/>
            </p:cNvSpPr>
            <p:nvPr/>
          </p:nvSpPr>
          <p:spPr bwMode="gray">
            <a:xfrm>
              <a:off x="7582734" y="915867"/>
              <a:ext cx="90416"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43"/>
            <p:cNvSpPr>
              <a:spLocks/>
            </p:cNvSpPr>
            <p:nvPr/>
          </p:nvSpPr>
          <p:spPr bwMode="gray">
            <a:xfrm>
              <a:off x="8045913" y="901579"/>
              <a:ext cx="191934" cy="166688"/>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45"/>
            <p:cNvSpPr>
              <a:spLocks noEditPoints="1"/>
            </p:cNvSpPr>
            <p:nvPr/>
          </p:nvSpPr>
          <p:spPr bwMode="gray">
            <a:xfrm>
              <a:off x="8267986" y="949204"/>
              <a:ext cx="11262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48"/>
            <p:cNvSpPr>
              <a:spLocks/>
            </p:cNvSpPr>
            <p:nvPr/>
          </p:nvSpPr>
          <p:spPr bwMode="gray">
            <a:xfrm>
              <a:off x="8536059" y="915867"/>
              <a:ext cx="88829"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50"/>
            <p:cNvSpPr>
              <a:spLocks/>
            </p:cNvSpPr>
            <p:nvPr/>
          </p:nvSpPr>
          <p:spPr bwMode="gray">
            <a:xfrm>
              <a:off x="8383781" y="950792"/>
              <a:ext cx="141174"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52"/>
            <p:cNvSpPr>
              <a:spLocks/>
            </p:cNvSpPr>
            <p:nvPr/>
          </p:nvSpPr>
          <p:spPr bwMode="gray">
            <a:xfrm>
              <a:off x="8521783" y="868242"/>
              <a:ext cx="76139"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7" name="正方形/長方形 11"/>
          <p:cNvSpPr>
            <a:spLocks noChangeArrowheads="1"/>
          </p:cNvSpPr>
          <p:nvPr userDrawn="1"/>
        </p:nvSpPr>
        <p:spPr bwMode="gray">
          <a:xfrm>
            <a:off x="325438" y="276383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grpSp>
        <p:nvGrpSpPr>
          <p:cNvPr id="28" name="グループ化 38"/>
          <p:cNvGrpSpPr>
            <a:grpSpLocks/>
          </p:cNvGrpSpPr>
          <p:nvPr userDrawn="1"/>
        </p:nvGrpSpPr>
        <p:grpSpPr bwMode="auto">
          <a:xfrm>
            <a:off x="323850" y="2763838"/>
            <a:ext cx="2179638" cy="109537"/>
            <a:chOff x="312738" y="2747963"/>
            <a:chExt cx="1970087" cy="109537"/>
          </a:xfrm>
        </p:grpSpPr>
        <p:sp>
          <p:nvSpPr>
            <p:cNvPr id="29" name="正方形/長方形 39"/>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正方形/長方形 40"/>
            <p:cNvSpPr/>
            <p:nvPr/>
          </p:nvSpPr>
          <p:spPr bwMode="gray">
            <a:xfrm>
              <a:off x="312738" y="2747963"/>
              <a:ext cx="985761"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31"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EFEDDD83-36BD-45CC-8273-09C1614A7F45}" type="slidenum">
              <a:rPr lang="en-US" altLang="ja-JP">
                <a:solidFill>
                  <a:prstClr val="black"/>
                </a:solidFill>
              </a:rPr>
              <a:pPr>
                <a:defRPr/>
              </a:pPr>
              <a:t>‹#›</a:t>
            </a:fld>
            <a:endParaRPr lang="en-US" altLang="ja-JP" dirty="0">
              <a:solidFill>
                <a:prstClr val="black"/>
              </a:solidFill>
            </a:endParaRPr>
          </a:p>
        </p:txBody>
      </p:sp>
      <p:sp>
        <p:nvSpPr>
          <p:cNvPr id="32"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Hitachi ULSI Systems Co.,Ltd</a:t>
            </a: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p14="http://schemas.microsoft.com/office/powerpoint/2010/main" val="19288890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grpSp>
        <p:nvGrpSpPr>
          <p:cNvPr id="4" name="グループ化 94"/>
          <p:cNvGrpSpPr>
            <a:grpSpLocks/>
          </p:cNvGrpSpPr>
          <p:nvPr userDrawn="1"/>
        </p:nvGrpSpPr>
        <p:grpSpPr bwMode="auto">
          <a:xfrm>
            <a:off x="6843713" y="547688"/>
            <a:ext cx="1984375" cy="569912"/>
            <a:chOff x="6642100" y="547566"/>
            <a:chExt cx="1982788" cy="569913"/>
          </a:xfrm>
        </p:grpSpPr>
        <p:sp>
          <p:nvSpPr>
            <p:cNvPr id="5" name="Freeform 5"/>
            <p:cNvSpPr>
              <a:spLocks/>
            </p:cNvSpPr>
            <p:nvPr/>
          </p:nvSpPr>
          <p:spPr bwMode="gray">
            <a:xfrm>
              <a:off x="8099845"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6" name="Freeform 7"/>
            <p:cNvSpPr>
              <a:spLocks/>
            </p:cNvSpPr>
            <p:nvPr/>
          </p:nvSpPr>
          <p:spPr bwMode="gray">
            <a:xfrm>
              <a:off x="7206798" y="555503"/>
              <a:ext cx="288694" cy="268288"/>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Freeform 9"/>
            <p:cNvSpPr>
              <a:spLocks noEditPoints="1"/>
            </p:cNvSpPr>
            <p:nvPr/>
          </p:nvSpPr>
          <p:spPr bwMode="gray">
            <a:xfrm>
              <a:off x="7433628" y="555503"/>
              <a:ext cx="339453" cy="268288"/>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8" name="Rectangle 12"/>
            <p:cNvSpPr>
              <a:spLocks noChangeArrowheads="1"/>
            </p:cNvSpPr>
            <p:nvPr/>
          </p:nvSpPr>
          <p:spPr bwMode="gray">
            <a:xfrm>
              <a:off x="8440885" y="555503"/>
              <a:ext cx="71380"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9" name="Freeform 13"/>
            <p:cNvSpPr>
              <a:spLocks/>
            </p:cNvSpPr>
            <p:nvPr/>
          </p:nvSpPr>
          <p:spPr bwMode="gray">
            <a:xfrm>
              <a:off x="6768998"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Rectangle 15"/>
            <p:cNvSpPr>
              <a:spLocks noChangeArrowheads="1"/>
            </p:cNvSpPr>
            <p:nvPr/>
          </p:nvSpPr>
          <p:spPr bwMode="gray">
            <a:xfrm>
              <a:off x="7110037" y="555503"/>
              <a:ext cx="71381"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16"/>
            <p:cNvSpPr>
              <a:spLocks/>
            </p:cNvSpPr>
            <p:nvPr/>
          </p:nvSpPr>
          <p:spPr bwMode="gray">
            <a:xfrm>
              <a:off x="7760392" y="547566"/>
              <a:ext cx="302971"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Freeform 18"/>
            <p:cNvSpPr>
              <a:spLocks/>
            </p:cNvSpPr>
            <p:nvPr/>
          </p:nvSpPr>
          <p:spPr bwMode="gray">
            <a:xfrm>
              <a:off x="6642100" y="898404"/>
              <a:ext cx="65035" cy="169863"/>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20"/>
            <p:cNvSpPr>
              <a:spLocks/>
            </p:cNvSpPr>
            <p:nvPr/>
          </p:nvSpPr>
          <p:spPr bwMode="gray">
            <a:xfrm>
              <a:off x="6742032" y="947617"/>
              <a:ext cx="133243"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Freeform 22"/>
            <p:cNvSpPr>
              <a:spLocks/>
            </p:cNvSpPr>
            <p:nvPr/>
          </p:nvSpPr>
          <p:spPr bwMode="gray">
            <a:xfrm>
              <a:off x="6911759" y="949204"/>
              <a:ext cx="90415"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24"/>
            <p:cNvSpPr>
              <a:spLocks noEditPoints="1"/>
            </p:cNvSpPr>
            <p:nvPr/>
          </p:nvSpPr>
          <p:spPr bwMode="gray">
            <a:xfrm>
              <a:off x="7018036" y="947617"/>
              <a:ext cx="138003" cy="169862"/>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27"/>
            <p:cNvSpPr>
              <a:spLocks/>
            </p:cNvSpPr>
            <p:nvPr/>
          </p:nvSpPr>
          <p:spPr bwMode="gray">
            <a:xfrm>
              <a:off x="7178246" y="947617"/>
              <a:ext cx="52345"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29"/>
            <p:cNvSpPr>
              <a:spLocks/>
            </p:cNvSpPr>
            <p:nvPr/>
          </p:nvSpPr>
          <p:spPr bwMode="gray">
            <a:xfrm>
              <a:off x="7195694" y="898404"/>
              <a:ext cx="39656" cy="365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31"/>
            <p:cNvSpPr>
              <a:spLocks/>
            </p:cNvSpPr>
            <p:nvPr/>
          </p:nvSpPr>
          <p:spPr bwMode="gray">
            <a:xfrm>
              <a:off x="7260730" y="947617"/>
              <a:ext cx="103104"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33"/>
            <p:cNvSpPr>
              <a:spLocks noEditPoints="1"/>
            </p:cNvSpPr>
            <p:nvPr/>
          </p:nvSpPr>
          <p:spPr bwMode="gray">
            <a:xfrm>
              <a:off x="7378111" y="949204"/>
              <a:ext cx="114209"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36"/>
            <p:cNvSpPr>
              <a:spLocks/>
            </p:cNvSpPr>
            <p:nvPr/>
          </p:nvSpPr>
          <p:spPr bwMode="gray">
            <a:xfrm>
              <a:off x="7687425" y="893642"/>
              <a:ext cx="133243"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38"/>
            <p:cNvSpPr>
              <a:spLocks noEditPoints="1"/>
            </p:cNvSpPr>
            <p:nvPr/>
          </p:nvSpPr>
          <p:spPr bwMode="gray">
            <a:xfrm>
              <a:off x="7850808" y="949204"/>
              <a:ext cx="114209"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41"/>
            <p:cNvSpPr>
              <a:spLocks/>
            </p:cNvSpPr>
            <p:nvPr/>
          </p:nvSpPr>
          <p:spPr bwMode="gray">
            <a:xfrm>
              <a:off x="7582734" y="915867"/>
              <a:ext cx="90416"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43"/>
            <p:cNvSpPr>
              <a:spLocks/>
            </p:cNvSpPr>
            <p:nvPr/>
          </p:nvSpPr>
          <p:spPr bwMode="gray">
            <a:xfrm>
              <a:off x="8045913" y="901579"/>
              <a:ext cx="191934" cy="166688"/>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45"/>
            <p:cNvSpPr>
              <a:spLocks noEditPoints="1"/>
            </p:cNvSpPr>
            <p:nvPr/>
          </p:nvSpPr>
          <p:spPr bwMode="gray">
            <a:xfrm>
              <a:off x="8267986" y="949204"/>
              <a:ext cx="11262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48"/>
            <p:cNvSpPr>
              <a:spLocks/>
            </p:cNvSpPr>
            <p:nvPr/>
          </p:nvSpPr>
          <p:spPr bwMode="gray">
            <a:xfrm>
              <a:off x="8536059" y="915867"/>
              <a:ext cx="88829"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50"/>
            <p:cNvSpPr>
              <a:spLocks/>
            </p:cNvSpPr>
            <p:nvPr/>
          </p:nvSpPr>
          <p:spPr bwMode="gray">
            <a:xfrm>
              <a:off x="8383781" y="950792"/>
              <a:ext cx="141174"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52"/>
            <p:cNvSpPr>
              <a:spLocks/>
            </p:cNvSpPr>
            <p:nvPr/>
          </p:nvSpPr>
          <p:spPr bwMode="gray">
            <a:xfrm>
              <a:off x="8521783" y="868242"/>
              <a:ext cx="76139"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8" name="正方形/長方形 11"/>
          <p:cNvSpPr>
            <a:spLocks noChangeArrowheads="1"/>
          </p:cNvSpPr>
          <p:nvPr userDrawn="1"/>
        </p:nvSpPr>
        <p:spPr bwMode="gray">
          <a:xfrm>
            <a:off x="325438" y="276383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grpSp>
        <p:nvGrpSpPr>
          <p:cNvPr id="29" name="グループ化 39"/>
          <p:cNvGrpSpPr>
            <a:grpSpLocks/>
          </p:cNvGrpSpPr>
          <p:nvPr userDrawn="1"/>
        </p:nvGrpSpPr>
        <p:grpSpPr bwMode="auto">
          <a:xfrm>
            <a:off x="323850" y="2763838"/>
            <a:ext cx="2179638" cy="109537"/>
            <a:chOff x="312738" y="2747963"/>
            <a:chExt cx="1970087" cy="109537"/>
          </a:xfrm>
        </p:grpSpPr>
        <p:sp>
          <p:nvSpPr>
            <p:cNvPr id="30" name="正方形/長方形 40"/>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正方形/長方形 41"/>
            <p:cNvSpPr/>
            <p:nvPr/>
          </p:nvSpPr>
          <p:spPr bwMode="gray">
            <a:xfrm>
              <a:off x="312738" y="2747963"/>
              <a:ext cx="985761"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 name="タイトル 1"/>
          <p:cNvSpPr>
            <a:spLocks noGrp="1"/>
          </p:cNvSpPr>
          <p:nvPr>
            <p:ph type="title"/>
          </p:nvPr>
        </p:nvSpPr>
        <p:spPr bwMode="gray">
          <a:xfrm>
            <a:off x="566738" y="3153460"/>
            <a:ext cx="4201791" cy="480131"/>
          </a:xfrm>
          <a:prstGeom prst="rect">
            <a:avLst/>
          </a:prstGeom>
        </p:spPr>
        <p:txBody>
          <a:bodyPr wrap="none">
            <a:spAutoFit/>
          </a:bodyPr>
          <a:lstStyle>
            <a:lvl1pPr>
              <a:defRPr sz="2800">
                <a:solidFill>
                  <a:schemeClr val="tx1"/>
                </a:solidFill>
                <a:latin typeface="+mj-ea"/>
                <a:ea typeface="+mj-ea"/>
              </a:defRPr>
            </a:lvl1pPr>
          </a:lstStyle>
          <a:p>
            <a:r>
              <a:rPr lang="ja-JP" altLang="en-US" dirty="0" smtClean="0"/>
              <a:t>マスタ タイトルの書式設定</a:t>
            </a:r>
            <a:endParaRPr lang="ja-JP" altLang="en-US" dirty="0"/>
          </a:p>
        </p:txBody>
      </p:sp>
      <p:sp>
        <p:nvSpPr>
          <p:cNvPr id="32"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F23B265A-D3C7-4C35-9D79-E6641AA36858}" type="slidenum">
              <a:rPr lang="en-US" altLang="ja-JP">
                <a:solidFill>
                  <a:prstClr val="black"/>
                </a:solidFill>
              </a:rPr>
              <a:pPr>
                <a:defRPr/>
              </a:pPr>
              <a:t>‹#›</a:t>
            </a:fld>
            <a:endParaRPr lang="en-US" altLang="ja-JP" dirty="0">
              <a:solidFill>
                <a:prstClr val="black"/>
              </a:solidFill>
            </a:endParaRPr>
          </a:p>
        </p:txBody>
      </p:sp>
      <p:sp>
        <p:nvSpPr>
          <p:cNvPr id="33"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Hitachi ULSI Systems Co.,Ltd</a:t>
            </a: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p14="http://schemas.microsoft.com/office/powerpoint/2010/main" val="184427784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4" name="正方形/長方形 11"/>
          <p:cNvSpPr>
            <a:spLocks noChangeArrowheads="1"/>
          </p:cNvSpPr>
          <p:nvPr/>
        </p:nvSpPr>
        <p:spPr bwMode="gray">
          <a:xfrm>
            <a:off x="0" y="739775"/>
            <a:ext cx="9144000" cy="7461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grpSp>
        <p:nvGrpSpPr>
          <p:cNvPr id="5" name="グループ化 62"/>
          <p:cNvGrpSpPr>
            <a:grpSpLocks/>
          </p:cNvGrpSpPr>
          <p:nvPr userDrawn="1"/>
        </p:nvGrpSpPr>
        <p:grpSpPr bwMode="auto">
          <a:xfrm>
            <a:off x="0" y="739775"/>
            <a:ext cx="1481138" cy="74613"/>
            <a:chOff x="312738" y="2747963"/>
            <a:chExt cx="1970087" cy="109537"/>
          </a:xfrm>
        </p:grpSpPr>
        <p:sp>
          <p:nvSpPr>
            <p:cNvPr id="6"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正方形/長方形 89"/>
            <p:cNvSpPr/>
            <p:nvPr/>
          </p:nvSpPr>
          <p:spPr bwMode="gray">
            <a:xfrm>
              <a:off x="312738" y="2747963"/>
              <a:ext cx="986100"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grpSp>
        <p:nvGrpSpPr>
          <p:cNvPr id="8" name="グループ化 37"/>
          <p:cNvGrpSpPr>
            <a:grpSpLocks/>
          </p:cNvGrpSpPr>
          <p:nvPr userDrawn="1"/>
        </p:nvGrpSpPr>
        <p:grpSpPr bwMode="auto">
          <a:xfrm>
            <a:off x="7624763" y="201613"/>
            <a:ext cx="1346200" cy="387350"/>
            <a:chOff x="6642100" y="547566"/>
            <a:chExt cx="1982788" cy="569913"/>
          </a:xfrm>
        </p:grpSpPr>
        <p:sp>
          <p:nvSpPr>
            <p:cNvPr id="9" name="Freeform 5"/>
            <p:cNvSpPr>
              <a:spLocks/>
            </p:cNvSpPr>
            <p:nvPr/>
          </p:nvSpPr>
          <p:spPr bwMode="gray">
            <a:xfrm>
              <a:off x="8098794" y="554572"/>
              <a:ext cx="285260"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Freeform 7"/>
            <p:cNvSpPr>
              <a:spLocks/>
            </p:cNvSpPr>
            <p:nvPr/>
          </p:nvSpPr>
          <p:spPr bwMode="gray">
            <a:xfrm>
              <a:off x="7207943" y="554572"/>
              <a:ext cx="287597" cy="26860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9"/>
            <p:cNvSpPr>
              <a:spLocks noEditPoints="1"/>
            </p:cNvSpPr>
            <p:nvPr/>
          </p:nvSpPr>
          <p:spPr bwMode="gray">
            <a:xfrm>
              <a:off x="7434747" y="554572"/>
              <a:ext cx="336700" cy="26860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Rectangle 12"/>
            <p:cNvSpPr>
              <a:spLocks noChangeArrowheads="1"/>
            </p:cNvSpPr>
            <p:nvPr/>
          </p:nvSpPr>
          <p:spPr bwMode="gray">
            <a:xfrm>
              <a:off x="8440170" y="554572"/>
              <a:ext cx="72485"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13"/>
            <p:cNvSpPr>
              <a:spLocks/>
            </p:cNvSpPr>
            <p:nvPr/>
          </p:nvSpPr>
          <p:spPr bwMode="gray">
            <a:xfrm>
              <a:off x="6768362" y="554572"/>
              <a:ext cx="287597"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Rectangle 15"/>
            <p:cNvSpPr>
              <a:spLocks noChangeArrowheads="1"/>
            </p:cNvSpPr>
            <p:nvPr/>
          </p:nvSpPr>
          <p:spPr bwMode="gray">
            <a:xfrm>
              <a:off x="7109739" y="554572"/>
              <a:ext cx="72483"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16"/>
            <p:cNvSpPr>
              <a:spLocks/>
            </p:cNvSpPr>
            <p:nvPr/>
          </p:nvSpPr>
          <p:spPr bwMode="gray">
            <a:xfrm>
              <a:off x="7759756" y="547566"/>
              <a:ext cx="303965" cy="282620"/>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18"/>
            <p:cNvSpPr>
              <a:spLocks/>
            </p:cNvSpPr>
            <p:nvPr/>
          </p:nvSpPr>
          <p:spPr bwMode="gray">
            <a:xfrm>
              <a:off x="6642100" y="897922"/>
              <a:ext cx="65469" cy="170506"/>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20"/>
            <p:cNvSpPr>
              <a:spLocks/>
            </p:cNvSpPr>
            <p:nvPr/>
          </p:nvSpPr>
          <p:spPr bwMode="gray">
            <a:xfrm>
              <a:off x="6742642" y="946972"/>
              <a:ext cx="133278" cy="121457"/>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22"/>
            <p:cNvSpPr>
              <a:spLocks/>
            </p:cNvSpPr>
            <p:nvPr/>
          </p:nvSpPr>
          <p:spPr bwMode="gray">
            <a:xfrm>
              <a:off x="6910992" y="949308"/>
              <a:ext cx="91190" cy="121457"/>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24"/>
            <p:cNvSpPr>
              <a:spLocks noEditPoints="1"/>
            </p:cNvSpPr>
            <p:nvPr/>
          </p:nvSpPr>
          <p:spPr bwMode="gray">
            <a:xfrm>
              <a:off x="7018548" y="946972"/>
              <a:ext cx="137954" cy="170507"/>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27"/>
            <p:cNvSpPr>
              <a:spLocks/>
            </p:cNvSpPr>
            <p:nvPr/>
          </p:nvSpPr>
          <p:spPr bwMode="gray">
            <a:xfrm>
              <a:off x="7177546" y="946972"/>
              <a:ext cx="53779" cy="121457"/>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29"/>
            <p:cNvSpPr>
              <a:spLocks/>
            </p:cNvSpPr>
            <p:nvPr/>
          </p:nvSpPr>
          <p:spPr bwMode="gray">
            <a:xfrm>
              <a:off x="7196251" y="897922"/>
              <a:ext cx="39750" cy="37371"/>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31"/>
            <p:cNvSpPr>
              <a:spLocks/>
            </p:cNvSpPr>
            <p:nvPr/>
          </p:nvSpPr>
          <p:spPr bwMode="gray">
            <a:xfrm>
              <a:off x="7261721" y="946972"/>
              <a:ext cx="102881" cy="121457"/>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33"/>
            <p:cNvSpPr>
              <a:spLocks noEditPoints="1"/>
            </p:cNvSpPr>
            <p:nvPr/>
          </p:nvSpPr>
          <p:spPr bwMode="gray">
            <a:xfrm>
              <a:off x="7378630" y="949308"/>
              <a:ext cx="114572"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36"/>
            <p:cNvSpPr>
              <a:spLocks/>
            </p:cNvSpPr>
            <p:nvPr/>
          </p:nvSpPr>
          <p:spPr bwMode="gray">
            <a:xfrm>
              <a:off x="7687272" y="893251"/>
              <a:ext cx="133278" cy="175177"/>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38"/>
            <p:cNvSpPr>
              <a:spLocks noEditPoints="1"/>
            </p:cNvSpPr>
            <p:nvPr/>
          </p:nvSpPr>
          <p:spPr bwMode="gray">
            <a:xfrm>
              <a:off x="7850945" y="949308"/>
              <a:ext cx="114572" cy="121457"/>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41"/>
            <p:cNvSpPr>
              <a:spLocks/>
            </p:cNvSpPr>
            <p:nvPr/>
          </p:nvSpPr>
          <p:spPr bwMode="gray">
            <a:xfrm>
              <a:off x="7584391"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43"/>
            <p:cNvSpPr>
              <a:spLocks/>
            </p:cNvSpPr>
            <p:nvPr/>
          </p:nvSpPr>
          <p:spPr bwMode="gray">
            <a:xfrm>
              <a:off x="8045016" y="902594"/>
              <a:ext cx="191732" cy="165835"/>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8" name="Freeform 45"/>
            <p:cNvSpPr>
              <a:spLocks noEditPoints="1"/>
            </p:cNvSpPr>
            <p:nvPr/>
          </p:nvSpPr>
          <p:spPr bwMode="gray">
            <a:xfrm>
              <a:off x="8267144" y="949308"/>
              <a:ext cx="112233"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9" name="Freeform 48"/>
            <p:cNvSpPr>
              <a:spLocks/>
            </p:cNvSpPr>
            <p:nvPr/>
          </p:nvSpPr>
          <p:spPr bwMode="gray">
            <a:xfrm>
              <a:off x="8536037"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Freeform 50"/>
            <p:cNvSpPr>
              <a:spLocks/>
            </p:cNvSpPr>
            <p:nvPr/>
          </p:nvSpPr>
          <p:spPr bwMode="gray">
            <a:xfrm>
              <a:off x="8384053" y="951643"/>
              <a:ext cx="140292" cy="11678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Freeform 52"/>
            <p:cNvSpPr>
              <a:spLocks/>
            </p:cNvSpPr>
            <p:nvPr/>
          </p:nvSpPr>
          <p:spPr bwMode="gray">
            <a:xfrm>
              <a:off x="8522007" y="867557"/>
              <a:ext cx="74822" cy="49051"/>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 name="タイトル 1"/>
          <p:cNvSpPr>
            <a:spLocks noGrp="1"/>
          </p:cNvSpPr>
          <p:nvPr>
            <p:ph type="title"/>
          </p:nvPr>
        </p:nvSpPr>
        <p:spPr bwMode="gray">
          <a:xfrm>
            <a:off x="113191" y="179482"/>
            <a:ext cx="3831498" cy="452432"/>
          </a:xfrm>
          <a:prstGeom prst="rect">
            <a:avLst/>
          </a:prstGeom>
        </p:spPr>
        <p:txBody>
          <a:bodyPr wrap="none">
            <a:spAutoFit/>
          </a:bodyPr>
          <a:lstStyle>
            <a:lvl1pPr>
              <a:defRPr sz="2600">
                <a:solidFill>
                  <a:schemeClr val="tx1"/>
                </a:solidFill>
                <a:latin typeface="+mj-ea"/>
                <a:ea typeface="+mj-ea"/>
              </a:defRPr>
            </a:lvl1pPr>
          </a:lstStyle>
          <a:p>
            <a:r>
              <a:rPr lang="ja-JP" altLang="en-US" dirty="0" smtClean="0"/>
              <a:t>マスタ タイトルの書式設定</a:t>
            </a:r>
            <a:endParaRPr lang="ja-JP" altLang="en-US" dirty="0"/>
          </a:p>
        </p:txBody>
      </p:sp>
      <p:sp>
        <p:nvSpPr>
          <p:cNvPr id="32"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54E2E7BD-7B30-4A79-AF4E-2991678D7F7F}" type="slidenum">
              <a:rPr lang="en-US" altLang="ja-JP">
                <a:solidFill>
                  <a:prstClr val="black"/>
                </a:solidFill>
              </a:rPr>
              <a:pPr>
                <a:defRPr/>
              </a:pPr>
              <a:t>‹#›</a:t>
            </a:fld>
            <a:endParaRPr lang="en-US" altLang="ja-JP" dirty="0">
              <a:solidFill>
                <a:prstClr val="black"/>
              </a:solidFill>
            </a:endParaRPr>
          </a:p>
        </p:txBody>
      </p:sp>
      <p:sp>
        <p:nvSpPr>
          <p:cNvPr id="33"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Hitachi ULSI Systems Co.,Ltd</a:t>
            </a: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p14="http://schemas.microsoft.com/office/powerpoint/2010/main" val="208502031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4" name="正方形/長方形 11"/>
          <p:cNvSpPr>
            <a:spLocks noChangeArrowheads="1"/>
          </p:cNvSpPr>
          <p:nvPr userDrawn="1"/>
        </p:nvSpPr>
        <p:spPr bwMode="gray">
          <a:xfrm>
            <a:off x="0" y="739775"/>
            <a:ext cx="9144000" cy="7461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grpSp>
        <p:nvGrpSpPr>
          <p:cNvPr id="5" name="グループ化 62"/>
          <p:cNvGrpSpPr>
            <a:grpSpLocks/>
          </p:cNvGrpSpPr>
          <p:nvPr userDrawn="1"/>
        </p:nvGrpSpPr>
        <p:grpSpPr bwMode="auto">
          <a:xfrm>
            <a:off x="0" y="739775"/>
            <a:ext cx="1481138" cy="74613"/>
            <a:chOff x="312738" y="2747963"/>
            <a:chExt cx="1970087" cy="109537"/>
          </a:xfrm>
        </p:grpSpPr>
        <p:sp>
          <p:nvSpPr>
            <p:cNvPr id="6" name="正方形/長方形 37"/>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正方形/長方形 39"/>
            <p:cNvSpPr/>
            <p:nvPr/>
          </p:nvSpPr>
          <p:spPr bwMode="gray">
            <a:xfrm>
              <a:off x="312738" y="2747963"/>
              <a:ext cx="986100"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grpSp>
        <p:nvGrpSpPr>
          <p:cNvPr id="8" name="グループ化 41"/>
          <p:cNvGrpSpPr>
            <a:grpSpLocks/>
          </p:cNvGrpSpPr>
          <p:nvPr userDrawn="1"/>
        </p:nvGrpSpPr>
        <p:grpSpPr bwMode="auto">
          <a:xfrm>
            <a:off x="7624763" y="201613"/>
            <a:ext cx="1346200" cy="387350"/>
            <a:chOff x="6642100" y="547566"/>
            <a:chExt cx="1982788" cy="569913"/>
          </a:xfrm>
        </p:grpSpPr>
        <p:sp>
          <p:nvSpPr>
            <p:cNvPr id="9" name="Freeform 5"/>
            <p:cNvSpPr>
              <a:spLocks/>
            </p:cNvSpPr>
            <p:nvPr/>
          </p:nvSpPr>
          <p:spPr bwMode="gray">
            <a:xfrm>
              <a:off x="8098794" y="554572"/>
              <a:ext cx="285260"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Freeform 7"/>
            <p:cNvSpPr>
              <a:spLocks/>
            </p:cNvSpPr>
            <p:nvPr/>
          </p:nvSpPr>
          <p:spPr bwMode="gray">
            <a:xfrm>
              <a:off x="7207943" y="554572"/>
              <a:ext cx="287597" cy="26860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9"/>
            <p:cNvSpPr>
              <a:spLocks noEditPoints="1"/>
            </p:cNvSpPr>
            <p:nvPr/>
          </p:nvSpPr>
          <p:spPr bwMode="gray">
            <a:xfrm>
              <a:off x="7434747" y="554572"/>
              <a:ext cx="336700" cy="26860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Rectangle 12"/>
            <p:cNvSpPr>
              <a:spLocks noChangeArrowheads="1"/>
            </p:cNvSpPr>
            <p:nvPr/>
          </p:nvSpPr>
          <p:spPr bwMode="gray">
            <a:xfrm>
              <a:off x="8440170" y="554572"/>
              <a:ext cx="72485"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13"/>
            <p:cNvSpPr>
              <a:spLocks/>
            </p:cNvSpPr>
            <p:nvPr/>
          </p:nvSpPr>
          <p:spPr bwMode="gray">
            <a:xfrm>
              <a:off x="6768362" y="554572"/>
              <a:ext cx="287597"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Rectangle 15"/>
            <p:cNvSpPr>
              <a:spLocks noChangeArrowheads="1"/>
            </p:cNvSpPr>
            <p:nvPr/>
          </p:nvSpPr>
          <p:spPr bwMode="gray">
            <a:xfrm>
              <a:off x="7109739" y="554572"/>
              <a:ext cx="72483"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16"/>
            <p:cNvSpPr>
              <a:spLocks/>
            </p:cNvSpPr>
            <p:nvPr/>
          </p:nvSpPr>
          <p:spPr bwMode="gray">
            <a:xfrm>
              <a:off x="7759756" y="547566"/>
              <a:ext cx="303965" cy="282620"/>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18"/>
            <p:cNvSpPr>
              <a:spLocks/>
            </p:cNvSpPr>
            <p:nvPr/>
          </p:nvSpPr>
          <p:spPr bwMode="gray">
            <a:xfrm>
              <a:off x="6642100" y="897922"/>
              <a:ext cx="65469" cy="170506"/>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20"/>
            <p:cNvSpPr>
              <a:spLocks/>
            </p:cNvSpPr>
            <p:nvPr/>
          </p:nvSpPr>
          <p:spPr bwMode="gray">
            <a:xfrm>
              <a:off x="6742642" y="946972"/>
              <a:ext cx="133278" cy="121457"/>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22"/>
            <p:cNvSpPr>
              <a:spLocks/>
            </p:cNvSpPr>
            <p:nvPr/>
          </p:nvSpPr>
          <p:spPr bwMode="gray">
            <a:xfrm>
              <a:off x="6910992" y="949308"/>
              <a:ext cx="91190" cy="121457"/>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24"/>
            <p:cNvSpPr>
              <a:spLocks noEditPoints="1"/>
            </p:cNvSpPr>
            <p:nvPr/>
          </p:nvSpPr>
          <p:spPr bwMode="gray">
            <a:xfrm>
              <a:off x="7018548" y="946972"/>
              <a:ext cx="137954" cy="170507"/>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27"/>
            <p:cNvSpPr>
              <a:spLocks/>
            </p:cNvSpPr>
            <p:nvPr/>
          </p:nvSpPr>
          <p:spPr bwMode="gray">
            <a:xfrm>
              <a:off x="7177546" y="946972"/>
              <a:ext cx="53779" cy="121457"/>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29"/>
            <p:cNvSpPr>
              <a:spLocks/>
            </p:cNvSpPr>
            <p:nvPr/>
          </p:nvSpPr>
          <p:spPr bwMode="gray">
            <a:xfrm>
              <a:off x="7196251" y="897922"/>
              <a:ext cx="39750" cy="37371"/>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31"/>
            <p:cNvSpPr>
              <a:spLocks/>
            </p:cNvSpPr>
            <p:nvPr/>
          </p:nvSpPr>
          <p:spPr bwMode="gray">
            <a:xfrm>
              <a:off x="7261721" y="946972"/>
              <a:ext cx="102881" cy="121457"/>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33"/>
            <p:cNvSpPr>
              <a:spLocks noEditPoints="1"/>
            </p:cNvSpPr>
            <p:nvPr/>
          </p:nvSpPr>
          <p:spPr bwMode="gray">
            <a:xfrm>
              <a:off x="7378630" y="949308"/>
              <a:ext cx="114572"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36"/>
            <p:cNvSpPr>
              <a:spLocks/>
            </p:cNvSpPr>
            <p:nvPr/>
          </p:nvSpPr>
          <p:spPr bwMode="gray">
            <a:xfrm>
              <a:off x="7687272" y="893251"/>
              <a:ext cx="133278" cy="175177"/>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38"/>
            <p:cNvSpPr>
              <a:spLocks noEditPoints="1"/>
            </p:cNvSpPr>
            <p:nvPr/>
          </p:nvSpPr>
          <p:spPr bwMode="gray">
            <a:xfrm>
              <a:off x="7850945" y="949308"/>
              <a:ext cx="114572" cy="121457"/>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41"/>
            <p:cNvSpPr>
              <a:spLocks/>
            </p:cNvSpPr>
            <p:nvPr/>
          </p:nvSpPr>
          <p:spPr bwMode="gray">
            <a:xfrm>
              <a:off x="7584391"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43"/>
            <p:cNvSpPr>
              <a:spLocks/>
            </p:cNvSpPr>
            <p:nvPr/>
          </p:nvSpPr>
          <p:spPr bwMode="gray">
            <a:xfrm>
              <a:off x="8045016" y="902594"/>
              <a:ext cx="191732" cy="165835"/>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8" name="Freeform 45"/>
            <p:cNvSpPr>
              <a:spLocks noEditPoints="1"/>
            </p:cNvSpPr>
            <p:nvPr/>
          </p:nvSpPr>
          <p:spPr bwMode="gray">
            <a:xfrm>
              <a:off x="8267144" y="949308"/>
              <a:ext cx="112233"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9" name="Freeform 48"/>
            <p:cNvSpPr>
              <a:spLocks/>
            </p:cNvSpPr>
            <p:nvPr/>
          </p:nvSpPr>
          <p:spPr bwMode="gray">
            <a:xfrm>
              <a:off x="8536037"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Freeform 50"/>
            <p:cNvSpPr>
              <a:spLocks/>
            </p:cNvSpPr>
            <p:nvPr/>
          </p:nvSpPr>
          <p:spPr bwMode="gray">
            <a:xfrm>
              <a:off x="8384053" y="951643"/>
              <a:ext cx="140292" cy="11678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Freeform 52"/>
            <p:cNvSpPr>
              <a:spLocks/>
            </p:cNvSpPr>
            <p:nvPr/>
          </p:nvSpPr>
          <p:spPr bwMode="gray">
            <a:xfrm>
              <a:off x="8522007" y="867557"/>
              <a:ext cx="74822" cy="49051"/>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 name="タイトル 1"/>
          <p:cNvSpPr>
            <a:spLocks noGrp="1"/>
          </p:cNvSpPr>
          <p:nvPr>
            <p:ph type="title"/>
          </p:nvPr>
        </p:nvSpPr>
        <p:spPr bwMode="gray">
          <a:xfrm>
            <a:off x="113191" y="266943"/>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dirty="0" smtClean="0"/>
              <a:t>マスタ タイトルの書式設定</a:t>
            </a:r>
            <a:endParaRPr lang="ja-JP" altLang="en-US" dirty="0"/>
          </a:p>
        </p:txBody>
      </p:sp>
      <p:sp>
        <p:nvSpPr>
          <p:cNvPr id="32"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627F5D8D-7BCE-4875-B418-C603B280A558}" type="slidenum">
              <a:rPr lang="en-US" altLang="ja-JP">
                <a:solidFill>
                  <a:prstClr val="black"/>
                </a:solidFill>
              </a:rPr>
              <a:pPr>
                <a:defRPr/>
              </a:pPr>
              <a:t>‹#›</a:t>
            </a:fld>
            <a:endParaRPr lang="en-US" altLang="ja-JP" dirty="0">
              <a:solidFill>
                <a:prstClr val="black"/>
              </a:solidFill>
            </a:endParaRPr>
          </a:p>
        </p:txBody>
      </p:sp>
      <p:sp>
        <p:nvSpPr>
          <p:cNvPr id="33"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Hitachi ULSI Systems Co.,Ltd</a:t>
            </a:r>
            <a:r>
              <a:rPr kumimoji="0" lang="en-US" altLang="ja-JP" sz="900" dirty="0">
                <a:solidFill>
                  <a:prstClr val="black"/>
                </a:solidFill>
                <a:latin typeface="Arial" charset="0"/>
                <a:ea typeface="ＭＳ Ｐゴシック" pitchFamily="50" charset="-128"/>
              </a:rPr>
              <a:t>. </a:t>
            </a:r>
            <a:r>
              <a:rPr kumimoji="0" lang="en-US" altLang="ja-JP" sz="900" dirty="0" smtClean="0">
                <a:solidFill>
                  <a:prstClr val="black"/>
                </a:solidFill>
                <a:latin typeface="Arial" charset="0"/>
                <a:ea typeface="ＭＳ Ｐゴシック" pitchFamily="50" charset="-128"/>
              </a:rPr>
              <a:t>2016. </a:t>
            </a:r>
            <a:r>
              <a:rPr kumimoji="0" lang="en-US" altLang="ja-JP" sz="900" dirty="0">
                <a:solidFill>
                  <a:prstClr val="black"/>
                </a:solidFill>
                <a:latin typeface="Arial" charset="0"/>
                <a:ea typeface="ＭＳ Ｐゴシック" pitchFamily="50" charset="-128"/>
              </a:rPr>
              <a:t>All rights reserved.</a:t>
            </a:r>
          </a:p>
        </p:txBody>
      </p:sp>
    </p:spTree>
    <p:extLst>
      <p:ext uri="{BB962C8B-B14F-4D97-AF65-F5344CB8AC3E}">
        <p14:creationId xmlns:p14="http://schemas.microsoft.com/office/powerpoint/2010/main" val="115356857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白紙">
    <p:spTree>
      <p:nvGrpSpPr>
        <p:cNvPr id="1" name=""/>
        <p:cNvGrpSpPr/>
        <p:nvPr/>
      </p:nvGrpSpPr>
      <p:grpSpPr>
        <a:xfrm>
          <a:off x="0" y="0"/>
          <a:ext cx="0" cy="0"/>
          <a:chOff x="0" y="0"/>
          <a:chExt cx="0" cy="0"/>
        </a:xfrm>
      </p:grpSpPr>
      <p:grpSp>
        <p:nvGrpSpPr>
          <p:cNvPr id="2" name="グループ化 193"/>
          <p:cNvGrpSpPr>
            <a:grpSpLocks/>
          </p:cNvGrpSpPr>
          <p:nvPr userDrawn="1"/>
        </p:nvGrpSpPr>
        <p:grpSpPr bwMode="auto">
          <a:xfrm>
            <a:off x="2541588" y="3873500"/>
            <a:ext cx="3990975" cy="441325"/>
            <a:chOff x="2541588" y="1458913"/>
            <a:chExt cx="3990976" cy="441325"/>
          </a:xfrm>
        </p:grpSpPr>
        <p:sp>
          <p:nvSpPr>
            <p:cNvPr id="3" name="Freeform 84"/>
            <p:cNvSpPr>
              <a:spLocks noEditPoints="1"/>
            </p:cNvSpPr>
            <p:nvPr userDrawn="1"/>
          </p:nvSpPr>
          <p:spPr bwMode="auto">
            <a:xfrm>
              <a:off x="2541588" y="1460501"/>
              <a:ext cx="147637"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 name="Freeform 85"/>
            <p:cNvSpPr>
              <a:spLocks noEditPoints="1"/>
            </p:cNvSpPr>
            <p:nvPr userDrawn="1"/>
          </p:nvSpPr>
          <p:spPr bwMode="auto">
            <a:xfrm>
              <a:off x="2711450"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 name="Freeform 86"/>
            <p:cNvSpPr>
              <a:spLocks/>
            </p:cNvSpPr>
            <p:nvPr userDrawn="1"/>
          </p:nvSpPr>
          <p:spPr bwMode="auto">
            <a:xfrm>
              <a:off x="2860675"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 name="Freeform 87"/>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 name="Freeform 88"/>
            <p:cNvSpPr>
              <a:spLocks/>
            </p:cNvSpPr>
            <p:nvPr userDrawn="1"/>
          </p:nvSpPr>
          <p:spPr bwMode="auto">
            <a:xfrm>
              <a:off x="3160713" y="1568451"/>
              <a:ext cx="46037"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 name="Freeform 89"/>
            <p:cNvSpPr>
              <a:spLocks/>
            </p:cNvSpPr>
            <p:nvPr userDrawn="1"/>
          </p:nvSpPr>
          <p:spPr bwMode="auto">
            <a:xfrm>
              <a:off x="3289300"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 name="Freeform 90"/>
            <p:cNvSpPr>
              <a:spLocks/>
            </p:cNvSpPr>
            <p:nvPr userDrawn="1"/>
          </p:nvSpPr>
          <p:spPr bwMode="auto">
            <a:xfrm>
              <a:off x="3355975"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 name="Freeform 91"/>
            <p:cNvSpPr>
              <a:spLocks/>
            </p:cNvSpPr>
            <p:nvPr userDrawn="1"/>
          </p:nvSpPr>
          <p:spPr bwMode="auto">
            <a:xfrm>
              <a:off x="3481388" y="1466851"/>
              <a:ext cx="93662" cy="131762"/>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1" name="Freeform 92"/>
            <p:cNvSpPr>
              <a:spLocks noEditPoints="1"/>
            </p:cNvSpPr>
            <p:nvPr userDrawn="1"/>
          </p:nvSpPr>
          <p:spPr bwMode="auto">
            <a:xfrm>
              <a:off x="3611563" y="1458913"/>
              <a:ext cx="147637"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2" name="Freeform 93"/>
            <p:cNvSpPr>
              <a:spLocks noEditPoints="1"/>
            </p:cNvSpPr>
            <p:nvPr userDrawn="1"/>
          </p:nvSpPr>
          <p:spPr bwMode="auto">
            <a:xfrm>
              <a:off x="3789363" y="1460501"/>
              <a:ext cx="153987"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3" name="Freeform 94"/>
            <p:cNvSpPr>
              <a:spLocks noEditPoints="1"/>
            </p:cNvSpPr>
            <p:nvPr userDrawn="1"/>
          </p:nvSpPr>
          <p:spPr bwMode="auto">
            <a:xfrm>
              <a:off x="3981450"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4" name="Freeform 95"/>
            <p:cNvSpPr>
              <a:spLocks noEditPoints="1"/>
            </p:cNvSpPr>
            <p:nvPr userDrawn="1"/>
          </p:nvSpPr>
          <p:spPr bwMode="auto">
            <a:xfrm>
              <a:off x="4159250"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5" name="Freeform 96"/>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6" name="Freeform 97"/>
            <p:cNvSpPr>
              <a:spLocks/>
            </p:cNvSpPr>
            <p:nvPr userDrawn="1"/>
          </p:nvSpPr>
          <p:spPr bwMode="auto">
            <a:xfrm>
              <a:off x="4446588" y="1470026"/>
              <a:ext cx="122237"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7" name="Freeform 98"/>
            <p:cNvSpPr>
              <a:spLocks/>
            </p:cNvSpPr>
            <p:nvPr userDrawn="1"/>
          </p:nvSpPr>
          <p:spPr bwMode="auto">
            <a:xfrm>
              <a:off x="4603751" y="1470026"/>
              <a:ext cx="104775" cy="131762"/>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8" name="Freeform 99"/>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9" name="Freeform 100"/>
            <p:cNvSpPr>
              <a:spLocks noEditPoints="1"/>
            </p:cNvSpPr>
            <p:nvPr userDrawn="1"/>
          </p:nvSpPr>
          <p:spPr bwMode="auto">
            <a:xfrm>
              <a:off x="4891089"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0" name="Freeform 101"/>
            <p:cNvSpPr>
              <a:spLocks noEditPoints="1"/>
            </p:cNvSpPr>
            <p:nvPr userDrawn="1"/>
          </p:nvSpPr>
          <p:spPr bwMode="auto">
            <a:xfrm>
              <a:off x="5065714" y="1458913"/>
              <a:ext cx="153987"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1" name="Freeform 102"/>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2" name="Freeform 103"/>
            <p:cNvSpPr>
              <a:spLocks noEditPoints="1"/>
            </p:cNvSpPr>
            <p:nvPr userDrawn="1"/>
          </p:nvSpPr>
          <p:spPr bwMode="auto">
            <a:xfrm>
              <a:off x="5391151" y="1485901"/>
              <a:ext cx="119063" cy="106362"/>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3" name="Freeform 104"/>
            <p:cNvSpPr>
              <a:spLocks/>
            </p:cNvSpPr>
            <p:nvPr userDrawn="1"/>
          </p:nvSpPr>
          <p:spPr bwMode="auto">
            <a:xfrm>
              <a:off x="5532439" y="1479551"/>
              <a:ext cx="107950" cy="122237"/>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4" name="Freeform 105"/>
            <p:cNvSpPr>
              <a:spLocks noEditPoints="1"/>
            </p:cNvSpPr>
            <p:nvPr userDrawn="1"/>
          </p:nvSpPr>
          <p:spPr bwMode="auto">
            <a:xfrm>
              <a:off x="5678489" y="1468438"/>
              <a:ext cx="106362"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5" name="Freeform 106"/>
            <p:cNvSpPr>
              <a:spLocks noEditPoints="1"/>
            </p:cNvSpPr>
            <p:nvPr userDrawn="1"/>
          </p:nvSpPr>
          <p:spPr bwMode="auto">
            <a:xfrm>
              <a:off x="5815014" y="1479551"/>
              <a:ext cx="125412"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6" name="Freeform 107"/>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7" name="Freeform 108"/>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8" name="Freeform 109"/>
            <p:cNvSpPr>
              <a:spLocks/>
            </p:cNvSpPr>
            <p:nvPr userDrawn="1"/>
          </p:nvSpPr>
          <p:spPr bwMode="auto">
            <a:xfrm>
              <a:off x="6243639" y="1473201"/>
              <a:ext cx="120650" cy="115887"/>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29" name="Freeform 110"/>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0" name="Freeform 111"/>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1" name="Freeform 112"/>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2" name="Freeform 113"/>
            <p:cNvSpPr>
              <a:spLocks noEditPoints="1"/>
            </p:cNvSpPr>
            <p:nvPr userDrawn="1"/>
          </p:nvSpPr>
          <p:spPr bwMode="auto">
            <a:xfrm>
              <a:off x="2868613" y="1771651"/>
              <a:ext cx="131762"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3" name="Freeform 114"/>
            <p:cNvSpPr>
              <a:spLocks noEditPoints="1"/>
            </p:cNvSpPr>
            <p:nvPr userDrawn="1"/>
          </p:nvSpPr>
          <p:spPr bwMode="auto">
            <a:xfrm>
              <a:off x="3035300"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4" name="Freeform 115"/>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5" name="Freeform 116"/>
            <p:cNvSpPr>
              <a:spLocks noEditPoints="1"/>
            </p:cNvSpPr>
            <p:nvPr userDrawn="1"/>
          </p:nvSpPr>
          <p:spPr bwMode="auto">
            <a:xfrm>
              <a:off x="3384550" y="1758951"/>
              <a:ext cx="138113" cy="128587"/>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6" name="Freeform 117"/>
            <p:cNvSpPr>
              <a:spLocks noEditPoints="1"/>
            </p:cNvSpPr>
            <p:nvPr userDrawn="1"/>
          </p:nvSpPr>
          <p:spPr bwMode="auto">
            <a:xfrm>
              <a:off x="3552825" y="1755776"/>
              <a:ext cx="130175" cy="138112"/>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7" name="Freeform 118"/>
            <p:cNvSpPr>
              <a:spLocks noEditPoints="1"/>
            </p:cNvSpPr>
            <p:nvPr userDrawn="1"/>
          </p:nvSpPr>
          <p:spPr bwMode="auto">
            <a:xfrm>
              <a:off x="3716338" y="1755776"/>
              <a:ext cx="122237" cy="134937"/>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8" name="Freeform 119"/>
            <p:cNvSpPr>
              <a:spLocks noEditPoints="1"/>
            </p:cNvSpPr>
            <p:nvPr userDrawn="1"/>
          </p:nvSpPr>
          <p:spPr bwMode="auto">
            <a:xfrm>
              <a:off x="3862388" y="1763713"/>
              <a:ext cx="106362"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39" name="Freeform 120"/>
            <p:cNvSpPr>
              <a:spLocks/>
            </p:cNvSpPr>
            <p:nvPr userDrawn="1"/>
          </p:nvSpPr>
          <p:spPr bwMode="auto">
            <a:xfrm>
              <a:off x="4010025"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0" name="Freeform 121"/>
            <p:cNvSpPr>
              <a:spLocks/>
            </p:cNvSpPr>
            <p:nvPr userDrawn="1"/>
          </p:nvSpPr>
          <p:spPr bwMode="auto">
            <a:xfrm>
              <a:off x="4133850"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1" name="Freeform 122"/>
            <p:cNvSpPr>
              <a:spLocks noEditPoints="1"/>
            </p:cNvSpPr>
            <p:nvPr userDrawn="1"/>
          </p:nvSpPr>
          <p:spPr bwMode="auto">
            <a:xfrm>
              <a:off x="4254500"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2" name="Freeform 123"/>
            <p:cNvSpPr>
              <a:spLocks/>
            </p:cNvSpPr>
            <p:nvPr userDrawn="1"/>
          </p:nvSpPr>
          <p:spPr bwMode="auto">
            <a:xfrm>
              <a:off x="4429125"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3" name="Freeform 124"/>
            <p:cNvSpPr>
              <a:spLocks noEditPoints="1"/>
            </p:cNvSpPr>
            <p:nvPr userDrawn="1"/>
          </p:nvSpPr>
          <p:spPr bwMode="auto">
            <a:xfrm>
              <a:off x="4583114" y="1770063"/>
              <a:ext cx="125412"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4" name="Freeform 125"/>
            <p:cNvSpPr>
              <a:spLocks/>
            </p:cNvSpPr>
            <p:nvPr userDrawn="1"/>
          </p:nvSpPr>
          <p:spPr bwMode="auto">
            <a:xfrm>
              <a:off x="4733926" y="1800226"/>
              <a:ext cx="84138" cy="87312"/>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5" name="Freeform 126"/>
            <p:cNvSpPr>
              <a:spLocks noEditPoints="1"/>
            </p:cNvSpPr>
            <p:nvPr userDrawn="1"/>
          </p:nvSpPr>
          <p:spPr bwMode="auto">
            <a:xfrm>
              <a:off x="4856164" y="1776413"/>
              <a:ext cx="119062"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6" name="Freeform 127"/>
            <p:cNvSpPr>
              <a:spLocks/>
            </p:cNvSpPr>
            <p:nvPr userDrawn="1"/>
          </p:nvSpPr>
          <p:spPr bwMode="auto">
            <a:xfrm>
              <a:off x="4999039"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7" name="Freeform 128"/>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8" name="Freeform 129"/>
            <p:cNvSpPr>
              <a:spLocks noEditPoints="1"/>
            </p:cNvSpPr>
            <p:nvPr userDrawn="1"/>
          </p:nvSpPr>
          <p:spPr bwMode="auto">
            <a:xfrm>
              <a:off x="5348289" y="1771651"/>
              <a:ext cx="100012"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49" name="Freeform 130"/>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0" name="Freeform 131"/>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1" name="Freeform 132"/>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2" name="Freeform 133"/>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3" name="Freeform 134"/>
            <p:cNvSpPr>
              <a:spLocks noEditPoints="1"/>
            </p:cNvSpPr>
            <p:nvPr userDrawn="1"/>
          </p:nvSpPr>
          <p:spPr bwMode="auto">
            <a:xfrm>
              <a:off x="6056314"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4" name="Freeform 135"/>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5" name="Freeform 136"/>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6" name="Freeform 137"/>
            <p:cNvSpPr>
              <a:spLocks noEditPoints="1"/>
            </p:cNvSpPr>
            <p:nvPr userDrawn="1"/>
          </p:nvSpPr>
          <p:spPr bwMode="auto">
            <a:xfrm>
              <a:off x="2541588" y="1460501"/>
              <a:ext cx="147637"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7" name="Freeform 138"/>
            <p:cNvSpPr>
              <a:spLocks noEditPoints="1"/>
            </p:cNvSpPr>
            <p:nvPr userDrawn="1"/>
          </p:nvSpPr>
          <p:spPr bwMode="auto">
            <a:xfrm>
              <a:off x="2711450"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8" name="Freeform 139"/>
            <p:cNvSpPr>
              <a:spLocks/>
            </p:cNvSpPr>
            <p:nvPr userDrawn="1"/>
          </p:nvSpPr>
          <p:spPr bwMode="auto">
            <a:xfrm>
              <a:off x="2860675"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59" name="Freeform 140"/>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0" name="Freeform 141"/>
            <p:cNvSpPr>
              <a:spLocks/>
            </p:cNvSpPr>
            <p:nvPr userDrawn="1"/>
          </p:nvSpPr>
          <p:spPr bwMode="auto">
            <a:xfrm>
              <a:off x="3160713" y="1568451"/>
              <a:ext cx="46037"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1" name="Freeform 142"/>
            <p:cNvSpPr>
              <a:spLocks/>
            </p:cNvSpPr>
            <p:nvPr userDrawn="1"/>
          </p:nvSpPr>
          <p:spPr bwMode="auto">
            <a:xfrm>
              <a:off x="3289300"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2" name="Freeform 143"/>
            <p:cNvSpPr>
              <a:spLocks/>
            </p:cNvSpPr>
            <p:nvPr userDrawn="1"/>
          </p:nvSpPr>
          <p:spPr bwMode="auto">
            <a:xfrm>
              <a:off x="3355975"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3" name="Freeform 144"/>
            <p:cNvSpPr>
              <a:spLocks/>
            </p:cNvSpPr>
            <p:nvPr userDrawn="1"/>
          </p:nvSpPr>
          <p:spPr bwMode="auto">
            <a:xfrm>
              <a:off x="3481388" y="1466851"/>
              <a:ext cx="93662" cy="131762"/>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4" name="Freeform 145"/>
            <p:cNvSpPr>
              <a:spLocks noEditPoints="1"/>
            </p:cNvSpPr>
            <p:nvPr userDrawn="1"/>
          </p:nvSpPr>
          <p:spPr bwMode="auto">
            <a:xfrm>
              <a:off x="3611563" y="1458913"/>
              <a:ext cx="147637"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5" name="Freeform 146"/>
            <p:cNvSpPr>
              <a:spLocks noEditPoints="1"/>
            </p:cNvSpPr>
            <p:nvPr userDrawn="1"/>
          </p:nvSpPr>
          <p:spPr bwMode="auto">
            <a:xfrm>
              <a:off x="3789363" y="1460501"/>
              <a:ext cx="153987"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6" name="Freeform 147"/>
            <p:cNvSpPr>
              <a:spLocks noEditPoints="1"/>
            </p:cNvSpPr>
            <p:nvPr userDrawn="1"/>
          </p:nvSpPr>
          <p:spPr bwMode="auto">
            <a:xfrm>
              <a:off x="3981450"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7" name="Freeform 148"/>
            <p:cNvSpPr>
              <a:spLocks noEditPoints="1"/>
            </p:cNvSpPr>
            <p:nvPr userDrawn="1"/>
          </p:nvSpPr>
          <p:spPr bwMode="auto">
            <a:xfrm>
              <a:off x="4159250"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8" name="Freeform 149"/>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69" name="Freeform 150"/>
            <p:cNvSpPr>
              <a:spLocks/>
            </p:cNvSpPr>
            <p:nvPr userDrawn="1"/>
          </p:nvSpPr>
          <p:spPr bwMode="auto">
            <a:xfrm>
              <a:off x="4446588" y="1470026"/>
              <a:ext cx="122237"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0" name="Freeform 151"/>
            <p:cNvSpPr>
              <a:spLocks/>
            </p:cNvSpPr>
            <p:nvPr userDrawn="1"/>
          </p:nvSpPr>
          <p:spPr bwMode="auto">
            <a:xfrm>
              <a:off x="4603751" y="1470026"/>
              <a:ext cx="104775" cy="131762"/>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1" name="Freeform 152"/>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2" name="Freeform 153"/>
            <p:cNvSpPr>
              <a:spLocks noEditPoints="1"/>
            </p:cNvSpPr>
            <p:nvPr userDrawn="1"/>
          </p:nvSpPr>
          <p:spPr bwMode="auto">
            <a:xfrm>
              <a:off x="4891089"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3" name="Freeform 154"/>
            <p:cNvSpPr>
              <a:spLocks noEditPoints="1"/>
            </p:cNvSpPr>
            <p:nvPr userDrawn="1"/>
          </p:nvSpPr>
          <p:spPr bwMode="auto">
            <a:xfrm>
              <a:off x="5065714" y="1458913"/>
              <a:ext cx="153987"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4" name="Freeform 155"/>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5" name="Freeform 156"/>
            <p:cNvSpPr>
              <a:spLocks noEditPoints="1"/>
            </p:cNvSpPr>
            <p:nvPr userDrawn="1"/>
          </p:nvSpPr>
          <p:spPr bwMode="auto">
            <a:xfrm>
              <a:off x="5391151" y="1485901"/>
              <a:ext cx="119063" cy="106362"/>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6" name="Freeform 157"/>
            <p:cNvSpPr>
              <a:spLocks/>
            </p:cNvSpPr>
            <p:nvPr userDrawn="1"/>
          </p:nvSpPr>
          <p:spPr bwMode="auto">
            <a:xfrm>
              <a:off x="5532439" y="1479551"/>
              <a:ext cx="107950" cy="122237"/>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7" name="Freeform 158"/>
            <p:cNvSpPr>
              <a:spLocks noEditPoints="1"/>
            </p:cNvSpPr>
            <p:nvPr userDrawn="1"/>
          </p:nvSpPr>
          <p:spPr bwMode="auto">
            <a:xfrm>
              <a:off x="5678489" y="1468438"/>
              <a:ext cx="106362"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8" name="Freeform 159"/>
            <p:cNvSpPr>
              <a:spLocks noEditPoints="1"/>
            </p:cNvSpPr>
            <p:nvPr userDrawn="1"/>
          </p:nvSpPr>
          <p:spPr bwMode="auto">
            <a:xfrm>
              <a:off x="5815014" y="1479551"/>
              <a:ext cx="125412"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79" name="Freeform 160"/>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0" name="Freeform 161"/>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1" name="Freeform 162"/>
            <p:cNvSpPr>
              <a:spLocks/>
            </p:cNvSpPr>
            <p:nvPr userDrawn="1"/>
          </p:nvSpPr>
          <p:spPr bwMode="auto">
            <a:xfrm>
              <a:off x="6243639" y="1473201"/>
              <a:ext cx="120650" cy="115887"/>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2" name="Freeform 163"/>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3" name="Freeform 164"/>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4" name="Freeform 165"/>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5" name="Freeform 166"/>
            <p:cNvSpPr>
              <a:spLocks noEditPoints="1"/>
            </p:cNvSpPr>
            <p:nvPr userDrawn="1"/>
          </p:nvSpPr>
          <p:spPr bwMode="auto">
            <a:xfrm>
              <a:off x="2868613" y="1771651"/>
              <a:ext cx="131762"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6" name="Freeform 167"/>
            <p:cNvSpPr>
              <a:spLocks noEditPoints="1"/>
            </p:cNvSpPr>
            <p:nvPr userDrawn="1"/>
          </p:nvSpPr>
          <p:spPr bwMode="auto">
            <a:xfrm>
              <a:off x="3035300"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7" name="Freeform 168"/>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8" name="Freeform 169"/>
            <p:cNvSpPr>
              <a:spLocks noEditPoints="1"/>
            </p:cNvSpPr>
            <p:nvPr userDrawn="1"/>
          </p:nvSpPr>
          <p:spPr bwMode="auto">
            <a:xfrm>
              <a:off x="3384550" y="1758951"/>
              <a:ext cx="138113" cy="128587"/>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89" name="Freeform 170"/>
            <p:cNvSpPr>
              <a:spLocks noEditPoints="1"/>
            </p:cNvSpPr>
            <p:nvPr userDrawn="1"/>
          </p:nvSpPr>
          <p:spPr bwMode="auto">
            <a:xfrm>
              <a:off x="3552825" y="1755776"/>
              <a:ext cx="130175" cy="138112"/>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0" name="Freeform 171"/>
            <p:cNvSpPr>
              <a:spLocks noEditPoints="1"/>
            </p:cNvSpPr>
            <p:nvPr userDrawn="1"/>
          </p:nvSpPr>
          <p:spPr bwMode="auto">
            <a:xfrm>
              <a:off x="3716338" y="1755776"/>
              <a:ext cx="122237" cy="134937"/>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1" name="Freeform 172"/>
            <p:cNvSpPr>
              <a:spLocks noEditPoints="1"/>
            </p:cNvSpPr>
            <p:nvPr userDrawn="1"/>
          </p:nvSpPr>
          <p:spPr bwMode="auto">
            <a:xfrm>
              <a:off x="3862388" y="1763713"/>
              <a:ext cx="106362"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2" name="Freeform 173"/>
            <p:cNvSpPr>
              <a:spLocks/>
            </p:cNvSpPr>
            <p:nvPr userDrawn="1"/>
          </p:nvSpPr>
          <p:spPr bwMode="auto">
            <a:xfrm>
              <a:off x="4010025"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3" name="Freeform 174"/>
            <p:cNvSpPr>
              <a:spLocks/>
            </p:cNvSpPr>
            <p:nvPr userDrawn="1"/>
          </p:nvSpPr>
          <p:spPr bwMode="auto">
            <a:xfrm>
              <a:off x="4133850"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4" name="Freeform 175"/>
            <p:cNvSpPr>
              <a:spLocks noEditPoints="1"/>
            </p:cNvSpPr>
            <p:nvPr userDrawn="1"/>
          </p:nvSpPr>
          <p:spPr bwMode="auto">
            <a:xfrm>
              <a:off x="4254500"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5" name="Freeform 176"/>
            <p:cNvSpPr>
              <a:spLocks/>
            </p:cNvSpPr>
            <p:nvPr userDrawn="1"/>
          </p:nvSpPr>
          <p:spPr bwMode="auto">
            <a:xfrm>
              <a:off x="4429125"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6" name="Freeform 177"/>
            <p:cNvSpPr>
              <a:spLocks noEditPoints="1"/>
            </p:cNvSpPr>
            <p:nvPr userDrawn="1"/>
          </p:nvSpPr>
          <p:spPr bwMode="auto">
            <a:xfrm>
              <a:off x="4583114" y="1770063"/>
              <a:ext cx="125412"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7" name="Freeform 178"/>
            <p:cNvSpPr>
              <a:spLocks/>
            </p:cNvSpPr>
            <p:nvPr userDrawn="1"/>
          </p:nvSpPr>
          <p:spPr bwMode="auto">
            <a:xfrm>
              <a:off x="4733926" y="1800226"/>
              <a:ext cx="84138" cy="87312"/>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8" name="Freeform 179"/>
            <p:cNvSpPr>
              <a:spLocks noEditPoints="1"/>
            </p:cNvSpPr>
            <p:nvPr userDrawn="1"/>
          </p:nvSpPr>
          <p:spPr bwMode="auto">
            <a:xfrm>
              <a:off x="4856164" y="1776413"/>
              <a:ext cx="119062"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99" name="Freeform 180"/>
            <p:cNvSpPr>
              <a:spLocks/>
            </p:cNvSpPr>
            <p:nvPr userDrawn="1"/>
          </p:nvSpPr>
          <p:spPr bwMode="auto">
            <a:xfrm>
              <a:off x="4999039"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0" name="Freeform 181"/>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1" name="Freeform 182"/>
            <p:cNvSpPr>
              <a:spLocks noEditPoints="1"/>
            </p:cNvSpPr>
            <p:nvPr userDrawn="1"/>
          </p:nvSpPr>
          <p:spPr bwMode="auto">
            <a:xfrm>
              <a:off x="5348289" y="1771651"/>
              <a:ext cx="100012"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2" name="Freeform 183"/>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3" name="Freeform 184"/>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4" name="Freeform 185"/>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5" name="Freeform 186"/>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6" name="Freeform 187"/>
            <p:cNvSpPr>
              <a:spLocks noEditPoints="1"/>
            </p:cNvSpPr>
            <p:nvPr userDrawn="1"/>
          </p:nvSpPr>
          <p:spPr bwMode="auto">
            <a:xfrm>
              <a:off x="6056314"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7" name="Freeform 188"/>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sp>
          <p:nvSpPr>
            <p:cNvPr id="108" name="Freeform 189"/>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a:lstStyle/>
            <a:p>
              <a:pPr>
                <a:lnSpc>
                  <a:spcPct val="90000"/>
                </a:lnSpc>
                <a:defRPr/>
              </a:pPr>
              <a:endParaRPr lang="ja-JP" altLang="en-US" dirty="0">
                <a:solidFill>
                  <a:srgbClr val="1F497D"/>
                </a:solidFill>
              </a:endParaRPr>
            </a:p>
          </p:txBody>
        </p:sp>
      </p:grpSp>
      <p:grpSp>
        <p:nvGrpSpPr>
          <p:cNvPr id="109" name="グループ化 83"/>
          <p:cNvGrpSpPr>
            <a:grpSpLocks/>
          </p:cNvGrpSpPr>
          <p:nvPr userDrawn="1"/>
        </p:nvGrpSpPr>
        <p:grpSpPr bwMode="auto">
          <a:xfrm>
            <a:off x="2554288" y="2441575"/>
            <a:ext cx="3995737" cy="1052513"/>
            <a:chOff x="2553876" y="2441337"/>
            <a:chExt cx="3995737" cy="1052513"/>
          </a:xfrm>
        </p:grpSpPr>
        <p:sp>
          <p:nvSpPr>
            <p:cNvPr id="110" name="Freeform 5"/>
            <p:cNvSpPr>
              <a:spLocks/>
            </p:cNvSpPr>
            <p:nvPr userDrawn="1"/>
          </p:nvSpPr>
          <p:spPr bwMode="auto">
            <a:xfrm>
              <a:off x="2569751" y="2442925"/>
              <a:ext cx="339725" cy="425450"/>
            </a:xfrm>
            <a:custGeom>
              <a:avLst/>
              <a:gdLst/>
              <a:ahLst/>
              <a:cxnLst>
                <a:cxn ang="0">
                  <a:pos x="93" y="300"/>
                </a:cxn>
                <a:cxn ang="0">
                  <a:pos x="334" y="300"/>
                </a:cxn>
                <a:cxn ang="0">
                  <a:pos x="334" y="537"/>
                </a:cxn>
                <a:cxn ang="0">
                  <a:pos x="427" y="537"/>
                </a:cxn>
                <a:cxn ang="0">
                  <a:pos x="427" y="0"/>
                </a:cxn>
                <a:cxn ang="0">
                  <a:pos x="334" y="0"/>
                </a:cxn>
                <a:cxn ang="0">
                  <a:pos x="334" y="218"/>
                </a:cxn>
                <a:cxn ang="0">
                  <a:pos x="93" y="218"/>
                </a:cxn>
                <a:cxn ang="0">
                  <a:pos x="93" y="0"/>
                </a:cxn>
                <a:cxn ang="0">
                  <a:pos x="0" y="0"/>
                </a:cxn>
                <a:cxn ang="0">
                  <a:pos x="0" y="537"/>
                </a:cxn>
                <a:cxn ang="0">
                  <a:pos x="93" y="537"/>
                </a:cxn>
                <a:cxn ang="0">
                  <a:pos x="93" y="300"/>
                </a:cxn>
              </a:cxnLst>
              <a:rect l="0" t="0" r="r" b="b"/>
              <a:pathLst>
                <a:path w="427" h="537">
                  <a:moveTo>
                    <a:pt x="93" y="300"/>
                  </a:moveTo>
                  <a:lnTo>
                    <a:pt x="334" y="300"/>
                  </a:lnTo>
                  <a:lnTo>
                    <a:pt x="334" y="537"/>
                  </a:lnTo>
                  <a:lnTo>
                    <a:pt x="427" y="537"/>
                  </a:lnTo>
                  <a:lnTo>
                    <a:pt x="427" y="0"/>
                  </a:lnTo>
                  <a:lnTo>
                    <a:pt x="334" y="0"/>
                  </a:lnTo>
                  <a:lnTo>
                    <a:pt x="334" y="218"/>
                  </a:lnTo>
                  <a:lnTo>
                    <a:pt x="93" y="218"/>
                  </a:lnTo>
                  <a:lnTo>
                    <a:pt x="93" y="0"/>
                  </a:lnTo>
                  <a:lnTo>
                    <a:pt x="0" y="0"/>
                  </a:lnTo>
                  <a:lnTo>
                    <a:pt x="0" y="537"/>
                  </a:lnTo>
                  <a:lnTo>
                    <a:pt x="93" y="537"/>
                  </a:lnTo>
                  <a:lnTo>
                    <a:pt x="93" y="30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1" name="Freeform 6"/>
            <p:cNvSpPr>
              <a:spLocks/>
            </p:cNvSpPr>
            <p:nvPr userDrawn="1"/>
          </p:nvSpPr>
          <p:spPr bwMode="auto">
            <a:xfrm>
              <a:off x="2968213" y="2552462"/>
              <a:ext cx="266700" cy="322263"/>
            </a:xfrm>
            <a:custGeom>
              <a:avLst/>
              <a:gdLst/>
              <a:ahLst/>
              <a:cxnLst>
                <a:cxn ang="0">
                  <a:pos x="250" y="338"/>
                </a:cxn>
                <a:cxn ang="0">
                  <a:pos x="247" y="393"/>
                </a:cxn>
                <a:cxn ang="0">
                  <a:pos x="336" y="398"/>
                </a:cxn>
                <a:cxn ang="0">
                  <a:pos x="244" y="0"/>
                </a:cxn>
                <a:cxn ang="0">
                  <a:pos x="244" y="191"/>
                </a:cxn>
                <a:cxn ang="0">
                  <a:pos x="242" y="219"/>
                </a:cxn>
                <a:cxn ang="0">
                  <a:pos x="236" y="245"/>
                </a:cxn>
                <a:cxn ang="0">
                  <a:pos x="227" y="268"/>
                </a:cxn>
                <a:cxn ang="0">
                  <a:pos x="216" y="288"/>
                </a:cxn>
                <a:cxn ang="0">
                  <a:pos x="201" y="305"/>
                </a:cxn>
                <a:cxn ang="0">
                  <a:pos x="186" y="317"/>
                </a:cxn>
                <a:cxn ang="0">
                  <a:pos x="166" y="324"/>
                </a:cxn>
                <a:cxn ang="0">
                  <a:pos x="146" y="327"/>
                </a:cxn>
                <a:cxn ang="0">
                  <a:pos x="133" y="326"/>
                </a:cxn>
                <a:cxn ang="0">
                  <a:pos x="112" y="318"/>
                </a:cxn>
                <a:cxn ang="0">
                  <a:pos x="100" y="300"/>
                </a:cxn>
                <a:cxn ang="0">
                  <a:pos x="94" y="272"/>
                </a:cxn>
                <a:cxn ang="0">
                  <a:pos x="92" y="0"/>
                </a:cxn>
                <a:cxn ang="0">
                  <a:pos x="0" y="277"/>
                </a:cxn>
                <a:cxn ang="0">
                  <a:pos x="2" y="292"/>
                </a:cxn>
                <a:cxn ang="0">
                  <a:pos x="5" y="320"/>
                </a:cxn>
                <a:cxn ang="0">
                  <a:pos x="12" y="344"/>
                </a:cxn>
                <a:cxn ang="0">
                  <a:pos x="25" y="364"/>
                </a:cxn>
                <a:cxn ang="0">
                  <a:pos x="40" y="381"/>
                </a:cxn>
                <a:cxn ang="0">
                  <a:pos x="58" y="393"/>
                </a:cxn>
                <a:cxn ang="0">
                  <a:pos x="81" y="401"/>
                </a:cxn>
                <a:cxn ang="0">
                  <a:pos x="107" y="406"/>
                </a:cxn>
                <a:cxn ang="0">
                  <a:pos x="121" y="406"/>
                </a:cxn>
                <a:cxn ang="0">
                  <a:pos x="161" y="401"/>
                </a:cxn>
                <a:cxn ang="0">
                  <a:pos x="196" y="389"/>
                </a:cxn>
                <a:cxn ang="0">
                  <a:pos x="227" y="367"/>
                </a:cxn>
                <a:cxn ang="0">
                  <a:pos x="250" y="338"/>
                </a:cxn>
              </a:cxnLst>
              <a:rect l="0" t="0" r="r" b="b"/>
              <a:pathLst>
                <a:path w="336" h="406">
                  <a:moveTo>
                    <a:pt x="250" y="338"/>
                  </a:moveTo>
                  <a:lnTo>
                    <a:pt x="250" y="338"/>
                  </a:lnTo>
                  <a:lnTo>
                    <a:pt x="248" y="367"/>
                  </a:lnTo>
                  <a:lnTo>
                    <a:pt x="247" y="393"/>
                  </a:lnTo>
                  <a:lnTo>
                    <a:pt x="247" y="398"/>
                  </a:lnTo>
                  <a:lnTo>
                    <a:pt x="336" y="398"/>
                  </a:lnTo>
                  <a:lnTo>
                    <a:pt x="336" y="0"/>
                  </a:lnTo>
                  <a:lnTo>
                    <a:pt x="244" y="0"/>
                  </a:lnTo>
                  <a:lnTo>
                    <a:pt x="244" y="191"/>
                  </a:lnTo>
                  <a:lnTo>
                    <a:pt x="244" y="191"/>
                  </a:lnTo>
                  <a:lnTo>
                    <a:pt x="244" y="205"/>
                  </a:lnTo>
                  <a:lnTo>
                    <a:pt x="242" y="219"/>
                  </a:lnTo>
                  <a:lnTo>
                    <a:pt x="239" y="233"/>
                  </a:lnTo>
                  <a:lnTo>
                    <a:pt x="236" y="245"/>
                  </a:lnTo>
                  <a:lnTo>
                    <a:pt x="232" y="257"/>
                  </a:lnTo>
                  <a:lnTo>
                    <a:pt x="227" y="268"/>
                  </a:lnTo>
                  <a:lnTo>
                    <a:pt x="222" y="279"/>
                  </a:lnTo>
                  <a:lnTo>
                    <a:pt x="216" y="288"/>
                  </a:lnTo>
                  <a:lnTo>
                    <a:pt x="209" y="297"/>
                  </a:lnTo>
                  <a:lnTo>
                    <a:pt x="201" y="305"/>
                  </a:lnTo>
                  <a:lnTo>
                    <a:pt x="193" y="311"/>
                  </a:lnTo>
                  <a:lnTo>
                    <a:pt x="186" y="317"/>
                  </a:lnTo>
                  <a:lnTo>
                    <a:pt x="176" y="321"/>
                  </a:lnTo>
                  <a:lnTo>
                    <a:pt x="166" y="324"/>
                  </a:lnTo>
                  <a:lnTo>
                    <a:pt x="156" y="326"/>
                  </a:lnTo>
                  <a:lnTo>
                    <a:pt x="146" y="327"/>
                  </a:lnTo>
                  <a:lnTo>
                    <a:pt x="146" y="327"/>
                  </a:lnTo>
                  <a:lnTo>
                    <a:pt x="133" y="326"/>
                  </a:lnTo>
                  <a:lnTo>
                    <a:pt x="121" y="323"/>
                  </a:lnTo>
                  <a:lnTo>
                    <a:pt x="112" y="318"/>
                  </a:lnTo>
                  <a:lnTo>
                    <a:pt x="106" y="311"/>
                  </a:lnTo>
                  <a:lnTo>
                    <a:pt x="100" y="300"/>
                  </a:lnTo>
                  <a:lnTo>
                    <a:pt x="95" y="288"/>
                  </a:lnTo>
                  <a:lnTo>
                    <a:pt x="94" y="272"/>
                  </a:lnTo>
                  <a:lnTo>
                    <a:pt x="92" y="254"/>
                  </a:lnTo>
                  <a:lnTo>
                    <a:pt x="92" y="0"/>
                  </a:lnTo>
                  <a:lnTo>
                    <a:pt x="0" y="0"/>
                  </a:lnTo>
                  <a:lnTo>
                    <a:pt x="0" y="277"/>
                  </a:lnTo>
                  <a:lnTo>
                    <a:pt x="0" y="277"/>
                  </a:lnTo>
                  <a:lnTo>
                    <a:pt x="2" y="292"/>
                  </a:lnTo>
                  <a:lnTo>
                    <a:pt x="3" y="306"/>
                  </a:lnTo>
                  <a:lnTo>
                    <a:pt x="5" y="320"/>
                  </a:lnTo>
                  <a:lnTo>
                    <a:pt x="8" y="332"/>
                  </a:lnTo>
                  <a:lnTo>
                    <a:pt x="12" y="344"/>
                  </a:lnTo>
                  <a:lnTo>
                    <a:pt x="19" y="355"/>
                  </a:lnTo>
                  <a:lnTo>
                    <a:pt x="25" y="364"/>
                  </a:lnTo>
                  <a:lnTo>
                    <a:pt x="31" y="373"/>
                  </a:lnTo>
                  <a:lnTo>
                    <a:pt x="40" y="381"/>
                  </a:lnTo>
                  <a:lnTo>
                    <a:pt x="49" y="387"/>
                  </a:lnTo>
                  <a:lnTo>
                    <a:pt x="58" y="393"/>
                  </a:lnTo>
                  <a:lnTo>
                    <a:pt x="69" y="398"/>
                  </a:lnTo>
                  <a:lnTo>
                    <a:pt x="81" y="401"/>
                  </a:lnTo>
                  <a:lnTo>
                    <a:pt x="94" y="404"/>
                  </a:lnTo>
                  <a:lnTo>
                    <a:pt x="107" y="406"/>
                  </a:lnTo>
                  <a:lnTo>
                    <a:pt x="121" y="406"/>
                  </a:lnTo>
                  <a:lnTo>
                    <a:pt x="121" y="406"/>
                  </a:lnTo>
                  <a:lnTo>
                    <a:pt x="141" y="404"/>
                  </a:lnTo>
                  <a:lnTo>
                    <a:pt x="161" y="401"/>
                  </a:lnTo>
                  <a:lnTo>
                    <a:pt x="179" y="396"/>
                  </a:lnTo>
                  <a:lnTo>
                    <a:pt x="196" y="389"/>
                  </a:lnTo>
                  <a:lnTo>
                    <a:pt x="212" y="378"/>
                  </a:lnTo>
                  <a:lnTo>
                    <a:pt x="227" y="367"/>
                  </a:lnTo>
                  <a:lnTo>
                    <a:pt x="239" y="354"/>
                  </a:lnTo>
                  <a:lnTo>
                    <a:pt x="250" y="338"/>
                  </a:lnTo>
                  <a:lnTo>
                    <a:pt x="250" y="338"/>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2" name="Freeform 7"/>
            <p:cNvSpPr>
              <a:spLocks/>
            </p:cNvSpPr>
            <p:nvPr userDrawn="1"/>
          </p:nvSpPr>
          <p:spPr bwMode="auto">
            <a:xfrm>
              <a:off x="3293651" y="2547700"/>
              <a:ext cx="452437" cy="320675"/>
            </a:xfrm>
            <a:custGeom>
              <a:avLst/>
              <a:gdLst/>
              <a:ahLst/>
              <a:cxnLst>
                <a:cxn ang="0">
                  <a:pos x="92" y="216"/>
                </a:cxn>
                <a:cxn ang="0">
                  <a:pos x="93" y="189"/>
                </a:cxn>
                <a:cxn ang="0">
                  <a:pos x="99" y="162"/>
                </a:cxn>
                <a:cxn ang="0">
                  <a:pos x="108" y="138"/>
                </a:cxn>
                <a:cxn ang="0">
                  <a:pos x="119" y="118"/>
                </a:cxn>
                <a:cxn ang="0">
                  <a:pos x="133" y="101"/>
                </a:cxn>
                <a:cxn ang="0">
                  <a:pos x="150" y="89"/>
                </a:cxn>
                <a:cxn ang="0">
                  <a:pos x="168" y="81"/>
                </a:cxn>
                <a:cxn ang="0">
                  <a:pos x="187"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3" y="124"/>
                </a:cxn>
                <a:cxn ang="0">
                  <a:pos x="367" y="107"/>
                </a:cxn>
                <a:cxn ang="0">
                  <a:pos x="383"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 ang="0">
                  <a:pos x="427" y="2"/>
                </a:cxn>
                <a:cxn ang="0">
                  <a:pos x="386" y="14"/>
                </a:cxn>
                <a:cxn ang="0">
                  <a:pos x="353" y="35"/>
                </a:cxn>
                <a:cxn ang="0">
                  <a:pos x="329" y="61"/>
                </a:cxn>
                <a:cxn ang="0">
                  <a:pos x="321" y="75"/>
                </a:cxn>
                <a:cxn ang="0">
                  <a:pos x="311" y="51"/>
                </a:cxn>
                <a:cxn ang="0">
                  <a:pos x="291" y="26"/>
                </a:cxn>
                <a:cxn ang="0">
                  <a:pos x="269" y="12"/>
                </a:cxn>
                <a:cxn ang="0">
                  <a:pos x="249" y="5"/>
                </a:cxn>
                <a:cxn ang="0">
                  <a:pos x="225" y="0"/>
                </a:cxn>
                <a:cxn ang="0">
                  <a:pos x="211" y="0"/>
                </a:cxn>
                <a:cxn ang="0">
                  <a:pos x="173" y="5"/>
                </a:cxn>
                <a:cxn ang="0">
                  <a:pos x="138" y="19"/>
                </a:cxn>
                <a:cxn ang="0">
                  <a:pos x="108" y="40"/>
                </a:cxn>
                <a:cxn ang="0">
                  <a:pos x="85" y="71"/>
                </a:cxn>
                <a:cxn ang="0">
                  <a:pos x="87" y="40"/>
                </a:cxn>
                <a:cxn ang="0">
                  <a:pos x="89" y="8"/>
                </a:cxn>
                <a:cxn ang="0">
                  <a:pos x="0" y="406"/>
                </a:cxn>
                <a:cxn ang="0">
                  <a:pos x="92" y="216"/>
                </a:cxn>
              </a:cxnLst>
              <a:rect l="0" t="0" r="r" b="b"/>
              <a:pathLst>
                <a:path w="569" h="406">
                  <a:moveTo>
                    <a:pt x="92" y="216"/>
                  </a:moveTo>
                  <a:lnTo>
                    <a:pt x="92" y="216"/>
                  </a:lnTo>
                  <a:lnTo>
                    <a:pt x="93" y="202"/>
                  </a:lnTo>
                  <a:lnTo>
                    <a:pt x="93" y="189"/>
                  </a:lnTo>
                  <a:lnTo>
                    <a:pt x="96" y="175"/>
                  </a:lnTo>
                  <a:lnTo>
                    <a:pt x="99" y="162"/>
                  </a:lnTo>
                  <a:lnTo>
                    <a:pt x="104" y="150"/>
                  </a:lnTo>
                  <a:lnTo>
                    <a:pt x="108" y="138"/>
                  </a:lnTo>
                  <a:lnTo>
                    <a:pt x="113" y="129"/>
                  </a:lnTo>
                  <a:lnTo>
                    <a:pt x="119" y="118"/>
                  </a:lnTo>
                  <a:lnTo>
                    <a:pt x="127" y="109"/>
                  </a:lnTo>
                  <a:lnTo>
                    <a:pt x="133" y="101"/>
                  </a:lnTo>
                  <a:lnTo>
                    <a:pt x="141" y="95"/>
                  </a:lnTo>
                  <a:lnTo>
                    <a:pt x="150" y="89"/>
                  </a:lnTo>
                  <a:lnTo>
                    <a:pt x="159" y="84"/>
                  </a:lnTo>
                  <a:lnTo>
                    <a:pt x="168" y="81"/>
                  </a:lnTo>
                  <a:lnTo>
                    <a:pt x="177" y="80"/>
                  </a:lnTo>
                  <a:lnTo>
                    <a:pt x="187" y="78"/>
                  </a:lnTo>
                  <a:lnTo>
                    <a:pt x="187" y="78"/>
                  </a:lnTo>
                  <a:lnTo>
                    <a:pt x="200" y="80"/>
                  </a:lnTo>
                  <a:lnTo>
                    <a:pt x="211" y="83"/>
                  </a:lnTo>
                  <a:lnTo>
                    <a:pt x="220" y="89"/>
                  </a:lnTo>
                  <a:lnTo>
                    <a:pt x="226" y="97"/>
                  </a:lnTo>
                  <a:lnTo>
                    <a:pt x="232" y="106"/>
                  </a:lnTo>
                  <a:lnTo>
                    <a:pt x="236"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3" y="124"/>
                  </a:lnTo>
                  <a:lnTo>
                    <a:pt x="361" y="115"/>
                  </a:lnTo>
                  <a:lnTo>
                    <a:pt x="367" y="107"/>
                  </a:lnTo>
                  <a:lnTo>
                    <a:pt x="375" y="100"/>
                  </a:lnTo>
                  <a:lnTo>
                    <a:pt x="383"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lnTo>
                    <a:pt x="427" y="2"/>
                  </a:lnTo>
                  <a:lnTo>
                    <a:pt x="406" y="6"/>
                  </a:lnTo>
                  <a:lnTo>
                    <a:pt x="386" y="14"/>
                  </a:lnTo>
                  <a:lnTo>
                    <a:pt x="369" y="25"/>
                  </a:lnTo>
                  <a:lnTo>
                    <a:pt x="353" y="35"/>
                  </a:lnTo>
                  <a:lnTo>
                    <a:pt x="341" y="48"/>
                  </a:lnTo>
                  <a:lnTo>
                    <a:pt x="329" y="61"/>
                  </a:lnTo>
                  <a:lnTo>
                    <a:pt x="321" y="75"/>
                  </a:lnTo>
                  <a:lnTo>
                    <a:pt x="321" y="75"/>
                  </a:lnTo>
                  <a:lnTo>
                    <a:pt x="317" y="65"/>
                  </a:lnTo>
                  <a:lnTo>
                    <a:pt x="311" y="51"/>
                  </a:lnTo>
                  <a:lnTo>
                    <a:pt x="303" y="38"/>
                  </a:lnTo>
                  <a:lnTo>
                    <a:pt x="291" y="26"/>
                  </a:lnTo>
                  <a:lnTo>
                    <a:pt x="277" y="17"/>
                  </a:lnTo>
                  <a:lnTo>
                    <a:pt x="269" y="12"/>
                  </a:lnTo>
                  <a:lnTo>
                    <a:pt x="259" y="8"/>
                  </a:lnTo>
                  <a:lnTo>
                    <a:pt x="249" y="5"/>
                  </a:lnTo>
                  <a:lnTo>
                    <a:pt x="237" y="2"/>
                  </a:lnTo>
                  <a:lnTo>
                    <a:pt x="225" y="0"/>
                  </a:lnTo>
                  <a:lnTo>
                    <a:pt x="211" y="0"/>
                  </a:lnTo>
                  <a:lnTo>
                    <a:pt x="211" y="0"/>
                  </a:lnTo>
                  <a:lnTo>
                    <a:pt x="191" y="2"/>
                  </a:lnTo>
                  <a:lnTo>
                    <a:pt x="173" y="5"/>
                  </a:lnTo>
                  <a:lnTo>
                    <a:pt x="154" y="11"/>
                  </a:lnTo>
                  <a:lnTo>
                    <a:pt x="138"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3" name="Freeform 8"/>
            <p:cNvSpPr>
              <a:spLocks noEditPoints="1"/>
            </p:cNvSpPr>
            <p:nvPr userDrawn="1"/>
          </p:nvSpPr>
          <p:spPr bwMode="auto">
            <a:xfrm>
              <a:off x="3784188" y="2547700"/>
              <a:ext cx="257175" cy="327025"/>
            </a:xfrm>
            <a:custGeom>
              <a:avLst/>
              <a:gdLst/>
              <a:ahLst/>
              <a:cxnLst>
                <a:cxn ang="0">
                  <a:pos x="323" y="401"/>
                </a:cxn>
                <a:cxn ang="0">
                  <a:pos x="322" y="296"/>
                </a:cxn>
                <a:cxn ang="0">
                  <a:pos x="322" y="117"/>
                </a:cxn>
                <a:cxn ang="0">
                  <a:pos x="312" y="74"/>
                </a:cxn>
                <a:cxn ang="0">
                  <a:pos x="292" y="42"/>
                </a:cxn>
                <a:cxn ang="0">
                  <a:pos x="262" y="19"/>
                </a:cxn>
                <a:cxn ang="0">
                  <a:pos x="220" y="5"/>
                </a:cxn>
                <a:cxn ang="0">
                  <a:pos x="165" y="0"/>
                </a:cxn>
                <a:cxn ang="0">
                  <a:pos x="93" y="8"/>
                </a:cxn>
                <a:cxn ang="0">
                  <a:pos x="18" y="28"/>
                </a:cxn>
                <a:cxn ang="0">
                  <a:pos x="43" y="101"/>
                </a:cxn>
                <a:cxn ang="0">
                  <a:pos x="125" y="75"/>
                </a:cxn>
                <a:cxn ang="0">
                  <a:pos x="152" y="74"/>
                </a:cxn>
                <a:cxn ang="0">
                  <a:pos x="201" y="83"/>
                </a:cxn>
                <a:cxn ang="0">
                  <a:pos x="225" y="112"/>
                </a:cxn>
                <a:cxn ang="0">
                  <a:pos x="228" y="161"/>
                </a:cxn>
                <a:cxn ang="0">
                  <a:pos x="178" y="164"/>
                </a:cxn>
                <a:cxn ang="0">
                  <a:pos x="112" y="176"/>
                </a:cxn>
                <a:cxn ang="0">
                  <a:pos x="60" y="199"/>
                </a:cxn>
                <a:cxn ang="0">
                  <a:pos x="23" y="230"/>
                </a:cxn>
                <a:cxn ang="0">
                  <a:pos x="3" y="270"/>
                </a:cxn>
                <a:cxn ang="0">
                  <a:pos x="0" y="302"/>
                </a:cxn>
                <a:cxn ang="0">
                  <a:pos x="4" y="337"/>
                </a:cxn>
                <a:cxn ang="0">
                  <a:pos x="17" y="366"/>
                </a:cxn>
                <a:cxn ang="0">
                  <a:pos x="38" y="389"/>
                </a:cxn>
                <a:cxn ang="0">
                  <a:pos x="66" y="406"/>
                </a:cxn>
                <a:cxn ang="0">
                  <a:pos x="101" y="414"/>
                </a:cxn>
                <a:cxn ang="0">
                  <a:pos x="132" y="412"/>
                </a:cxn>
                <a:cxn ang="0">
                  <a:pos x="185" y="397"/>
                </a:cxn>
                <a:cxn ang="0">
                  <a:pos x="225" y="363"/>
                </a:cxn>
                <a:cxn ang="0">
                  <a:pos x="234" y="374"/>
                </a:cxn>
                <a:cxn ang="0">
                  <a:pos x="138" y="339"/>
                </a:cxn>
                <a:cxn ang="0">
                  <a:pos x="118" y="335"/>
                </a:cxn>
                <a:cxn ang="0">
                  <a:pos x="96" y="319"/>
                </a:cxn>
                <a:cxn ang="0">
                  <a:pos x="89" y="291"/>
                </a:cxn>
                <a:cxn ang="0">
                  <a:pos x="92" y="276"/>
                </a:cxn>
                <a:cxn ang="0">
                  <a:pos x="103" y="257"/>
                </a:cxn>
                <a:cxn ang="0">
                  <a:pos x="124" y="244"/>
                </a:cxn>
                <a:cxn ang="0">
                  <a:pos x="196" y="228"/>
                </a:cxn>
                <a:cxn ang="0">
                  <a:pos x="228" y="233"/>
                </a:cxn>
                <a:cxn ang="0">
                  <a:pos x="214" y="290"/>
                </a:cxn>
                <a:cxn ang="0">
                  <a:pos x="191" y="319"/>
                </a:cxn>
                <a:cxn ang="0">
                  <a:pos x="167" y="334"/>
                </a:cxn>
                <a:cxn ang="0">
                  <a:pos x="138" y="339"/>
                </a:cxn>
              </a:cxnLst>
              <a:rect l="0" t="0" r="r" b="b"/>
              <a:pathLst>
                <a:path w="325" h="414">
                  <a:moveTo>
                    <a:pt x="234" y="406"/>
                  </a:moveTo>
                  <a:lnTo>
                    <a:pt x="325" y="406"/>
                  </a:lnTo>
                  <a:lnTo>
                    <a:pt x="323" y="401"/>
                  </a:lnTo>
                  <a:lnTo>
                    <a:pt x="323" y="401"/>
                  </a:lnTo>
                  <a:lnTo>
                    <a:pt x="322" y="349"/>
                  </a:lnTo>
                  <a:lnTo>
                    <a:pt x="322" y="296"/>
                  </a:lnTo>
                  <a:lnTo>
                    <a:pt x="322" y="133"/>
                  </a:lnTo>
                  <a:lnTo>
                    <a:pt x="322" y="133"/>
                  </a:lnTo>
                  <a:lnTo>
                    <a:pt x="322" y="117"/>
                  </a:lnTo>
                  <a:lnTo>
                    <a:pt x="318" y="101"/>
                  </a:lnTo>
                  <a:lnTo>
                    <a:pt x="317" y="87"/>
                  </a:lnTo>
                  <a:lnTo>
                    <a:pt x="312" y="74"/>
                  </a:lnTo>
                  <a:lnTo>
                    <a:pt x="308" y="61"/>
                  </a:lnTo>
                  <a:lnTo>
                    <a:pt x="300" y="51"/>
                  </a:lnTo>
                  <a:lnTo>
                    <a:pt x="292" y="42"/>
                  </a:lnTo>
                  <a:lnTo>
                    <a:pt x="285" y="32"/>
                  </a:lnTo>
                  <a:lnTo>
                    <a:pt x="274" y="25"/>
                  </a:lnTo>
                  <a:lnTo>
                    <a:pt x="262" y="19"/>
                  </a:lnTo>
                  <a:lnTo>
                    <a:pt x="250" y="12"/>
                  </a:lnTo>
                  <a:lnTo>
                    <a:pt x="236" y="8"/>
                  </a:lnTo>
                  <a:lnTo>
                    <a:pt x="220" y="5"/>
                  </a:lnTo>
                  <a:lnTo>
                    <a:pt x="204" y="2"/>
                  </a:lnTo>
                  <a:lnTo>
                    <a:pt x="185" y="0"/>
                  </a:lnTo>
                  <a:lnTo>
                    <a:pt x="165" y="0"/>
                  </a:lnTo>
                  <a:lnTo>
                    <a:pt x="165" y="0"/>
                  </a:lnTo>
                  <a:lnTo>
                    <a:pt x="130" y="2"/>
                  </a:lnTo>
                  <a:lnTo>
                    <a:pt x="93" y="8"/>
                  </a:lnTo>
                  <a:lnTo>
                    <a:pt x="57" y="16"/>
                  </a:lnTo>
                  <a:lnTo>
                    <a:pt x="23" y="26"/>
                  </a:lnTo>
                  <a:lnTo>
                    <a:pt x="18" y="28"/>
                  </a:lnTo>
                  <a:lnTo>
                    <a:pt x="38" y="104"/>
                  </a:lnTo>
                  <a:lnTo>
                    <a:pt x="43" y="101"/>
                  </a:lnTo>
                  <a:lnTo>
                    <a:pt x="43" y="101"/>
                  </a:lnTo>
                  <a:lnTo>
                    <a:pt x="69" y="91"/>
                  </a:lnTo>
                  <a:lnTo>
                    <a:pt x="96" y="81"/>
                  </a:lnTo>
                  <a:lnTo>
                    <a:pt x="125" y="75"/>
                  </a:lnTo>
                  <a:lnTo>
                    <a:pt x="139" y="75"/>
                  </a:lnTo>
                  <a:lnTo>
                    <a:pt x="152" y="74"/>
                  </a:lnTo>
                  <a:lnTo>
                    <a:pt x="152" y="74"/>
                  </a:lnTo>
                  <a:lnTo>
                    <a:pt x="171" y="75"/>
                  </a:lnTo>
                  <a:lnTo>
                    <a:pt x="187" y="78"/>
                  </a:lnTo>
                  <a:lnTo>
                    <a:pt x="201" y="83"/>
                  </a:lnTo>
                  <a:lnTo>
                    <a:pt x="211" y="91"/>
                  </a:lnTo>
                  <a:lnTo>
                    <a:pt x="219" y="100"/>
                  </a:lnTo>
                  <a:lnTo>
                    <a:pt x="225" y="112"/>
                  </a:lnTo>
                  <a:lnTo>
                    <a:pt x="228" y="126"/>
                  </a:lnTo>
                  <a:lnTo>
                    <a:pt x="228" y="143"/>
                  </a:lnTo>
                  <a:lnTo>
                    <a:pt x="228" y="161"/>
                  </a:lnTo>
                  <a:lnTo>
                    <a:pt x="228" y="161"/>
                  </a:lnTo>
                  <a:lnTo>
                    <a:pt x="202" y="162"/>
                  </a:lnTo>
                  <a:lnTo>
                    <a:pt x="178" y="164"/>
                  </a:lnTo>
                  <a:lnTo>
                    <a:pt x="153" y="167"/>
                  </a:lnTo>
                  <a:lnTo>
                    <a:pt x="132" y="172"/>
                  </a:lnTo>
                  <a:lnTo>
                    <a:pt x="112" y="176"/>
                  </a:lnTo>
                  <a:lnTo>
                    <a:pt x="92" y="182"/>
                  </a:lnTo>
                  <a:lnTo>
                    <a:pt x="75" y="190"/>
                  </a:lnTo>
                  <a:lnTo>
                    <a:pt x="60" y="199"/>
                  </a:lnTo>
                  <a:lnTo>
                    <a:pt x="46" y="208"/>
                  </a:lnTo>
                  <a:lnTo>
                    <a:pt x="34" y="219"/>
                  </a:lnTo>
                  <a:lnTo>
                    <a:pt x="23" y="230"/>
                  </a:lnTo>
                  <a:lnTo>
                    <a:pt x="15" y="242"/>
                  </a:lnTo>
                  <a:lnTo>
                    <a:pt x="8" y="256"/>
                  </a:lnTo>
                  <a:lnTo>
                    <a:pt x="3" y="270"/>
                  </a:lnTo>
                  <a:lnTo>
                    <a:pt x="0" y="285"/>
                  </a:lnTo>
                  <a:lnTo>
                    <a:pt x="0" y="302"/>
                  </a:lnTo>
                  <a:lnTo>
                    <a:pt x="0" y="302"/>
                  </a:lnTo>
                  <a:lnTo>
                    <a:pt x="0" y="314"/>
                  </a:lnTo>
                  <a:lnTo>
                    <a:pt x="1" y="325"/>
                  </a:lnTo>
                  <a:lnTo>
                    <a:pt x="4" y="337"/>
                  </a:lnTo>
                  <a:lnTo>
                    <a:pt x="8" y="348"/>
                  </a:lnTo>
                  <a:lnTo>
                    <a:pt x="12" y="357"/>
                  </a:lnTo>
                  <a:lnTo>
                    <a:pt x="17" y="366"/>
                  </a:lnTo>
                  <a:lnTo>
                    <a:pt x="23" y="375"/>
                  </a:lnTo>
                  <a:lnTo>
                    <a:pt x="31" y="383"/>
                  </a:lnTo>
                  <a:lnTo>
                    <a:pt x="38" y="389"/>
                  </a:lnTo>
                  <a:lnTo>
                    <a:pt x="47" y="395"/>
                  </a:lnTo>
                  <a:lnTo>
                    <a:pt x="57" y="401"/>
                  </a:lnTo>
                  <a:lnTo>
                    <a:pt x="66" y="406"/>
                  </a:lnTo>
                  <a:lnTo>
                    <a:pt x="76" y="409"/>
                  </a:lnTo>
                  <a:lnTo>
                    <a:pt x="89" y="412"/>
                  </a:lnTo>
                  <a:lnTo>
                    <a:pt x="101" y="414"/>
                  </a:lnTo>
                  <a:lnTo>
                    <a:pt x="113" y="414"/>
                  </a:lnTo>
                  <a:lnTo>
                    <a:pt x="113" y="414"/>
                  </a:lnTo>
                  <a:lnTo>
                    <a:pt x="132" y="412"/>
                  </a:lnTo>
                  <a:lnTo>
                    <a:pt x="150" y="409"/>
                  </a:lnTo>
                  <a:lnTo>
                    <a:pt x="168" y="404"/>
                  </a:lnTo>
                  <a:lnTo>
                    <a:pt x="185" y="397"/>
                  </a:lnTo>
                  <a:lnTo>
                    <a:pt x="201" y="388"/>
                  </a:lnTo>
                  <a:lnTo>
                    <a:pt x="214" y="377"/>
                  </a:lnTo>
                  <a:lnTo>
                    <a:pt x="225" y="363"/>
                  </a:lnTo>
                  <a:lnTo>
                    <a:pt x="236" y="349"/>
                  </a:lnTo>
                  <a:lnTo>
                    <a:pt x="236" y="349"/>
                  </a:lnTo>
                  <a:lnTo>
                    <a:pt x="234" y="374"/>
                  </a:lnTo>
                  <a:lnTo>
                    <a:pt x="234" y="401"/>
                  </a:lnTo>
                  <a:lnTo>
                    <a:pt x="234" y="406"/>
                  </a:lnTo>
                  <a:close/>
                  <a:moveTo>
                    <a:pt x="138" y="339"/>
                  </a:moveTo>
                  <a:lnTo>
                    <a:pt x="138" y="339"/>
                  </a:lnTo>
                  <a:lnTo>
                    <a:pt x="127" y="339"/>
                  </a:lnTo>
                  <a:lnTo>
                    <a:pt x="118" y="335"/>
                  </a:lnTo>
                  <a:lnTo>
                    <a:pt x="109" y="331"/>
                  </a:lnTo>
                  <a:lnTo>
                    <a:pt x="103" y="326"/>
                  </a:lnTo>
                  <a:lnTo>
                    <a:pt x="96" y="319"/>
                  </a:lnTo>
                  <a:lnTo>
                    <a:pt x="92" y="311"/>
                  </a:lnTo>
                  <a:lnTo>
                    <a:pt x="90" y="302"/>
                  </a:lnTo>
                  <a:lnTo>
                    <a:pt x="89" y="291"/>
                  </a:lnTo>
                  <a:lnTo>
                    <a:pt x="89" y="291"/>
                  </a:lnTo>
                  <a:lnTo>
                    <a:pt x="89" y="283"/>
                  </a:lnTo>
                  <a:lnTo>
                    <a:pt x="92" y="276"/>
                  </a:lnTo>
                  <a:lnTo>
                    <a:pt x="93" y="270"/>
                  </a:lnTo>
                  <a:lnTo>
                    <a:pt x="98" y="264"/>
                  </a:lnTo>
                  <a:lnTo>
                    <a:pt x="103" y="257"/>
                  </a:lnTo>
                  <a:lnTo>
                    <a:pt x="109" y="253"/>
                  </a:lnTo>
                  <a:lnTo>
                    <a:pt x="116" y="248"/>
                  </a:lnTo>
                  <a:lnTo>
                    <a:pt x="124" y="244"/>
                  </a:lnTo>
                  <a:lnTo>
                    <a:pt x="144" y="236"/>
                  </a:lnTo>
                  <a:lnTo>
                    <a:pt x="168" y="231"/>
                  </a:lnTo>
                  <a:lnTo>
                    <a:pt x="196" y="228"/>
                  </a:lnTo>
                  <a:lnTo>
                    <a:pt x="228" y="227"/>
                  </a:lnTo>
                  <a:lnTo>
                    <a:pt x="228" y="233"/>
                  </a:lnTo>
                  <a:lnTo>
                    <a:pt x="228" y="233"/>
                  </a:lnTo>
                  <a:lnTo>
                    <a:pt x="227" y="253"/>
                  </a:lnTo>
                  <a:lnTo>
                    <a:pt x="222" y="271"/>
                  </a:lnTo>
                  <a:lnTo>
                    <a:pt x="214" y="290"/>
                  </a:lnTo>
                  <a:lnTo>
                    <a:pt x="204" y="305"/>
                  </a:lnTo>
                  <a:lnTo>
                    <a:pt x="197" y="313"/>
                  </a:lnTo>
                  <a:lnTo>
                    <a:pt x="191" y="319"/>
                  </a:lnTo>
                  <a:lnTo>
                    <a:pt x="184" y="325"/>
                  </a:lnTo>
                  <a:lnTo>
                    <a:pt x="176" y="329"/>
                  </a:lnTo>
                  <a:lnTo>
                    <a:pt x="167" y="334"/>
                  </a:lnTo>
                  <a:lnTo>
                    <a:pt x="158" y="337"/>
                  </a:lnTo>
                  <a:lnTo>
                    <a:pt x="148" y="339"/>
                  </a:lnTo>
                  <a:lnTo>
                    <a:pt x="138" y="339"/>
                  </a:lnTo>
                  <a:lnTo>
                    <a:pt x="138" y="339"/>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4" name="Freeform 9"/>
            <p:cNvSpPr>
              <a:spLocks/>
            </p:cNvSpPr>
            <p:nvPr userDrawn="1"/>
          </p:nvSpPr>
          <p:spPr bwMode="auto">
            <a:xfrm>
              <a:off x="4092163" y="2547700"/>
              <a:ext cx="266700" cy="320675"/>
            </a:xfrm>
            <a:custGeom>
              <a:avLst/>
              <a:gdLst/>
              <a:ahLst/>
              <a:cxnLst>
                <a:cxn ang="0">
                  <a:pos x="93" y="215"/>
                </a:cxn>
                <a:cxn ang="0">
                  <a:pos x="95" y="187"/>
                </a:cxn>
                <a:cxn ang="0">
                  <a:pos x="101" y="161"/>
                </a:cxn>
                <a:cxn ang="0">
                  <a:pos x="109" y="138"/>
                </a:cxn>
                <a:cxn ang="0">
                  <a:pos x="121" y="118"/>
                </a:cxn>
                <a:cxn ang="0">
                  <a:pos x="135" y="101"/>
                </a:cxn>
                <a:cxn ang="0">
                  <a:pos x="152" y="89"/>
                </a:cxn>
                <a:cxn ang="0">
                  <a:pos x="170" y="81"/>
                </a:cxn>
                <a:cxn ang="0">
                  <a:pos x="190" y="78"/>
                </a:cxn>
                <a:cxn ang="0">
                  <a:pos x="204" y="80"/>
                </a:cxn>
                <a:cxn ang="0">
                  <a:pos x="223" y="87"/>
                </a:cxn>
                <a:cxn ang="0">
                  <a:pos x="237" y="106"/>
                </a:cxn>
                <a:cxn ang="0">
                  <a:pos x="243" y="133"/>
                </a:cxn>
                <a:cxn ang="0">
                  <a:pos x="243" y="406"/>
                </a:cxn>
                <a:cxn ang="0">
                  <a:pos x="335" y="129"/>
                </a:cxn>
                <a:cxn ang="0">
                  <a:pos x="335" y="113"/>
                </a:cxn>
                <a:cxn ang="0">
                  <a:pos x="331" y="86"/>
                </a:cxn>
                <a:cxn ang="0">
                  <a:pos x="323" y="61"/>
                </a:cxn>
                <a:cxn ang="0">
                  <a:pos x="312" y="42"/>
                </a:cxn>
                <a:cxn ang="0">
                  <a:pos x="297" y="25"/>
                </a:cxn>
                <a:cxn ang="0">
                  <a:pos x="279" y="12"/>
                </a:cxn>
                <a:cxn ang="0">
                  <a:pos x="256" y="5"/>
                </a:cxn>
                <a:cxn ang="0">
                  <a:pos x="230" y="0"/>
                </a:cxn>
                <a:cxn ang="0">
                  <a:pos x="216" y="0"/>
                </a:cxn>
                <a:cxn ang="0">
                  <a:pos x="176" y="5"/>
                </a:cxn>
                <a:cxn ang="0">
                  <a:pos x="141" y="19"/>
                </a:cxn>
                <a:cxn ang="0">
                  <a:pos x="110" y="38"/>
                </a:cxn>
                <a:cxn ang="0">
                  <a:pos x="86" y="68"/>
                </a:cxn>
                <a:cxn ang="0">
                  <a:pos x="89" y="40"/>
                </a:cxn>
                <a:cxn ang="0">
                  <a:pos x="89" y="8"/>
                </a:cxn>
                <a:cxn ang="0">
                  <a:pos x="0" y="406"/>
                </a:cxn>
                <a:cxn ang="0">
                  <a:pos x="93" y="215"/>
                </a:cxn>
              </a:cxnLst>
              <a:rect l="0" t="0" r="r" b="b"/>
              <a:pathLst>
                <a:path w="335" h="406">
                  <a:moveTo>
                    <a:pt x="93" y="215"/>
                  </a:moveTo>
                  <a:lnTo>
                    <a:pt x="93" y="215"/>
                  </a:lnTo>
                  <a:lnTo>
                    <a:pt x="93" y="201"/>
                  </a:lnTo>
                  <a:lnTo>
                    <a:pt x="95" y="187"/>
                  </a:lnTo>
                  <a:lnTo>
                    <a:pt x="98" y="173"/>
                  </a:lnTo>
                  <a:lnTo>
                    <a:pt x="101" y="161"/>
                  </a:lnTo>
                  <a:lnTo>
                    <a:pt x="104" y="149"/>
                  </a:lnTo>
                  <a:lnTo>
                    <a:pt x="109" y="138"/>
                  </a:lnTo>
                  <a:lnTo>
                    <a:pt x="115" y="127"/>
                  </a:lnTo>
                  <a:lnTo>
                    <a:pt x="121" y="118"/>
                  </a:lnTo>
                  <a:lnTo>
                    <a:pt x="127" y="109"/>
                  </a:lnTo>
                  <a:lnTo>
                    <a:pt x="135" y="101"/>
                  </a:lnTo>
                  <a:lnTo>
                    <a:pt x="144" y="95"/>
                  </a:lnTo>
                  <a:lnTo>
                    <a:pt x="152" y="89"/>
                  </a:lnTo>
                  <a:lnTo>
                    <a:pt x="161" y="84"/>
                  </a:lnTo>
                  <a:lnTo>
                    <a:pt x="170" y="81"/>
                  </a:lnTo>
                  <a:lnTo>
                    <a:pt x="181" y="80"/>
                  </a:lnTo>
                  <a:lnTo>
                    <a:pt x="190" y="78"/>
                  </a:lnTo>
                  <a:lnTo>
                    <a:pt x="190" y="78"/>
                  </a:lnTo>
                  <a:lnTo>
                    <a:pt x="204" y="80"/>
                  </a:lnTo>
                  <a:lnTo>
                    <a:pt x="214" y="83"/>
                  </a:lnTo>
                  <a:lnTo>
                    <a:pt x="223" y="87"/>
                  </a:lnTo>
                  <a:lnTo>
                    <a:pt x="231" y="95"/>
                  </a:lnTo>
                  <a:lnTo>
                    <a:pt x="237" y="106"/>
                  </a:lnTo>
                  <a:lnTo>
                    <a:pt x="240" y="118"/>
                  </a:lnTo>
                  <a:lnTo>
                    <a:pt x="243" y="133"/>
                  </a:lnTo>
                  <a:lnTo>
                    <a:pt x="243" y="152"/>
                  </a:lnTo>
                  <a:lnTo>
                    <a:pt x="243" y="406"/>
                  </a:lnTo>
                  <a:lnTo>
                    <a:pt x="335" y="406"/>
                  </a:lnTo>
                  <a:lnTo>
                    <a:pt x="335" y="129"/>
                  </a:lnTo>
                  <a:lnTo>
                    <a:pt x="335" y="129"/>
                  </a:lnTo>
                  <a:lnTo>
                    <a:pt x="335" y="113"/>
                  </a:lnTo>
                  <a:lnTo>
                    <a:pt x="334" y="100"/>
                  </a:lnTo>
                  <a:lnTo>
                    <a:pt x="331" y="86"/>
                  </a:lnTo>
                  <a:lnTo>
                    <a:pt x="328" y="74"/>
                  </a:lnTo>
                  <a:lnTo>
                    <a:pt x="323" y="61"/>
                  </a:lnTo>
                  <a:lnTo>
                    <a:pt x="318" y="51"/>
                  </a:lnTo>
                  <a:lnTo>
                    <a:pt x="312" y="42"/>
                  </a:lnTo>
                  <a:lnTo>
                    <a:pt x="305" y="32"/>
                  </a:lnTo>
                  <a:lnTo>
                    <a:pt x="297" y="25"/>
                  </a:lnTo>
                  <a:lnTo>
                    <a:pt x="288" y="19"/>
                  </a:lnTo>
                  <a:lnTo>
                    <a:pt x="279" y="12"/>
                  </a:lnTo>
                  <a:lnTo>
                    <a:pt x="268" y="8"/>
                  </a:lnTo>
                  <a:lnTo>
                    <a:pt x="256" y="5"/>
                  </a:lnTo>
                  <a:lnTo>
                    <a:pt x="243" y="2"/>
                  </a:lnTo>
                  <a:lnTo>
                    <a:pt x="230" y="0"/>
                  </a:lnTo>
                  <a:lnTo>
                    <a:pt x="216" y="0"/>
                  </a:lnTo>
                  <a:lnTo>
                    <a:pt x="216" y="0"/>
                  </a:lnTo>
                  <a:lnTo>
                    <a:pt x="194" y="2"/>
                  </a:lnTo>
                  <a:lnTo>
                    <a:pt x="176" y="5"/>
                  </a:lnTo>
                  <a:lnTo>
                    <a:pt x="158" y="11"/>
                  </a:lnTo>
                  <a:lnTo>
                    <a:pt x="141" y="19"/>
                  </a:lnTo>
                  <a:lnTo>
                    <a:pt x="124" y="28"/>
                  </a:lnTo>
                  <a:lnTo>
                    <a:pt x="110" y="38"/>
                  </a:lnTo>
                  <a:lnTo>
                    <a:pt x="98" y="52"/>
                  </a:lnTo>
                  <a:lnTo>
                    <a:pt x="86" y="68"/>
                  </a:lnTo>
                  <a:lnTo>
                    <a:pt x="86" y="68"/>
                  </a:lnTo>
                  <a:lnTo>
                    <a:pt x="89" y="40"/>
                  </a:lnTo>
                  <a:lnTo>
                    <a:pt x="89" y="12"/>
                  </a:lnTo>
                  <a:lnTo>
                    <a:pt x="89" y="8"/>
                  </a:lnTo>
                  <a:lnTo>
                    <a:pt x="0" y="8"/>
                  </a:lnTo>
                  <a:lnTo>
                    <a:pt x="0" y="406"/>
                  </a:lnTo>
                  <a:lnTo>
                    <a:pt x="93" y="406"/>
                  </a:lnTo>
                  <a:lnTo>
                    <a:pt x="93" y="215"/>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5" name="Freeform 10"/>
            <p:cNvSpPr>
              <a:spLocks noEditPoints="1"/>
            </p:cNvSpPr>
            <p:nvPr userDrawn="1"/>
          </p:nvSpPr>
          <p:spPr bwMode="auto">
            <a:xfrm>
              <a:off x="4523963" y="2441337"/>
              <a:ext cx="349250" cy="430213"/>
            </a:xfrm>
            <a:custGeom>
              <a:avLst/>
              <a:gdLst/>
              <a:ahLst/>
              <a:cxnLst>
                <a:cxn ang="0">
                  <a:pos x="49" y="540"/>
                </a:cxn>
                <a:cxn ang="0">
                  <a:pos x="144" y="542"/>
                </a:cxn>
                <a:cxn ang="0">
                  <a:pos x="178" y="540"/>
                </a:cxn>
                <a:cxn ang="0">
                  <a:pos x="240" y="531"/>
                </a:cxn>
                <a:cxn ang="0">
                  <a:pos x="296" y="513"/>
                </a:cxn>
                <a:cxn ang="0">
                  <a:pos x="342" y="485"/>
                </a:cxn>
                <a:cxn ang="0">
                  <a:pos x="380" y="449"/>
                </a:cxn>
                <a:cxn ang="0">
                  <a:pos x="409" y="406"/>
                </a:cxn>
                <a:cxn ang="0">
                  <a:pos x="430" y="354"/>
                </a:cxn>
                <a:cxn ang="0">
                  <a:pos x="440" y="295"/>
                </a:cxn>
                <a:cxn ang="0">
                  <a:pos x="441" y="263"/>
                </a:cxn>
                <a:cxn ang="0">
                  <a:pos x="437" y="202"/>
                </a:cxn>
                <a:cxn ang="0">
                  <a:pos x="424" y="149"/>
                </a:cxn>
                <a:cxn ang="0">
                  <a:pos x="403" y="103"/>
                </a:cxn>
                <a:cxn ang="0">
                  <a:pos x="372" y="66"/>
                </a:cxn>
                <a:cxn ang="0">
                  <a:pos x="334" y="37"/>
                </a:cxn>
                <a:cxn ang="0">
                  <a:pos x="286" y="15"/>
                </a:cxn>
                <a:cxn ang="0">
                  <a:pos x="231" y="3"/>
                </a:cxn>
                <a:cxn ang="0">
                  <a:pos x="167" y="0"/>
                </a:cxn>
                <a:cxn ang="0">
                  <a:pos x="106" y="0"/>
                </a:cxn>
                <a:cxn ang="0">
                  <a:pos x="48" y="2"/>
                </a:cxn>
                <a:cxn ang="0">
                  <a:pos x="0" y="3"/>
                </a:cxn>
                <a:cxn ang="0">
                  <a:pos x="3" y="539"/>
                </a:cxn>
                <a:cxn ang="0">
                  <a:pos x="49" y="540"/>
                </a:cxn>
                <a:cxn ang="0">
                  <a:pos x="161" y="78"/>
                </a:cxn>
                <a:cxn ang="0">
                  <a:pos x="184" y="80"/>
                </a:cxn>
                <a:cxn ang="0">
                  <a:pos x="224" y="86"/>
                </a:cxn>
                <a:cxn ang="0">
                  <a:pos x="257" y="96"/>
                </a:cxn>
                <a:cxn ang="0">
                  <a:pos x="285" y="115"/>
                </a:cxn>
                <a:cxn ang="0">
                  <a:pos x="308" y="138"/>
                </a:cxn>
                <a:cxn ang="0">
                  <a:pos x="325" y="168"/>
                </a:cxn>
                <a:cxn ang="0">
                  <a:pos x="335" y="204"/>
                </a:cxn>
                <a:cxn ang="0">
                  <a:pos x="342" y="246"/>
                </a:cxn>
                <a:cxn ang="0">
                  <a:pos x="342" y="269"/>
                </a:cxn>
                <a:cxn ang="0">
                  <a:pos x="339" y="312"/>
                </a:cxn>
                <a:cxn ang="0">
                  <a:pos x="329" y="351"/>
                </a:cxn>
                <a:cxn ang="0">
                  <a:pos x="314" y="384"/>
                </a:cxn>
                <a:cxn ang="0">
                  <a:pos x="293" y="410"/>
                </a:cxn>
                <a:cxn ang="0">
                  <a:pos x="267" y="432"/>
                </a:cxn>
                <a:cxn ang="0">
                  <a:pos x="233" y="449"/>
                </a:cxn>
                <a:cxn ang="0">
                  <a:pos x="196" y="458"/>
                </a:cxn>
                <a:cxn ang="0">
                  <a:pos x="153" y="461"/>
                </a:cxn>
                <a:cxn ang="0">
                  <a:pos x="123" y="459"/>
                </a:cxn>
                <a:cxn ang="0">
                  <a:pos x="93" y="81"/>
                </a:cxn>
                <a:cxn ang="0">
                  <a:pos x="124" y="80"/>
                </a:cxn>
                <a:cxn ang="0">
                  <a:pos x="161" y="78"/>
                </a:cxn>
              </a:cxnLst>
              <a:rect l="0" t="0" r="r" b="b"/>
              <a:pathLst>
                <a:path w="441" h="542">
                  <a:moveTo>
                    <a:pt x="49" y="540"/>
                  </a:moveTo>
                  <a:lnTo>
                    <a:pt x="49" y="540"/>
                  </a:lnTo>
                  <a:lnTo>
                    <a:pt x="95" y="542"/>
                  </a:lnTo>
                  <a:lnTo>
                    <a:pt x="144" y="542"/>
                  </a:lnTo>
                  <a:lnTo>
                    <a:pt x="144" y="542"/>
                  </a:lnTo>
                  <a:lnTo>
                    <a:pt x="178" y="540"/>
                  </a:lnTo>
                  <a:lnTo>
                    <a:pt x="210" y="537"/>
                  </a:lnTo>
                  <a:lnTo>
                    <a:pt x="240" y="531"/>
                  </a:lnTo>
                  <a:lnTo>
                    <a:pt x="270" y="524"/>
                  </a:lnTo>
                  <a:lnTo>
                    <a:pt x="296" y="513"/>
                  </a:lnTo>
                  <a:lnTo>
                    <a:pt x="320" y="499"/>
                  </a:lnTo>
                  <a:lnTo>
                    <a:pt x="342" y="485"/>
                  </a:lnTo>
                  <a:lnTo>
                    <a:pt x="363" y="468"/>
                  </a:lnTo>
                  <a:lnTo>
                    <a:pt x="380" y="449"/>
                  </a:lnTo>
                  <a:lnTo>
                    <a:pt x="397" y="429"/>
                  </a:lnTo>
                  <a:lnTo>
                    <a:pt x="409" y="406"/>
                  </a:lnTo>
                  <a:lnTo>
                    <a:pt x="421" y="380"/>
                  </a:lnTo>
                  <a:lnTo>
                    <a:pt x="430" y="354"/>
                  </a:lnTo>
                  <a:lnTo>
                    <a:pt x="437" y="325"/>
                  </a:lnTo>
                  <a:lnTo>
                    <a:pt x="440" y="295"/>
                  </a:lnTo>
                  <a:lnTo>
                    <a:pt x="441" y="263"/>
                  </a:lnTo>
                  <a:lnTo>
                    <a:pt x="441" y="263"/>
                  </a:lnTo>
                  <a:lnTo>
                    <a:pt x="440" y="231"/>
                  </a:lnTo>
                  <a:lnTo>
                    <a:pt x="437" y="202"/>
                  </a:lnTo>
                  <a:lnTo>
                    <a:pt x="432" y="173"/>
                  </a:lnTo>
                  <a:lnTo>
                    <a:pt x="424" y="149"/>
                  </a:lnTo>
                  <a:lnTo>
                    <a:pt x="414" y="124"/>
                  </a:lnTo>
                  <a:lnTo>
                    <a:pt x="403" y="103"/>
                  </a:lnTo>
                  <a:lnTo>
                    <a:pt x="389" y="83"/>
                  </a:lnTo>
                  <a:lnTo>
                    <a:pt x="372" y="66"/>
                  </a:lnTo>
                  <a:lnTo>
                    <a:pt x="354" y="51"/>
                  </a:lnTo>
                  <a:lnTo>
                    <a:pt x="334" y="37"/>
                  </a:lnTo>
                  <a:lnTo>
                    <a:pt x="311" y="26"/>
                  </a:lnTo>
                  <a:lnTo>
                    <a:pt x="286" y="15"/>
                  </a:lnTo>
                  <a:lnTo>
                    <a:pt x="260" y="9"/>
                  </a:lnTo>
                  <a:lnTo>
                    <a:pt x="231" y="3"/>
                  </a:lnTo>
                  <a:lnTo>
                    <a:pt x="201" y="0"/>
                  </a:lnTo>
                  <a:lnTo>
                    <a:pt x="167" y="0"/>
                  </a:lnTo>
                  <a:lnTo>
                    <a:pt x="167" y="0"/>
                  </a:lnTo>
                  <a:lnTo>
                    <a:pt x="106" y="0"/>
                  </a:lnTo>
                  <a:lnTo>
                    <a:pt x="48" y="2"/>
                  </a:lnTo>
                  <a:lnTo>
                    <a:pt x="48" y="2"/>
                  </a:lnTo>
                  <a:lnTo>
                    <a:pt x="3" y="3"/>
                  </a:lnTo>
                  <a:lnTo>
                    <a:pt x="0" y="3"/>
                  </a:lnTo>
                  <a:lnTo>
                    <a:pt x="0" y="539"/>
                  </a:lnTo>
                  <a:lnTo>
                    <a:pt x="3" y="539"/>
                  </a:lnTo>
                  <a:lnTo>
                    <a:pt x="3" y="539"/>
                  </a:lnTo>
                  <a:lnTo>
                    <a:pt x="49" y="540"/>
                  </a:lnTo>
                  <a:lnTo>
                    <a:pt x="49" y="540"/>
                  </a:lnTo>
                  <a:close/>
                  <a:moveTo>
                    <a:pt x="161" y="78"/>
                  </a:moveTo>
                  <a:lnTo>
                    <a:pt x="161" y="78"/>
                  </a:lnTo>
                  <a:lnTo>
                    <a:pt x="184" y="80"/>
                  </a:lnTo>
                  <a:lnTo>
                    <a:pt x="204" y="81"/>
                  </a:lnTo>
                  <a:lnTo>
                    <a:pt x="224" y="86"/>
                  </a:lnTo>
                  <a:lnTo>
                    <a:pt x="240" y="90"/>
                  </a:lnTo>
                  <a:lnTo>
                    <a:pt x="257" y="96"/>
                  </a:lnTo>
                  <a:lnTo>
                    <a:pt x="271" y="106"/>
                  </a:lnTo>
                  <a:lnTo>
                    <a:pt x="285" y="115"/>
                  </a:lnTo>
                  <a:lnTo>
                    <a:pt x="297" y="126"/>
                  </a:lnTo>
                  <a:lnTo>
                    <a:pt x="308" y="138"/>
                  </a:lnTo>
                  <a:lnTo>
                    <a:pt x="317" y="153"/>
                  </a:lnTo>
                  <a:lnTo>
                    <a:pt x="325" y="168"/>
                  </a:lnTo>
                  <a:lnTo>
                    <a:pt x="331" y="185"/>
                  </a:lnTo>
                  <a:lnTo>
                    <a:pt x="335" y="204"/>
                  </a:lnTo>
                  <a:lnTo>
                    <a:pt x="339" y="224"/>
                  </a:lnTo>
                  <a:lnTo>
                    <a:pt x="342" y="246"/>
                  </a:lnTo>
                  <a:lnTo>
                    <a:pt x="342" y="269"/>
                  </a:lnTo>
                  <a:lnTo>
                    <a:pt x="342" y="269"/>
                  </a:lnTo>
                  <a:lnTo>
                    <a:pt x="340" y="291"/>
                  </a:lnTo>
                  <a:lnTo>
                    <a:pt x="339" y="312"/>
                  </a:lnTo>
                  <a:lnTo>
                    <a:pt x="334" y="332"/>
                  </a:lnTo>
                  <a:lnTo>
                    <a:pt x="329" y="351"/>
                  </a:lnTo>
                  <a:lnTo>
                    <a:pt x="322" y="367"/>
                  </a:lnTo>
                  <a:lnTo>
                    <a:pt x="314" y="384"/>
                  </a:lnTo>
                  <a:lnTo>
                    <a:pt x="305" y="398"/>
                  </a:lnTo>
                  <a:lnTo>
                    <a:pt x="293" y="410"/>
                  </a:lnTo>
                  <a:lnTo>
                    <a:pt x="280" y="423"/>
                  </a:lnTo>
                  <a:lnTo>
                    <a:pt x="267" y="432"/>
                  </a:lnTo>
                  <a:lnTo>
                    <a:pt x="250" y="441"/>
                  </a:lnTo>
                  <a:lnTo>
                    <a:pt x="233" y="449"/>
                  </a:lnTo>
                  <a:lnTo>
                    <a:pt x="216" y="453"/>
                  </a:lnTo>
                  <a:lnTo>
                    <a:pt x="196" y="458"/>
                  </a:lnTo>
                  <a:lnTo>
                    <a:pt x="175" y="459"/>
                  </a:lnTo>
                  <a:lnTo>
                    <a:pt x="153" y="461"/>
                  </a:lnTo>
                  <a:lnTo>
                    <a:pt x="153" y="461"/>
                  </a:lnTo>
                  <a:lnTo>
                    <a:pt x="123" y="459"/>
                  </a:lnTo>
                  <a:lnTo>
                    <a:pt x="93" y="458"/>
                  </a:lnTo>
                  <a:lnTo>
                    <a:pt x="93" y="81"/>
                  </a:lnTo>
                  <a:lnTo>
                    <a:pt x="93" y="81"/>
                  </a:lnTo>
                  <a:lnTo>
                    <a:pt x="124" y="80"/>
                  </a:lnTo>
                  <a:lnTo>
                    <a:pt x="161" y="78"/>
                  </a:lnTo>
                  <a:lnTo>
                    <a:pt x="161" y="78"/>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6" name="Freeform 11"/>
            <p:cNvSpPr>
              <a:spLocks/>
            </p:cNvSpPr>
            <p:nvPr userDrawn="1"/>
          </p:nvSpPr>
          <p:spPr bwMode="auto">
            <a:xfrm>
              <a:off x="4912901" y="2547700"/>
              <a:ext cx="168275" cy="320675"/>
            </a:xfrm>
            <a:custGeom>
              <a:avLst/>
              <a:gdLst/>
              <a:ahLst/>
              <a:cxnLst>
                <a:cxn ang="0">
                  <a:pos x="92" y="244"/>
                </a:cxn>
                <a:cxn ang="0">
                  <a:pos x="92" y="244"/>
                </a:cxn>
                <a:cxn ang="0">
                  <a:pos x="92" y="222"/>
                </a:cxn>
                <a:cxn ang="0">
                  <a:pos x="93" y="204"/>
                </a:cxn>
                <a:cxn ang="0">
                  <a:pos x="96" y="185"/>
                </a:cxn>
                <a:cxn ang="0">
                  <a:pos x="99" y="169"/>
                </a:cxn>
                <a:cxn ang="0">
                  <a:pos x="102" y="155"/>
                </a:cxn>
                <a:cxn ang="0">
                  <a:pos x="107" y="141"/>
                </a:cxn>
                <a:cxn ang="0">
                  <a:pos x="113" y="129"/>
                </a:cxn>
                <a:cxn ang="0">
                  <a:pos x="119" y="120"/>
                </a:cxn>
                <a:cxn ang="0">
                  <a:pos x="127" y="110"/>
                </a:cxn>
                <a:cxn ang="0">
                  <a:pos x="134" y="103"/>
                </a:cxn>
                <a:cxn ang="0">
                  <a:pos x="144" y="98"/>
                </a:cxn>
                <a:cxn ang="0">
                  <a:pos x="154" y="94"/>
                </a:cxn>
                <a:cxn ang="0">
                  <a:pos x="165" y="91"/>
                </a:cxn>
                <a:cxn ang="0">
                  <a:pos x="176" y="89"/>
                </a:cxn>
                <a:cxn ang="0">
                  <a:pos x="188" y="91"/>
                </a:cxn>
                <a:cxn ang="0">
                  <a:pos x="202" y="92"/>
                </a:cxn>
                <a:cxn ang="0">
                  <a:pos x="206" y="92"/>
                </a:cxn>
                <a:cxn ang="0">
                  <a:pos x="211" y="2"/>
                </a:cxn>
                <a:cxn ang="0">
                  <a:pos x="206" y="2"/>
                </a:cxn>
                <a:cxn ang="0">
                  <a:pos x="206" y="2"/>
                </a:cxn>
                <a:cxn ang="0">
                  <a:pos x="191" y="0"/>
                </a:cxn>
                <a:cxn ang="0">
                  <a:pos x="191" y="0"/>
                </a:cxn>
                <a:cxn ang="0">
                  <a:pos x="171" y="2"/>
                </a:cxn>
                <a:cxn ang="0">
                  <a:pos x="153" y="6"/>
                </a:cxn>
                <a:cxn ang="0">
                  <a:pos x="136" y="14"/>
                </a:cxn>
                <a:cxn ang="0">
                  <a:pos x="122" y="23"/>
                </a:cxn>
                <a:cxn ang="0">
                  <a:pos x="110" y="34"/>
                </a:cxn>
                <a:cxn ang="0">
                  <a:pos x="99" y="45"/>
                </a:cxn>
                <a:cxn ang="0">
                  <a:pos x="92" y="57"/>
                </a:cxn>
                <a:cxn ang="0">
                  <a:pos x="84" y="69"/>
                </a:cxn>
                <a:cxn ang="0">
                  <a:pos x="84" y="69"/>
                </a:cxn>
                <a:cxn ang="0">
                  <a:pos x="87" y="38"/>
                </a:cxn>
                <a:cxn ang="0">
                  <a:pos x="88" y="12"/>
                </a:cxn>
                <a:cxn ang="0">
                  <a:pos x="88" y="8"/>
                </a:cxn>
                <a:cxn ang="0">
                  <a:pos x="0" y="8"/>
                </a:cxn>
                <a:cxn ang="0">
                  <a:pos x="0" y="406"/>
                </a:cxn>
                <a:cxn ang="0">
                  <a:pos x="92" y="406"/>
                </a:cxn>
                <a:cxn ang="0">
                  <a:pos x="92" y="244"/>
                </a:cxn>
              </a:cxnLst>
              <a:rect l="0" t="0" r="r" b="b"/>
              <a:pathLst>
                <a:path w="211" h="406">
                  <a:moveTo>
                    <a:pt x="92" y="244"/>
                  </a:moveTo>
                  <a:lnTo>
                    <a:pt x="92" y="244"/>
                  </a:lnTo>
                  <a:lnTo>
                    <a:pt x="92" y="222"/>
                  </a:lnTo>
                  <a:lnTo>
                    <a:pt x="93" y="204"/>
                  </a:lnTo>
                  <a:lnTo>
                    <a:pt x="96" y="185"/>
                  </a:lnTo>
                  <a:lnTo>
                    <a:pt x="99" y="169"/>
                  </a:lnTo>
                  <a:lnTo>
                    <a:pt x="102" y="155"/>
                  </a:lnTo>
                  <a:lnTo>
                    <a:pt x="107" y="141"/>
                  </a:lnTo>
                  <a:lnTo>
                    <a:pt x="113" y="129"/>
                  </a:lnTo>
                  <a:lnTo>
                    <a:pt x="119" y="120"/>
                  </a:lnTo>
                  <a:lnTo>
                    <a:pt x="127" y="110"/>
                  </a:lnTo>
                  <a:lnTo>
                    <a:pt x="134" y="103"/>
                  </a:lnTo>
                  <a:lnTo>
                    <a:pt x="144" y="98"/>
                  </a:lnTo>
                  <a:lnTo>
                    <a:pt x="154" y="94"/>
                  </a:lnTo>
                  <a:lnTo>
                    <a:pt x="165" y="91"/>
                  </a:lnTo>
                  <a:lnTo>
                    <a:pt x="176" y="89"/>
                  </a:lnTo>
                  <a:lnTo>
                    <a:pt x="188" y="91"/>
                  </a:lnTo>
                  <a:lnTo>
                    <a:pt x="202" y="92"/>
                  </a:lnTo>
                  <a:lnTo>
                    <a:pt x="206" y="92"/>
                  </a:lnTo>
                  <a:lnTo>
                    <a:pt x="211" y="2"/>
                  </a:lnTo>
                  <a:lnTo>
                    <a:pt x="206" y="2"/>
                  </a:lnTo>
                  <a:lnTo>
                    <a:pt x="206" y="2"/>
                  </a:lnTo>
                  <a:lnTo>
                    <a:pt x="191" y="0"/>
                  </a:lnTo>
                  <a:lnTo>
                    <a:pt x="191" y="0"/>
                  </a:lnTo>
                  <a:lnTo>
                    <a:pt x="171" y="2"/>
                  </a:lnTo>
                  <a:lnTo>
                    <a:pt x="153" y="6"/>
                  </a:lnTo>
                  <a:lnTo>
                    <a:pt x="136" y="14"/>
                  </a:lnTo>
                  <a:lnTo>
                    <a:pt x="122" y="23"/>
                  </a:lnTo>
                  <a:lnTo>
                    <a:pt x="110" y="34"/>
                  </a:lnTo>
                  <a:lnTo>
                    <a:pt x="99" y="45"/>
                  </a:lnTo>
                  <a:lnTo>
                    <a:pt x="92" y="57"/>
                  </a:lnTo>
                  <a:lnTo>
                    <a:pt x="84" y="69"/>
                  </a:lnTo>
                  <a:lnTo>
                    <a:pt x="84" y="69"/>
                  </a:lnTo>
                  <a:lnTo>
                    <a:pt x="87" y="38"/>
                  </a:lnTo>
                  <a:lnTo>
                    <a:pt x="88" y="12"/>
                  </a:lnTo>
                  <a:lnTo>
                    <a:pt x="88" y="8"/>
                  </a:lnTo>
                  <a:lnTo>
                    <a:pt x="0" y="8"/>
                  </a:lnTo>
                  <a:lnTo>
                    <a:pt x="0" y="406"/>
                  </a:lnTo>
                  <a:lnTo>
                    <a:pt x="92" y="406"/>
                  </a:lnTo>
                  <a:lnTo>
                    <a:pt x="92" y="244"/>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7" name="Freeform 12"/>
            <p:cNvSpPr>
              <a:spLocks noEditPoints="1"/>
            </p:cNvSpPr>
            <p:nvPr userDrawn="1"/>
          </p:nvSpPr>
          <p:spPr bwMode="auto">
            <a:xfrm>
              <a:off x="5089113" y="2547700"/>
              <a:ext cx="274638" cy="327025"/>
            </a:xfrm>
            <a:custGeom>
              <a:avLst/>
              <a:gdLst/>
              <a:ahLst/>
              <a:cxnLst>
                <a:cxn ang="0">
                  <a:pos x="191" y="414"/>
                </a:cxn>
                <a:cxn ang="0">
                  <a:pos x="265" y="407"/>
                </a:cxn>
                <a:cxn ang="0">
                  <a:pos x="331" y="389"/>
                </a:cxn>
                <a:cxn ang="0">
                  <a:pos x="321" y="313"/>
                </a:cxn>
                <a:cxn ang="0">
                  <a:pos x="317" y="314"/>
                </a:cxn>
                <a:cxn ang="0">
                  <a:pos x="263" y="332"/>
                </a:cxn>
                <a:cxn ang="0">
                  <a:pos x="206" y="337"/>
                </a:cxn>
                <a:cxn ang="0">
                  <a:pos x="193" y="337"/>
                </a:cxn>
                <a:cxn ang="0">
                  <a:pos x="168" y="334"/>
                </a:cxn>
                <a:cxn ang="0">
                  <a:pos x="148" y="326"/>
                </a:cxn>
                <a:cxn ang="0">
                  <a:pos x="130" y="316"/>
                </a:cxn>
                <a:cxn ang="0">
                  <a:pos x="124" y="309"/>
                </a:cxn>
                <a:cxn ang="0">
                  <a:pos x="110" y="293"/>
                </a:cxn>
                <a:cxn ang="0">
                  <a:pos x="102" y="271"/>
                </a:cxn>
                <a:cxn ang="0">
                  <a:pos x="96" y="247"/>
                </a:cxn>
                <a:cxn ang="0">
                  <a:pos x="95" y="218"/>
                </a:cxn>
                <a:cxn ang="0">
                  <a:pos x="343" y="215"/>
                </a:cxn>
                <a:cxn ang="0">
                  <a:pos x="346" y="192"/>
                </a:cxn>
                <a:cxn ang="0">
                  <a:pos x="346" y="173"/>
                </a:cxn>
                <a:cxn ang="0">
                  <a:pos x="343" y="135"/>
                </a:cxn>
                <a:cxn ang="0">
                  <a:pos x="335" y="100"/>
                </a:cxn>
                <a:cxn ang="0">
                  <a:pos x="321" y="71"/>
                </a:cxn>
                <a:cxn ang="0">
                  <a:pos x="303" y="46"/>
                </a:cxn>
                <a:cxn ang="0">
                  <a:pos x="278" y="26"/>
                </a:cxn>
                <a:cxn ang="0">
                  <a:pos x="251" y="12"/>
                </a:cxn>
                <a:cxn ang="0">
                  <a:pos x="219" y="3"/>
                </a:cxn>
                <a:cxn ang="0">
                  <a:pos x="182" y="0"/>
                </a:cxn>
                <a:cxn ang="0">
                  <a:pos x="162" y="2"/>
                </a:cxn>
                <a:cxn ang="0">
                  <a:pos x="124" y="9"/>
                </a:cxn>
                <a:cxn ang="0">
                  <a:pos x="92" y="23"/>
                </a:cxn>
                <a:cxn ang="0">
                  <a:pos x="63" y="45"/>
                </a:cxn>
                <a:cxn ang="0">
                  <a:pos x="38" y="72"/>
                </a:cxn>
                <a:cxn ang="0">
                  <a:pos x="20" y="104"/>
                </a:cxn>
                <a:cxn ang="0">
                  <a:pos x="7" y="143"/>
                </a:cxn>
                <a:cxn ang="0">
                  <a:pos x="1" y="187"/>
                </a:cxn>
                <a:cxn ang="0">
                  <a:pos x="0" y="210"/>
                </a:cxn>
                <a:cxn ang="0">
                  <a:pos x="3" y="257"/>
                </a:cxn>
                <a:cxn ang="0">
                  <a:pos x="12" y="299"/>
                </a:cxn>
                <a:cxn ang="0">
                  <a:pos x="27" y="334"/>
                </a:cxn>
                <a:cxn ang="0">
                  <a:pos x="49" y="363"/>
                </a:cxn>
                <a:cxn ang="0">
                  <a:pos x="75" y="384"/>
                </a:cxn>
                <a:cxn ang="0">
                  <a:pos x="108" y="401"/>
                </a:cxn>
                <a:cxn ang="0">
                  <a:pos x="147" y="411"/>
                </a:cxn>
                <a:cxn ang="0">
                  <a:pos x="191" y="414"/>
                </a:cxn>
                <a:cxn ang="0">
                  <a:pos x="98" y="152"/>
                </a:cxn>
                <a:cxn ang="0">
                  <a:pos x="101" y="133"/>
                </a:cxn>
                <a:cxn ang="0">
                  <a:pos x="116" y="104"/>
                </a:cxn>
                <a:cxn ang="0">
                  <a:pos x="136" y="83"/>
                </a:cxn>
                <a:cxn ang="0">
                  <a:pos x="164" y="72"/>
                </a:cxn>
                <a:cxn ang="0">
                  <a:pos x="179" y="71"/>
                </a:cxn>
                <a:cxn ang="0">
                  <a:pos x="210" y="75"/>
                </a:cxn>
                <a:cxn ang="0">
                  <a:pos x="233" y="91"/>
                </a:cxn>
                <a:cxn ang="0">
                  <a:pos x="242" y="103"/>
                </a:cxn>
                <a:cxn ang="0">
                  <a:pos x="252" y="133"/>
                </a:cxn>
                <a:cxn ang="0">
                  <a:pos x="98" y="152"/>
                </a:cxn>
              </a:cxnLst>
              <a:rect l="0" t="0" r="r" b="b"/>
              <a:pathLst>
                <a:path w="346" h="414">
                  <a:moveTo>
                    <a:pt x="191" y="414"/>
                  </a:moveTo>
                  <a:lnTo>
                    <a:pt x="191" y="414"/>
                  </a:lnTo>
                  <a:lnTo>
                    <a:pt x="228" y="412"/>
                  </a:lnTo>
                  <a:lnTo>
                    <a:pt x="265" y="407"/>
                  </a:lnTo>
                  <a:lnTo>
                    <a:pt x="298" y="400"/>
                  </a:lnTo>
                  <a:lnTo>
                    <a:pt x="331" y="389"/>
                  </a:lnTo>
                  <a:lnTo>
                    <a:pt x="334" y="388"/>
                  </a:lnTo>
                  <a:lnTo>
                    <a:pt x="321" y="313"/>
                  </a:lnTo>
                  <a:lnTo>
                    <a:pt x="317" y="314"/>
                  </a:lnTo>
                  <a:lnTo>
                    <a:pt x="317" y="314"/>
                  </a:lnTo>
                  <a:lnTo>
                    <a:pt x="289" y="325"/>
                  </a:lnTo>
                  <a:lnTo>
                    <a:pt x="263" y="332"/>
                  </a:lnTo>
                  <a:lnTo>
                    <a:pt x="234" y="335"/>
                  </a:lnTo>
                  <a:lnTo>
                    <a:pt x="206" y="337"/>
                  </a:lnTo>
                  <a:lnTo>
                    <a:pt x="206" y="337"/>
                  </a:lnTo>
                  <a:lnTo>
                    <a:pt x="193" y="337"/>
                  </a:lnTo>
                  <a:lnTo>
                    <a:pt x="180" y="335"/>
                  </a:lnTo>
                  <a:lnTo>
                    <a:pt x="168" y="334"/>
                  </a:lnTo>
                  <a:lnTo>
                    <a:pt x="157" y="331"/>
                  </a:lnTo>
                  <a:lnTo>
                    <a:pt x="148" y="326"/>
                  </a:lnTo>
                  <a:lnTo>
                    <a:pt x="139" y="322"/>
                  </a:lnTo>
                  <a:lnTo>
                    <a:pt x="130" y="316"/>
                  </a:lnTo>
                  <a:lnTo>
                    <a:pt x="124" y="309"/>
                  </a:lnTo>
                  <a:lnTo>
                    <a:pt x="124" y="309"/>
                  </a:lnTo>
                  <a:lnTo>
                    <a:pt x="116" y="302"/>
                  </a:lnTo>
                  <a:lnTo>
                    <a:pt x="110" y="293"/>
                  </a:lnTo>
                  <a:lnTo>
                    <a:pt x="105" y="283"/>
                  </a:lnTo>
                  <a:lnTo>
                    <a:pt x="102" y="271"/>
                  </a:lnTo>
                  <a:lnTo>
                    <a:pt x="99" y="260"/>
                  </a:lnTo>
                  <a:lnTo>
                    <a:pt x="96" y="247"/>
                  </a:lnTo>
                  <a:lnTo>
                    <a:pt x="96" y="233"/>
                  </a:lnTo>
                  <a:lnTo>
                    <a:pt x="95" y="218"/>
                  </a:lnTo>
                  <a:lnTo>
                    <a:pt x="343" y="218"/>
                  </a:lnTo>
                  <a:lnTo>
                    <a:pt x="343" y="215"/>
                  </a:lnTo>
                  <a:lnTo>
                    <a:pt x="343" y="215"/>
                  </a:lnTo>
                  <a:lnTo>
                    <a:pt x="346" y="192"/>
                  </a:lnTo>
                  <a:lnTo>
                    <a:pt x="346" y="173"/>
                  </a:lnTo>
                  <a:lnTo>
                    <a:pt x="346" y="173"/>
                  </a:lnTo>
                  <a:lnTo>
                    <a:pt x="344" y="153"/>
                  </a:lnTo>
                  <a:lnTo>
                    <a:pt x="343" y="135"/>
                  </a:lnTo>
                  <a:lnTo>
                    <a:pt x="340" y="117"/>
                  </a:lnTo>
                  <a:lnTo>
                    <a:pt x="335" y="100"/>
                  </a:lnTo>
                  <a:lnTo>
                    <a:pt x="329" y="84"/>
                  </a:lnTo>
                  <a:lnTo>
                    <a:pt x="321" y="71"/>
                  </a:lnTo>
                  <a:lnTo>
                    <a:pt x="312" y="58"/>
                  </a:lnTo>
                  <a:lnTo>
                    <a:pt x="303" y="46"/>
                  </a:lnTo>
                  <a:lnTo>
                    <a:pt x="291" y="35"/>
                  </a:lnTo>
                  <a:lnTo>
                    <a:pt x="278" y="26"/>
                  </a:lnTo>
                  <a:lnTo>
                    <a:pt x="266" y="19"/>
                  </a:lnTo>
                  <a:lnTo>
                    <a:pt x="251" y="12"/>
                  </a:lnTo>
                  <a:lnTo>
                    <a:pt x="236" y="6"/>
                  </a:lnTo>
                  <a:lnTo>
                    <a:pt x="219" y="3"/>
                  </a:lnTo>
                  <a:lnTo>
                    <a:pt x="200" y="2"/>
                  </a:lnTo>
                  <a:lnTo>
                    <a:pt x="182" y="0"/>
                  </a:lnTo>
                  <a:lnTo>
                    <a:pt x="182" y="0"/>
                  </a:lnTo>
                  <a:lnTo>
                    <a:pt x="162" y="2"/>
                  </a:lnTo>
                  <a:lnTo>
                    <a:pt x="142" y="3"/>
                  </a:lnTo>
                  <a:lnTo>
                    <a:pt x="124" y="9"/>
                  </a:lnTo>
                  <a:lnTo>
                    <a:pt x="107" y="16"/>
                  </a:lnTo>
                  <a:lnTo>
                    <a:pt x="92" y="23"/>
                  </a:lnTo>
                  <a:lnTo>
                    <a:pt x="76" y="32"/>
                  </a:lnTo>
                  <a:lnTo>
                    <a:pt x="63" y="45"/>
                  </a:lnTo>
                  <a:lnTo>
                    <a:pt x="50" y="57"/>
                  </a:lnTo>
                  <a:lnTo>
                    <a:pt x="38" y="72"/>
                  </a:lnTo>
                  <a:lnTo>
                    <a:pt x="29" y="87"/>
                  </a:lnTo>
                  <a:lnTo>
                    <a:pt x="20" y="104"/>
                  </a:lnTo>
                  <a:lnTo>
                    <a:pt x="14" y="123"/>
                  </a:lnTo>
                  <a:lnTo>
                    <a:pt x="7" y="143"/>
                  </a:lnTo>
                  <a:lnTo>
                    <a:pt x="3" y="164"/>
                  </a:lnTo>
                  <a:lnTo>
                    <a:pt x="1" y="187"/>
                  </a:lnTo>
                  <a:lnTo>
                    <a:pt x="0" y="210"/>
                  </a:lnTo>
                  <a:lnTo>
                    <a:pt x="0" y="210"/>
                  </a:lnTo>
                  <a:lnTo>
                    <a:pt x="1" y="234"/>
                  </a:lnTo>
                  <a:lnTo>
                    <a:pt x="3" y="257"/>
                  </a:lnTo>
                  <a:lnTo>
                    <a:pt x="7" y="279"/>
                  </a:lnTo>
                  <a:lnTo>
                    <a:pt x="12" y="299"/>
                  </a:lnTo>
                  <a:lnTo>
                    <a:pt x="20" y="317"/>
                  </a:lnTo>
                  <a:lnTo>
                    <a:pt x="27" y="334"/>
                  </a:lnTo>
                  <a:lnTo>
                    <a:pt x="36" y="349"/>
                  </a:lnTo>
                  <a:lnTo>
                    <a:pt x="49" y="363"/>
                  </a:lnTo>
                  <a:lnTo>
                    <a:pt x="61" y="374"/>
                  </a:lnTo>
                  <a:lnTo>
                    <a:pt x="75" y="384"/>
                  </a:lnTo>
                  <a:lnTo>
                    <a:pt x="90" y="394"/>
                  </a:lnTo>
                  <a:lnTo>
                    <a:pt x="108" y="401"/>
                  </a:lnTo>
                  <a:lnTo>
                    <a:pt x="127" y="406"/>
                  </a:lnTo>
                  <a:lnTo>
                    <a:pt x="147" y="411"/>
                  </a:lnTo>
                  <a:lnTo>
                    <a:pt x="168" y="414"/>
                  </a:lnTo>
                  <a:lnTo>
                    <a:pt x="191" y="414"/>
                  </a:lnTo>
                  <a:lnTo>
                    <a:pt x="191" y="414"/>
                  </a:lnTo>
                  <a:close/>
                  <a:moveTo>
                    <a:pt x="98" y="152"/>
                  </a:moveTo>
                  <a:lnTo>
                    <a:pt x="98" y="152"/>
                  </a:lnTo>
                  <a:lnTo>
                    <a:pt x="101" y="133"/>
                  </a:lnTo>
                  <a:lnTo>
                    <a:pt x="107" y="118"/>
                  </a:lnTo>
                  <a:lnTo>
                    <a:pt x="116" y="104"/>
                  </a:lnTo>
                  <a:lnTo>
                    <a:pt x="125" y="92"/>
                  </a:lnTo>
                  <a:lnTo>
                    <a:pt x="136" y="83"/>
                  </a:lnTo>
                  <a:lnTo>
                    <a:pt x="150" y="77"/>
                  </a:lnTo>
                  <a:lnTo>
                    <a:pt x="164" y="72"/>
                  </a:lnTo>
                  <a:lnTo>
                    <a:pt x="179" y="71"/>
                  </a:lnTo>
                  <a:lnTo>
                    <a:pt x="179" y="71"/>
                  </a:lnTo>
                  <a:lnTo>
                    <a:pt x="194" y="72"/>
                  </a:lnTo>
                  <a:lnTo>
                    <a:pt x="210" y="75"/>
                  </a:lnTo>
                  <a:lnTo>
                    <a:pt x="222" y="83"/>
                  </a:lnTo>
                  <a:lnTo>
                    <a:pt x="233" y="91"/>
                  </a:lnTo>
                  <a:lnTo>
                    <a:pt x="233" y="91"/>
                  </a:lnTo>
                  <a:lnTo>
                    <a:pt x="242" y="103"/>
                  </a:lnTo>
                  <a:lnTo>
                    <a:pt x="248" y="117"/>
                  </a:lnTo>
                  <a:lnTo>
                    <a:pt x="252" y="133"/>
                  </a:lnTo>
                  <a:lnTo>
                    <a:pt x="254" y="152"/>
                  </a:lnTo>
                  <a:lnTo>
                    <a:pt x="98" y="152"/>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8" name="Freeform 13"/>
            <p:cNvSpPr>
              <a:spLocks noEditPoints="1"/>
            </p:cNvSpPr>
            <p:nvPr userDrawn="1"/>
          </p:nvSpPr>
          <p:spPr bwMode="auto">
            <a:xfrm>
              <a:off x="5395501" y="2547700"/>
              <a:ext cx="257175" cy="327025"/>
            </a:xfrm>
            <a:custGeom>
              <a:avLst/>
              <a:gdLst/>
              <a:ahLst/>
              <a:cxnLst>
                <a:cxn ang="0">
                  <a:pos x="323" y="133"/>
                </a:cxn>
                <a:cxn ang="0">
                  <a:pos x="317" y="87"/>
                </a:cxn>
                <a:cxn ang="0">
                  <a:pos x="302" y="51"/>
                </a:cxn>
                <a:cxn ang="0">
                  <a:pos x="276" y="25"/>
                </a:cxn>
                <a:cxn ang="0">
                  <a:pos x="238" y="8"/>
                </a:cxn>
                <a:cxn ang="0">
                  <a:pos x="187" y="0"/>
                </a:cxn>
                <a:cxn ang="0">
                  <a:pos x="132" y="2"/>
                </a:cxn>
                <a:cxn ang="0">
                  <a:pos x="25" y="26"/>
                </a:cxn>
                <a:cxn ang="0">
                  <a:pos x="45" y="101"/>
                </a:cxn>
                <a:cxn ang="0">
                  <a:pos x="98" y="81"/>
                </a:cxn>
                <a:cxn ang="0">
                  <a:pos x="153" y="74"/>
                </a:cxn>
                <a:cxn ang="0">
                  <a:pos x="189" y="78"/>
                </a:cxn>
                <a:cxn ang="0">
                  <a:pos x="221" y="100"/>
                </a:cxn>
                <a:cxn ang="0">
                  <a:pos x="230" y="143"/>
                </a:cxn>
                <a:cxn ang="0">
                  <a:pos x="204" y="162"/>
                </a:cxn>
                <a:cxn ang="0">
                  <a:pos x="133" y="172"/>
                </a:cxn>
                <a:cxn ang="0">
                  <a:pos x="77" y="190"/>
                </a:cxn>
                <a:cxn ang="0">
                  <a:pos x="35" y="219"/>
                </a:cxn>
                <a:cxn ang="0">
                  <a:pos x="9" y="256"/>
                </a:cxn>
                <a:cxn ang="0">
                  <a:pos x="0" y="302"/>
                </a:cxn>
                <a:cxn ang="0">
                  <a:pos x="3" y="325"/>
                </a:cxn>
                <a:cxn ang="0">
                  <a:pos x="14" y="357"/>
                </a:cxn>
                <a:cxn ang="0">
                  <a:pos x="32" y="383"/>
                </a:cxn>
                <a:cxn ang="0">
                  <a:pos x="58" y="401"/>
                </a:cxn>
                <a:cxn ang="0">
                  <a:pos x="89" y="412"/>
                </a:cxn>
                <a:cxn ang="0">
                  <a:pos x="113" y="414"/>
                </a:cxn>
                <a:cxn ang="0">
                  <a:pos x="170" y="404"/>
                </a:cxn>
                <a:cxn ang="0">
                  <a:pos x="215" y="377"/>
                </a:cxn>
                <a:cxn ang="0">
                  <a:pos x="238" y="349"/>
                </a:cxn>
                <a:cxn ang="0">
                  <a:pos x="236" y="406"/>
                </a:cxn>
                <a:cxn ang="0">
                  <a:pos x="325" y="401"/>
                </a:cxn>
                <a:cxn ang="0">
                  <a:pos x="323" y="296"/>
                </a:cxn>
                <a:cxn ang="0">
                  <a:pos x="129" y="339"/>
                </a:cxn>
                <a:cxn ang="0">
                  <a:pos x="104" y="326"/>
                </a:cxn>
                <a:cxn ang="0">
                  <a:pos x="90" y="302"/>
                </a:cxn>
                <a:cxn ang="0">
                  <a:pos x="90" y="283"/>
                </a:cxn>
                <a:cxn ang="0">
                  <a:pos x="100" y="264"/>
                </a:cxn>
                <a:cxn ang="0">
                  <a:pos x="117" y="248"/>
                </a:cxn>
                <a:cxn ang="0">
                  <a:pos x="169" y="231"/>
                </a:cxn>
                <a:cxn ang="0">
                  <a:pos x="230" y="233"/>
                </a:cxn>
                <a:cxn ang="0">
                  <a:pos x="224" y="271"/>
                </a:cxn>
                <a:cxn ang="0">
                  <a:pos x="199" y="313"/>
                </a:cxn>
                <a:cxn ang="0">
                  <a:pos x="176" y="329"/>
                </a:cxn>
                <a:cxn ang="0">
                  <a:pos x="149" y="339"/>
                </a:cxn>
              </a:cxnLst>
              <a:rect l="0" t="0" r="r" b="b"/>
              <a:pathLst>
                <a:path w="325" h="414">
                  <a:moveTo>
                    <a:pt x="323" y="296"/>
                  </a:moveTo>
                  <a:lnTo>
                    <a:pt x="323" y="133"/>
                  </a:lnTo>
                  <a:lnTo>
                    <a:pt x="323" y="133"/>
                  </a:lnTo>
                  <a:lnTo>
                    <a:pt x="322" y="117"/>
                  </a:lnTo>
                  <a:lnTo>
                    <a:pt x="320" y="101"/>
                  </a:lnTo>
                  <a:lnTo>
                    <a:pt x="317" y="87"/>
                  </a:lnTo>
                  <a:lnTo>
                    <a:pt x="314" y="74"/>
                  </a:lnTo>
                  <a:lnTo>
                    <a:pt x="308" y="61"/>
                  </a:lnTo>
                  <a:lnTo>
                    <a:pt x="302" y="51"/>
                  </a:lnTo>
                  <a:lnTo>
                    <a:pt x="294" y="42"/>
                  </a:lnTo>
                  <a:lnTo>
                    <a:pt x="285" y="32"/>
                  </a:lnTo>
                  <a:lnTo>
                    <a:pt x="276" y="25"/>
                  </a:lnTo>
                  <a:lnTo>
                    <a:pt x="264" y="19"/>
                  </a:lnTo>
                  <a:lnTo>
                    <a:pt x="251" y="12"/>
                  </a:lnTo>
                  <a:lnTo>
                    <a:pt x="238" y="8"/>
                  </a:lnTo>
                  <a:lnTo>
                    <a:pt x="222" y="5"/>
                  </a:lnTo>
                  <a:lnTo>
                    <a:pt x="205" y="2"/>
                  </a:lnTo>
                  <a:lnTo>
                    <a:pt x="187" y="0"/>
                  </a:lnTo>
                  <a:lnTo>
                    <a:pt x="167" y="0"/>
                  </a:lnTo>
                  <a:lnTo>
                    <a:pt x="167" y="0"/>
                  </a:lnTo>
                  <a:lnTo>
                    <a:pt x="132" y="2"/>
                  </a:lnTo>
                  <a:lnTo>
                    <a:pt x="94" y="8"/>
                  </a:lnTo>
                  <a:lnTo>
                    <a:pt x="58" y="16"/>
                  </a:lnTo>
                  <a:lnTo>
                    <a:pt x="25" y="26"/>
                  </a:lnTo>
                  <a:lnTo>
                    <a:pt x="20" y="28"/>
                  </a:lnTo>
                  <a:lnTo>
                    <a:pt x="38" y="104"/>
                  </a:lnTo>
                  <a:lnTo>
                    <a:pt x="45" y="101"/>
                  </a:lnTo>
                  <a:lnTo>
                    <a:pt x="45" y="101"/>
                  </a:lnTo>
                  <a:lnTo>
                    <a:pt x="69" y="91"/>
                  </a:lnTo>
                  <a:lnTo>
                    <a:pt x="98" y="81"/>
                  </a:lnTo>
                  <a:lnTo>
                    <a:pt x="126" y="75"/>
                  </a:lnTo>
                  <a:lnTo>
                    <a:pt x="140" y="75"/>
                  </a:lnTo>
                  <a:lnTo>
                    <a:pt x="153" y="74"/>
                  </a:lnTo>
                  <a:lnTo>
                    <a:pt x="153" y="74"/>
                  </a:lnTo>
                  <a:lnTo>
                    <a:pt x="172" y="75"/>
                  </a:lnTo>
                  <a:lnTo>
                    <a:pt x="189" y="78"/>
                  </a:lnTo>
                  <a:lnTo>
                    <a:pt x="202" y="83"/>
                  </a:lnTo>
                  <a:lnTo>
                    <a:pt x="211" y="91"/>
                  </a:lnTo>
                  <a:lnTo>
                    <a:pt x="221" y="100"/>
                  </a:lnTo>
                  <a:lnTo>
                    <a:pt x="225" y="112"/>
                  </a:lnTo>
                  <a:lnTo>
                    <a:pt x="230" y="126"/>
                  </a:lnTo>
                  <a:lnTo>
                    <a:pt x="230" y="143"/>
                  </a:lnTo>
                  <a:lnTo>
                    <a:pt x="230" y="161"/>
                  </a:lnTo>
                  <a:lnTo>
                    <a:pt x="230" y="161"/>
                  </a:lnTo>
                  <a:lnTo>
                    <a:pt x="204" y="162"/>
                  </a:lnTo>
                  <a:lnTo>
                    <a:pt x="178" y="164"/>
                  </a:lnTo>
                  <a:lnTo>
                    <a:pt x="155" y="167"/>
                  </a:lnTo>
                  <a:lnTo>
                    <a:pt x="133" y="172"/>
                  </a:lnTo>
                  <a:lnTo>
                    <a:pt x="112" y="176"/>
                  </a:lnTo>
                  <a:lnTo>
                    <a:pt x="94" y="182"/>
                  </a:lnTo>
                  <a:lnTo>
                    <a:pt x="77" y="190"/>
                  </a:lnTo>
                  <a:lnTo>
                    <a:pt x="61" y="199"/>
                  </a:lnTo>
                  <a:lnTo>
                    <a:pt x="48" y="208"/>
                  </a:lnTo>
                  <a:lnTo>
                    <a:pt x="35" y="219"/>
                  </a:lnTo>
                  <a:lnTo>
                    <a:pt x="25" y="230"/>
                  </a:lnTo>
                  <a:lnTo>
                    <a:pt x="15" y="242"/>
                  </a:lnTo>
                  <a:lnTo>
                    <a:pt x="9" y="256"/>
                  </a:lnTo>
                  <a:lnTo>
                    <a:pt x="5" y="270"/>
                  </a:lnTo>
                  <a:lnTo>
                    <a:pt x="2" y="285"/>
                  </a:lnTo>
                  <a:lnTo>
                    <a:pt x="0" y="302"/>
                  </a:lnTo>
                  <a:lnTo>
                    <a:pt x="0" y="302"/>
                  </a:lnTo>
                  <a:lnTo>
                    <a:pt x="2" y="314"/>
                  </a:lnTo>
                  <a:lnTo>
                    <a:pt x="3" y="325"/>
                  </a:lnTo>
                  <a:lnTo>
                    <a:pt x="5" y="337"/>
                  </a:lnTo>
                  <a:lnTo>
                    <a:pt x="9" y="348"/>
                  </a:lnTo>
                  <a:lnTo>
                    <a:pt x="14" y="357"/>
                  </a:lnTo>
                  <a:lnTo>
                    <a:pt x="19" y="366"/>
                  </a:lnTo>
                  <a:lnTo>
                    <a:pt x="25" y="375"/>
                  </a:lnTo>
                  <a:lnTo>
                    <a:pt x="32" y="383"/>
                  </a:lnTo>
                  <a:lnTo>
                    <a:pt x="40" y="389"/>
                  </a:lnTo>
                  <a:lnTo>
                    <a:pt x="49" y="395"/>
                  </a:lnTo>
                  <a:lnTo>
                    <a:pt x="58" y="401"/>
                  </a:lnTo>
                  <a:lnTo>
                    <a:pt x="68" y="406"/>
                  </a:lnTo>
                  <a:lnTo>
                    <a:pt x="78" y="409"/>
                  </a:lnTo>
                  <a:lnTo>
                    <a:pt x="89" y="412"/>
                  </a:lnTo>
                  <a:lnTo>
                    <a:pt x="101" y="414"/>
                  </a:lnTo>
                  <a:lnTo>
                    <a:pt x="113" y="414"/>
                  </a:lnTo>
                  <a:lnTo>
                    <a:pt x="113" y="414"/>
                  </a:lnTo>
                  <a:lnTo>
                    <a:pt x="133" y="412"/>
                  </a:lnTo>
                  <a:lnTo>
                    <a:pt x="152" y="409"/>
                  </a:lnTo>
                  <a:lnTo>
                    <a:pt x="170" y="404"/>
                  </a:lnTo>
                  <a:lnTo>
                    <a:pt x="185" y="397"/>
                  </a:lnTo>
                  <a:lnTo>
                    <a:pt x="201" y="388"/>
                  </a:lnTo>
                  <a:lnTo>
                    <a:pt x="215" y="377"/>
                  </a:lnTo>
                  <a:lnTo>
                    <a:pt x="227" y="363"/>
                  </a:lnTo>
                  <a:lnTo>
                    <a:pt x="238" y="349"/>
                  </a:lnTo>
                  <a:lnTo>
                    <a:pt x="238" y="349"/>
                  </a:lnTo>
                  <a:lnTo>
                    <a:pt x="236" y="374"/>
                  </a:lnTo>
                  <a:lnTo>
                    <a:pt x="236" y="401"/>
                  </a:lnTo>
                  <a:lnTo>
                    <a:pt x="236" y="406"/>
                  </a:lnTo>
                  <a:lnTo>
                    <a:pt x="325" y="406"/>
                  </a:lnTo>
                  <a:lnTo>
                    <a:pt x="325" y="401"/>
                  </a:lnTo>
                  <a:lnTo>
                    <a:pt x="325" y="401"/>
                  </a:lnTo>
                  <a:lnTo>
                    <a:pt x="323" y="349"/>
                  </a:lnTo>
                  <a:lnTo>
                    <a:pt x="323" y="296"/>
                  </a:lnTo>
                  <a:lnTo>
                    <a:pt x="323" y="296"/>
                  </a:lnTo>
                  <a:close/>
                  <a:moveTo>
                    <a:pt x="140" y="339"/>
                  </a:moveTo>
                  <a:lnTo>
                    <a:pt x="140" y="339"/>
                  </a:lnTo>
                  <a:lnTo>
                    <a:pt x="129" y="339"/>
                  </a:lnTo>
                  <a:lnTo>
                    <a:pt x="120" y="335"/>
                  </a:lnTo>
                  <a:lnTo>
                    <a:pt x="110" y="331"/>
                  </a:lnTo>
                  <a:lnTo>
                    <a:pt x="104" y="326"/>
                  </a:lnTo>
                  <a:lnTo>
                    <a:pt x="98" y="319"/>
                  </a:lnTo>
                  <a:lnTo>
                    <a:pt x="94" y="311"/>
                  </a:lnTo>
                  <a:lnTo>
                    <a:pt x="90" y="302"/>
                  </a:lnTo>
                  <a:lnTo>
                    <a:pt x="90" y="291"/>
                  </a:lnTo>
                  <a:lnTo>
                    <a:pt x="90" y="291"/>
                  </a:lnTo>
                  <a:lnTo>
                    <a:pt x="90" y="283"/>
                  </a:lnTo>
                  <a:lnTo>
                    <a:pt x="92" y="276"/>
                  </a:lnTo>
                  <a:lnTo>
                    <a:pt x="95" y="270"/>
                  </a:lnTo>
                  <a:lnTo>
                    <a:pt x="100" y="264"/>
                  </a:lnTo>
                  <a:lnTo>
                    <a:pt x="104" y="257"/>
                  </a:lnTo>
                  <a:lnTo>
                    <a:pt x="110" y="253"/>
                  </a:lnTo>
                  <a:lnTo>
                    <a:pt x="117" y="248"/>
                  </a:lnTo>
                  <a:lnTo>
                    <a:pt x="126" y="244"/>
                  </a:lnTo>
                  <a:lnTo>
                    <a:pt x="146" y="236"/>
                  </a:lnTo>
                  <a:lnTo>
                    <a:pt x="169" y="231"/>
                  </a:lnTo>
                  <a:lnTo>
                    <a:pt x="198" y="228"/>
                  </a:lnTo>
                  <a:lnTo>
                    <a:pt x="230" y="227"/>
                  </a:lnTo>
                  <a:lnTo>
                    <a:pt x="230" y="233"/>
                  </a:lnTo>
                  <a:lnTo>
                    <a:pt x="230" y="233"/>
                  </a:lnTo>
                  <a:lnTo>
                    <a:pt x="228" y="253"/>
                  </a:lnTo>
                  <a:lnTo>
                    <a:pt x="224" y="271"/>
                  </a:lnTo>
                  <a:lnTo>
                    <a:pt x="216" y="290"/>
                  </a:lnTo>
                  <a:lnTo>
                    <a:pt x="205" y="305"/>
                  </a:lnTo>
                  <a:lnTo>
                    <a:pt x="199" y="313"/>
                  </a:lnTo>
                  <a:lnTo>
                    <a:pt x="193" y="319"/>
                  </a:lnTo>
                  <a:lnTo>
                    <a:pt x="185" y="325"/>
                  </a:lnTo>
                  <a:lnTo>
                    <a:pt x="176" y="329"/>
                  </a:lnTo>
                  <a:lnTo>
                    <a:pt x="169" y="334"/>
                  </a:lnTo>
                  <a:lnTo>
                    <a:pt x="159" y="337"/>
                  </a:lnTo>
                  <a:lnTo>
                    <a:pt x="149" y="339"/>
                  </a:lnTo>
                  <a:lnTo>
                    <a:pt x="140" y="339"/>
                  </a:lnTo>
                  <a:lnTo>
                    <a:pt x="140" y="339"/>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19" name="Freeform 14"/>
            <p:cNvSpPr>
              <a:spLocks/>
            </p:cNvSpPr>
            <p:nvPr userDrawn="1"/>
          </p:nvSpPr>
          <p:spPr bwMode="auto">
            <a:xfrm>
              <a:off x="5705063" y="2547700"/>
              <a:ext cx="452438" cy="320675"/>
            </a:xfrm>
            <a:custGeom>
              <a:avLst/>
              <a:gdLst/>
              <a:ahLst/>
              <a:cxnLst>
                <a:cxn ang="0">
                  <a:pos x="450" y="0"/>
                </a:cxn>
                <a:cxn ang="0">
                  <a:pos x="406" y="6"/>
                </a:cxn>
                <a:cxn ang="0">
                  <a:pos x="369" y="25"/>
                </a:cxn>
                <a:cxn ang="0">
                  <a:pos x="341" y="48"/>
                </a:cxn>
                <a:cxn ang="0">
                  <a:pos x="321" y="75"/>
                </a:cxn>
                <a:cxn ang="0">
                  <a:pos x="317" y="65"/>
                </a:cxn>
                <a:cxn ang="0">
                  <a:pos x="303" y="38"/>
                </a:cxn>
                <a:cxn ang="0">
                  <a:pos x="277" y="17"/>
                </a:cxn>
                <a:cxn ang="0">
                  <a:pos x="260" y="8"/>
                </a:cxn>
                <a:cxn ang="0">
                  <a:pos x="237" y="2"/>
                </a:cxn>
                <a:cxn ang="0">
                  <a:pos x="211" y="0"/>
                </a:cxn>
                <a:cxn ang="0">
                  <a:pos x="191" y="2"/>
                </a:cxn>
                <a:cxn ang="0">
                  <a:pos x="154" y="11"/>
                </a:cxn>
                <a:cxn ang="0">
                  <a:pos x="122" y="29"/>
                </a:cxn>
                <a:cxn ang="0">
                  <a:pos x="96" y="54"/>
                </a:cxn>
                <a:cxn ang="0">
                  <a:pos x="85" y="71"/>
                </a:cxn>
                <a:cxn ang="0">
                  <a:pos x="89" y="12"/>
                </a:cxn>
                <a:cxn ang="0">
                  <a:pos x="0" y="8"/>
                </a:cxn>
                <a:cxn ang="0">
                  <a:pos x="92" y="406"/>
                </a:cxn>
                <a:cxn ang="0">
                  <a:pos x="92" y="216"/>
                </a:cxn>
                <a:cxn ang="0">
                  <a:pos x="95" y="189"/>
                </a:cxn>
                <a:cxn ang="0">
                  <a:pos x="99" y="162"/>
                </a:cxn>
                <a:cxn ang="0">
                  <a:pos x="108" y="138"/>
                </a:cxn>
                <a:cxn ang="0">
                  <a:pos x="119" y="118"/>
                </a:cxn>
                <a:cxn ang="0">
                  <a:pos x="134" y="101"/>
                </a:cxn>
                <a:cxn ang="0">
                  <a:pos x="150" y="89"/>
                </a:cxn>
                <a:cxn ang="0">
                  <a:pos x="168" y="81"/>
                </a:cxn>
                <a:cxn ang="0">
                  <a:pos x="188"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5" y="124"/>
                </a:cxn>
                <a:cxn ang="0">
                  <a:pos x="367" y="107"/>
                </a:cxn>
                <a:cxn ang="0">
                  <a:pos x="384"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Lst>
              <a:rect l="0" t="0" r="r" b="b"/>
              <a:pathLst>
                <a:path w="569" h="406">
                  <a:moveTo>
                    <a:pt x="450" y="0"/>
                  </a:moveTo>
                  <a:lnTo>
                    <a:pt x="450" y="0"/>
                  </a:lnTo>
                  <a:lnTo>
                    <a:pt x="427" y="2"/>
                  </a:lnTo>
                  <a:lnTo>
                    <a:pt x="406" y="6"/>
                  </a:lnTo>
                  <a:lnTo>
                    <a:pt x="386" y="14"/>
                  </a:lnTo>
                  <a:lnTo>
                    <a:pt x="369" y="25"/>
                  </a:lnTo>
                  <a:lnTo>
                    <a:pt x="353" y="35"/>
                  </a:lnTo>
                  <a:lnTo>
                    <a:pt x="341" y="48"/>
                  </a:lnTo>
                  <a:lnTo>
                    <a:pt x="330" y="61"/>
                  </a:lnTo>
                  <a:lnTo>
                    <a:pt x="321" y="75"/>
                  </a:lnTo>
                  <a:lnTo>
                    <a:pt x="321" y="75"/>
                  </a:lnTo>
                  <a:lnTo>
                    <a:pt x="317" y="65"/>
                  </a:lnTo>
                  <a:lnTo>
                    <a:pt x="311" y="51"/>
                  </a:lnTo>
                  <a:lnTo>
                    <a:pt x="303" y="38"/>
                  </a:lnTo>
                  <a:lnTo>
                    <a:pt x="292" y="26"/>
                  </a:lnTo>
                  <a:lnTo>
                    <a:pt x="277" y="17"/>
                  </a:lnTo>
                  <a:lnTo>
                    <a:pt x="269" y="12"/>
                  </a:lnTo>
                  <a:lnTo>
                    <a:pt x="260" y="8"/>
                  </a:lnTo>
                  <a:lnTo>
                    <a:pt x="249" y="5"/>
                  </a:lnTo>
                  <a:lnTo>
                    <a:pt x="237" y="2"/>
                  </a:lnTo>
                  <a:lnTo>
                    <a:pt x="225" y="0"/>
                  </a:lnTo>
                  <a:lnTo>
                    <a:pt x="211" y="0"/>
                  </a:lnTo>
                  <a:lnTo>
                    <a:pt x="211" y="0"/>
                  </a:lnTo>
                  <a:lnTo>
                    <a:pt x="191" y="2"/>
                  </a:lnTo>
                  <a:lnTo>
                    <a:pt x="173" y="5"/>
                  </a:lnTo>
                  <a:lnTo>
                    <a:pt x="154" y="11"/>
                  </a:lnTo>
                  <a:lnTo>
                    <a:pt x="139"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lnTo>
                    <a:pt x="92" y="216"/>
                  </a:lnTo>
                  <a:lnTo>
                    <a:pt x="93" y="202"/>
                  </a:lnTo>
                  <a:lnTo>
                    <a:pt x="95" y="189"/>
                  </a:lnTo>
                  <a:lnTo>
                    <a:pt x="96" y="175"/>
                  </a:lnTo>
                  <a:lnTo>
                    <a:pt x="99" y="162"/>
                  </a:lnTo>
                  <a:lnTo>
                    <a:pt x="104" y="150"/>
                  </a:lnTo>
                  <a:lnTo>
                    <a:pt x="108" y="138"/>
                  </a:lnTo>
                  <a:lnTo>
                    <a:pt x="113" y="129"/>
                  </a:lnTo>
                  <a:lnTo>
                    <a:pt x="119" y="118"/>
                  </a:lnTo>
                  <a:lnTo>
                    <a:pt x="127" y="109"/>
                  </a:lnTo>
                  <a:lnTo>
                    <a:pt x="134" y="101"/>
                  </a:lnTo>
                  <a:lnTo>
                    <a:pt x="142" y="95"/>
                  </a:lnTo>
                  <a:lnTo>
                    <a:pt x="150" y="89"/>
                  </a:lnTo>
                  <a:lnTo>
                    <a:pt x="159" y="84"/>
                  </a:lnTo>
                  <a:lnTo>
                    <a:pt x="168" y="81"/>
                  </a:lnTo>
                  <a:lnTo>
                    <a:pt x="177" y="80"/>
                  </a:lnTo>
                  <a:lnTo>
                    <a:pt x="188" y="78"/>
                  </a:lnTo>
                  <a:lnTo>
                    <a:pt x="188" y="78"/>
                  </a:lnTo>
                  <a:lnTo>
                    <a:pt x="200" y="80"/>
                  </a:lnTo>
                  <a:lnTo>
                    <a:pt x="211" y="83"/>
                  </a:lnTo>
                  <a:lnTo>
                    <a:pt x="220" y="89"/>
                  </a:lnTo>
                  <a:lnTo>
                    <a:pt x="228" y="97"/>
                  </a:lnTo>
                  <a:lnTo>
                    <a:pt x="232" y="106"/>
                  </a:lnTo>
                  <a:lnTo>
                    <a:pt x="237"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5" y="124"/>
                  </a:lnTo>
                  <a:lnTo>
                    <a:pt x="361" y="115"/>
                  </a:lnTo>
                  <a:lnTo>
                    <a:pt x="367" y="107"/>
                  </a:lnTo>
                  <a:lnTo>
                    <a:pt x="375" y="100"/>
                  </a:lnTo>
                  <a:lnTo>
                    <a:pt x="384"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0" name="Freeform 15"/>
            <p:cNvSpPr>
              <a:spLocks/>
            </p:cNvSpPr>
            <p:nvPr userDrawn="1"/>
          </p:nvSpPr>
          <p:spPr bwMode="auto">
            <a:xfrm>
              <a:off x="6203538" y="2547700"/>
              <a:ext cx="211138" cy="327025"/>
            </a:xfrm>
            <a:custGeom>
              <a:avLst/>
              <a:gdLst/>
              <a:ahLst/>
              <a:cxnLst>
                <a:cxn ang="0">
                  <a:pos x="160" y="170"/>
                </a:cxn>
                <a:cxn ang="0">
                  <a:pos x="124" y="156"/>
                </a:cxn>
                <a:cxn ang="0">
                  <a:pos x="105" y="144"/>
                </a:cxn>
                <a:cxn ang="0">
                  <a:pos x="95" y="127"/>
                </a:cxn>
                <a:cxn ang="0">
                  <a:pos x="95" y="117"/>
                </a:cxn>
                <a:cxn ang="0">
                  <a:pos x="99" y="95"/>
                </a:cxn>
                <a:cxn ang="0">
                  <a:pos x="114" y="81"/>
                </a:cxn>
                <a:cxn ang="0">
                  <a:pos x="136" y="75"/>
                </a:cxn>
                <a:cxn ang="0">
                  <a:pos x="157" y="74"/>
                </a:cxn>
                <a:cxn ang="0">
                  <a:pos x="176" y="74"/>
                </a:cxn>
                <a:cxn ang="0">
                  <a:pos x="212" y="80"/>
                </a:cxn>
                <a:cxn ang="0">
                  <a:pos x="235" y="86"/>
                </a:cxn>
                <a:cxn ang="0">
                  <a:pos x="237" y="8"/>
                </a:cxn>
                <a:cxn ang="0">
                  <a:pos x="219" y="5"/>
                </a:cxn>
                <a:cxn ang="0">
                  <a:pos x="180" y="0"/>
                </a:cxn>
                <a:cxn ang="0">
                  <a:pos x="162" y="0"/>
                </a:cxn>
                <a:cxn ang="0">
                  <a:pos x="127" y="2"/>
                </a:cxn>
                <a:cxn ang="0">
                  <a:pos x="95" y="9"/>
                </a:cxn>
                <a:cxn ang="0">
                  <a:pos x="67" y="20"/>
                </a:cxn>
                <a:cxn ang="0">
                  <a:pos x="42" y="34"/>
                </a:cxn>
                <a:cxn ang="0">
                  <a:pos x="24" y="52"/>
                </a:cxn>
                <a:cxn ang="0">
                  <a:pos x="10" y="74"/>
                </a:cxn>
                <a:cxn ang="0">
                  <a:pos x="1" y="98"/>
                </a:cxn>
                <a:cxn ang="0">
                  <a:pos x="0" y="126"/>
                </a:cxn>
                <a:cxn ang="0">
                  <a:pos x="0" y="140"/>
                </a:cxn>
                <a:cxn ang="0">
                  <a:pos x="4" y="164"/>
                </a:cxn>
                <a:cxn ang="0">
                  <a:pos x="13" y="184"/>
                </a:cxn>
                <a:cxn ang="0">
                  <a:pos x="27" y="199"/>
                </a:cxn>
                <a:cxn ang="0">
                  <a:pos x="50" y="216"/>
                </a:cxn>
                <a:cxn ang="0">
                  <a:pos x="85" y="233"/>
                </a:cxn>
                <a:cxn ang="0">
                  <a:pos x="104" y="239"/>
                </a:cxn>
                <a:cxn ang="0">
                  <a:pos x="140" y="251"/>
                </a:cxn>
                <a:cxn ang="0">
                  <a:pos x="157" y="264"/>
                </a:cxn>
                <a:cxn ang="0">
                  <a:pos x="168" y="280"/>
                </a:cxn>
                <a:cxn ang="0">
                  <a:pos x="170" y="291"/>
                </a:cxn>
                <a:cxn ang="0">
                  <a:pos x="165" y="311"/>
                </a:cxn>
                <a:cxn ang="0">
                  <a:pos x="151" y="325"/>
                </a:cxn>
                <a:cxn ang="0">
                  <a:pos x="128" y="334"/>
                </a:cxn>
                <a:cxn ang="0">
                  <a:pos x="99" y="337"/>
                </a:cxn>
                <a:cxn ang="0">
                  <a:pos x="78" y="337"/>
                </a:cxn>
                <a:cxn ang="0">
                  <a:pos x="35" y="329"/>
                </a:cxn>
                <a:cxn ang="0">
                  <a:pos x="10" y="320"/>
                </a:cxn>
                <a:cxn ang="0">
                  <a:pos x="7" y="403"/>
                </a:cxn>
                <a:cxn ang="0">
                  <a:pos x="26" y="407"/>
                </a:cxn>
                <a:cxn ang="0">
                  <a:pos x="72" y="414"/>
                </a:cxn>
                <a:cxn ang="0">
                  <a:pos x="95" y="414"/>
                </a:cxn>
                <a:cxn ang="0">
                  <a:pos x="131" y="411"/>
                </a:cxn>
                <a:cxn ang="0">
                  <a:pos x="165" y="404"/>
                </a:cxn>
                <a:cxn ang="0">
                  <a:pos x="194" y="392"/>
                </a:cxn>
                <a:cxn ang="0">
                  <a:pos x="219" y="377"/>
                </a:cxn>
                <a:cxn ang="0">
                  <a:pos x="239" y="358"/>
                </a:cxn>
                <a:cxn ang="0">
                  <a:pos x="254" y="335"/>
                </a:cxn>
                <a:cxn ang="0">
                  <a:pos x="263" y="311"/>
                </a:cxn>
                <a:cxn ang="0">
                  <a:pos x="266" y="282"/>
                </a:cxn>
                <a:cxn ang="0">
                  <a:pos x="266" y="268"/>
                </a:cxn>
                <a:cxn ang="0">
                  <a:pos x="260" y="245"/>
                </a:cxn>
                <a:cxn ang="0">
                  <a:pos x="251" y="225"/>
                </a:cxn>
                <a:cxn ang="0">
                  <a:pos x="239" y="210"/>
                </a:cxn>
                <a:cxn ang="0">
                  <a:pos x="214" y="192"/>
                </a:cxn>
                <a:cxn ang="0">
                  <a:pos x="179" y="176"/>
                </a:cxn>
                <a:cxn ang="0">
                  <a:pos x="160" y="170"/>
                </a:cxn>
              </a:cxnLst>
              <a:rect l="0" t="0" r="r" b="b"/>
              <a:pathLst>
                <a:path w="266" h="414">
                  <a:moveTo>
                    <a:pt x="160" y="170"/>
                  </a:moveTo>
                  <a:lnTo>
                    <a:pt x="160" y="170"/>
                  </a:lnTo>
                  <a:lnTo>
                    <a:pt x="134" y="161"/>
                  </a:lnTo>
                  <a:lnTo>
                    <a:pt x="124" y="156"/>
                  </a:lnTo>
                  <a:lnTo>
                    <a:pt x="113" y="150"/>
                  </a:lnTo>
                  <a:lnTo>
                    <a:pt x="105" y="144"/>
                  </a:lnTo>
                  <a:lnTo>
                    <a:pt x="99" y="136"/>
                  </a:lnTo>
                  <a:lnTo>
                    <a:pt x="95" y="127"/>
                  </a:lnTo>
                  <a:lnTo>
                    <a:pt x="95" y="117"/>
                  </a:lnTo>
                  <a:lnTo>
                    <a:pt x="95" y="117"/>
                  </a:lnTo>
                  <a:lnTo>
                    <a:pt x="96" y="104"/>
                  </a:lnTo>
                  <a:lnTo>
                    <a:pt x="99" y="95"/>
                  </a:lnTo>
                  <a:lnTo>
                    <a:pt x="107" y="87"/>
                  </a:lnTo>
                  <a:lnTo>
                    <a:pt x="114" y="81"/>
                  </a:lnTo>
                  <a:lnTo>
                    <a:pt x="125" y="78"/>
                  </a:lnTo>
                  <a:lnTo>
                    <a:pt x="136" y="75"/>
                  </a:lnTo>
                  <a:lnTo>
                    <a:pt x="147" y="74"/>
                  </a:lnTo>
                  <a:lnTo>
                    <a:pt x="157" y="74"/>
                  </a:lnTo>
                  <a:lnTo>
                    <a:pt x="157" y="74"/>
                  </a:lnTo>
                  <a:lnTo>
                    <a:pt x="176" y="74"/>
                  </a:lnTo>
                  <a:lnTo>
                    <a:pt x="194" y="75"/>
                  </a:lnTo>
                  <a:lnTo>
                    <a:pt x="212" y="80"/>
                  </a:lnTo>
                  <a:lnTo>
                    <a:pt x="229" y="84"/>
                  </a:lnTo>
                  <a:lnTo>
                    <a:pt x="235" y="86"/>
                  </a:lnTo>
                  <a:lnTo>
                    <a:pt x="240" y="9"/>
                  </a:lnTo>
                  <a:lnTo>
                    <a:pt x="237" y="8"/>
                  </a:lnTo>
                  <a:lnTo>
                    <a:pt x="237" y="8"/>
                  </a:lnTo>
                  <a:lnTo>
                    <a:pt x="219" y="5"/>
                  </a:lnTo>
                  <a:lnTo>
                    <a:pt x="199" y="2"/>
                  </a:lnTo>
                  <a:lnTo>
                    <a:pt x="180" y="0"/>
                  </a:lnTo>
                  <a:lnTo>
                    <a:pt x="162" y="0"/>
                  </a:lnTo>
                  <a:lnTo>
                    <a:pt x="162" y="0"/>
                  </a:lnTo>
                  <a:lnTo>
                    <a:pt x="144" y="0"/>
                  </a:lnTo>
                  <a:lnTo>
                    <a:pt x="127" y="2"/>
                  </a:lnTo>
                  <a:lnTo>
                    <a:pt x="110" y="5"/>
                  </a:lnTo>
                  <a:lnTo>
                    <a:pt x="95" y="9"/>
                  </a:lnTo>
                  <a:lnTo>
                    <a:pt x="79" y="14"/>
                  </a:lnTo>
                  <a:lnTo>
                    <a:pt x="67" y="20"/>
                  </a:lnTo>
                  <a:lnTo>
                    <a:pt x="53" y="26"/>
                  </a:lnTo>
                  <a:lnTo>
                    <a:pt x="42" y="34"/>
                  </a:lnTo>
                  <a:lnTo>
                    <a:pt x="33" y="43"/>
                  </a:lnTo>
                  <a:lnTo>
                    <a:pt x="24" y="52"/>
                  </a:lnTo>
                  <a:lnTo>
                    <a:pt x="16" y="61"/>
                  </a:lnTo>
                  <a:lnTo>
                    <a:pt x="10" y="74"/>
                  </a:lnTo>
                  <a:lnTo>
                    <a:pt x="6" y="84"/>
                  </a:lnTo>
                  <a:lnTo>
                    <a:pt x="1" y="98"/>
                  </a:lnTo>
                  <a:lnTo>
                    <a:pt x="0" y="110"/>
                  </a:lnTo>
                  <a:lnTo>
                    <a:pt x="0" y="126"/>
                  </a:lnTo>
                  <a:lnTo>
                    <a:pt x="0" y="126"/>
                  </a:lnTo>
                  <a:lnTo>
                    <a:pt x="0" y="140"/>
                  </a:lnTo>
                  <a:lnTo>
                    <a:pt x="1" y="152"/>
                  </a:lnTo>
                  <a:lnTo>
                    <a:pt x="4" y="164"/>
                  </a:lnTo>
                  <a:lnTo>
                    <a:pt x="9" y="175"/>
                  </a:lnTo>
                  <a:lnTo>
                    <a:pt x="13" y="184"/>
                  </a:lnTo>
                  <a:lnTo>
                    <a:pt x="20" y="192"/>
                  </a:lnTo>
                  <a:lnTo>
                    <a:pt x="27" y="199"/>
                  </a:lnTo>
                  <a:lnTo>
                    <a:pt x="33" y="205"/>
                  </a:lnTo>
                  <a:lnTo>
                    <a:pt x="50" y="216"/>
                  </a:lnTo>
                  <a:lnTo>
                    <a:pt x="67" y="225"/>
                  </a:lnTo>
                  <a:lnTo>
                    <a:pt x="85" y="233"/>
                  </a:lnTo>
                  <a:lnTo>
                    <a:pt x="104" y="239"/>
                  </a:lnTo>
                  <a:lnTo>
                    <a:pt x="104" y="239"/>
                  </a:lnTo>
                  <a:lnTo>
                    <a:pt x="128" y="247"/>
                  </a:lnTo>
                  <a:lnTo>
                    <a:pt x="140" y="251"/>
                  </a:lnTo>
                  <a:lnTo>
                    <a:pt x="150" y="257"/>
                  </a:lnTo>
                  <a:lnTo>
                    <a:pt x="157" y="264"/>
                  </a:lnTo>
                  <a:lnTo>
                    <a:pt x="165" y="271"/>
                  </a:lnTo>
                  <a:lnTo>
                    <a:pt x="168" y="280"/>
                  </a:lnTo>
                  <a:lnTo>
                    <a:pt x="170" y="291"/>
                  </a:lnTo>
                  <a:lnTo>
                    <a:pt x="170" y="291"/>
                  </a:lnTo>
                  <a:lnTo>
                    <a:pt x="168" y="302"/>
                  </a:lnTo>
                  <a:lnTo>
                    <a:pt x="165" y="311"/>
                  </a:lnTo>
                  <a:lnTo>
                    <a:pt x="159" y="319"/>
                  </a:lnTo>
                  <a:lnTo>
                    <a:pt x="151" y="325"/>
                  </a:lnTo>
                  <a:lnTo>
                    <a:pt x="140" y="331"/>
                  </a:lnTo>
                  <a:lnTo>
                    <a:pt x="128" y="334"/>
                  </a:lnTo>
                  <a:lnTo>
                    <a:pt x="114" y="337"/>
                  </a:lnTo>
                  <a:lnTo>
                    <a:pt x="99" y="337"/>
                  </a:lnTo>
                  <a:lnTo>
                    <a:pt x="99" y="337"/>
                  </a:lnTo>
                  <a:lnTo>
                    <a:pt x="78" y="337"/>
                  </a:lnTo>
                  <a:lnTo>
                    <a:pt x="56" y="334"/>
                  </a:lnTo>
                  <a:lnTo>
                    <a:pt x="35" y="329"/>
                  </a:lnTo>
                  <a:lnTo>
                    <a:pt x="16" y="323"/>
                  </a:lnTo>
                  <a:lnTo>
                    <a:pt x="10" y="320"/>
                  </a:lnTo>
                  <a:lnTo>
                    <a:pt x="3" y="401"/>
                  </a:lnTo>
                  <a:lnTo>
                    <a:pt x="7" y="403"/>
                  </a:lnTo>
                  <a:lnTo>
                    <a:pt x="7" y="403"/>
                  </a:lnTo>
                  <a:lnTo>
                    <a:pt x="26" y="407"/>
                  </a:lnTo>
                  <a:lnTo>
                    <a:pt x="49" y="411"/>
                  </a:lnTo>
                  <a:lnTo>
                    <a:pt x="72" y="414"/>
                  </a:lnTo>
                  <a:lnTo>
                    <a:pt x="95" y="414"/>
                  </a:lnTo>
                  <a:lnTo>
                    <a:pt x="95" y="414"/>
                  </a:lnTo>
                  <a:lnTo>
                    <a:pt x="113" y="414"/>
                  </a:lnTo>
                  <a:lnTo>
                    <a:pt x="131" y="411"/>
                  </a:lnTo>
                  <a:lnTo>
                    <a:pt x="148" y="409"/>
                  </a:lnTo>
                  <a:lnTo>
                    <a:pt x="165" y="404"/>
                  </a:lnTo>
                  <a:lnTo>
                    <a:pt x="180" y="400"/>
                  </a:lnTo>
                  <a:lnTo>
                    <a:pt x="194" y="392"/>
                  </a:lnTo>
                  <a:lnTo>
                    <a:pt x="206" y="386"/>
                  </a:lnTo>
                  <a:lnTo>
                    <a:pt x="219" y="377"/>
                  </a:lnTo>
                  <a:lnTo>
                    <a:pt x="229" y="369"/>
                  </a:lnTo>
                  <a:lnTo>
                    <a:pt x="239" y="358"/>
                  </a:lnTo>
                  <a:lnTo>
                    <a:pt x="246" y="348"/>
                  </a:lnTo>
                  <a:lnTo>
                    <a:pt x="254" y="335"/>
                  </a:lnTo>
                  <a:lnTo>
                    <a:pt x="258" y="323"/>
                  </a:lnTo>
                  <a:lnTo>
                    <a:pt x="263" y="311"/>
                  </a:lnTo>
                  <a:lnTo>
                    <a:pt x="265" y="297"/>
                  </a:lnTo>
                  <a:lnTo>
                    <a:pt x="266" y="282"/>
                  </a:lnTo>
                  <a:lnTo>
                    <a:pt x="266" y="282"/>
                  </a:lnTo>
                  <a:lnTo>
                    <a:pt x="266" y="268"/>
                  </a:lnTo>
                  <a:lnTo>
                    <a:pt x="263" y="256"/>
                  </a:lnTo>
                  <a:lnTo>
                    <a:pt x="260" y="245"/>
                  </a:lnTo>
                  <a:lnTo>
                    <a:pt x="257" y="234"/>
                  </a:lnTo>
                  <a:lnTo>
                    <a:pt x="251" y="225"/>
                  </a:lnTo>
                  <a:lnTo>
                    <a:pt x="245" y="218"/>
                  </a:lnTo>
                  <a:lnTo>
                    <a:pt x="239" y="210"/>
                  </a:lnTo>
                  <a:lnTo>
                    <a:pt x="231" y="204"/>
                  </a:lnTo>
                  <a:lnTo>
                    <a:pt x="214" y="192"/>
                  </a:lnTo>
                  <a:lnTo>
                    <a:pt x="197" y="182"/>
                  </a:lnTo>
                  <a:lnTo>
                    <a:pt x="179" y="176"/>
                  </a:lnTo>
                  <a:lnTo>
                    <a:pt x="160" y="170"/>
                  </a:lnTo>
                  <a:lnTo>
                    <a:pt x="160" y="17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1" name="Freeform 16"/>
            <p:cNvSpPr>
              <a:spLocks/>
            </p:cNvSpPr>
            <p:nvPr userDrawn="1"/>
          </p:nvSpPr>
          <p:spPr bwMode="auto">
            <a:xfrm>
              <a:off x="6454363" y="2781062"/>
              <a:ext cx="95250" cy="93663"/>
            </a:xfrm>
            <a:custGeom>
              <a:avLst/>
              <a:gdLst/>
              <a:ahLst/>
              <a:cxnLst>
                <a:cxn ang="0">
                  <a:pos x="59" y="0"/>
                </a:cxn>
                <a:cxn ang="0">
                  <a:pos x="59" y="0"/>
                </a:cxn>
                <a:cxn ang="0">
                  <a:pos x="47" y="2"/>
                </a:cxn>
                <a:cxn ang="0">
                  <a:pos x="36" y="5"/>
                </a:cxn>
                <a:cxn ang="0">
                  <a:pos x="26" y="9"/>
                </a:cxn>
                <a:cxn ang="0">
                  <a:pos x="16" y="17"/>
                </a:cxn>
                <a:cxn ang="0">
                  <a:pos x="9" y="26"/>
                </a:cxn>
                <a:cxn ang="0">
                  <a:pos x="4" y="37"/>
                </a:cxn>
                <a:cxn ang="0">
                  <a:pos x="0" y="48"/>
                </a:cxn>
                <a:cxn ang="0">
                  <a:pos x="0" y="60"/>
                </a:cxn>
                <a:cxn ang="0">
                  <a:pos x="0" y="60"/>
                </a:cxn>
                <a:cxn ang="0">
                  <a:pos x="0" y="72"/>
                </a:cxn>
                <a:cxn ang="0">
                  <a:pos x="4" y="83"/>
                </a:cxn>
                <a:cxn ang="0">
                  <a:pos x="9" y="94"/>
                </a:cxn>
                <a:cxn ang="0">
                  <a:pos x="16" y="103"/>
                </a:cxn>
                <a:cxn ang="0">
                  <a:pos x="26" y="109"/>
                </a:cxn>
                <a:cxn ang="0">
                  <a:pos x="36" y="115"/>
                </a:cxn>
                <a:cxn ang="0">
                  <a:pos x="47" y="118"/>
                </a:cxn>
                <a:cxn ang="0">
                  <a:pos x="59" y="120"/>
                </a:cxn>
                <a:cxn ang="0">
                  <a:pos x="59" y="120"/>
                </a:cxn>
                <a:cxn ang="0">
                  <a:pos x="72" y="118"/>
                </a:cxn>
                <a:cxn ang="0">
                  <a:pos x="82" y="115"/>
                </a:cxn>
                <a:cxn ang="0">
                  <a:pos x="93" y="109"/>
                </a:cxn>
                <a:cxn ang="0">
                  <a:pos x="101" y="103"/>
                </a:cxn>
                <a:cxn ang="0">
                  <a:pos x="108" y="94"/>
                </a:cxn>
                <a:cxn ang="0">
                  <a:pos x="114" y="83"/>
                </a:cxn>
                <a:cxn ang="0">
                  <a:pos x="118" y="72"/>
                </a:cxn>
                <a:cxn ang="0">
                  <a:pos x="119" y="60"/>
                </a:cxn>
                <a:cxn ang="0">
                  <a:pos x="119" y="60"/>
                </a:cxn>
                <a:cxn ang="0">
                  <a:pos x="118" y="48"/>
                </a:cxn>
                <a:cxn ang="0">
                  <a:pos x="114" y="37"/>
                </a:cxn>
                <a:cxn ang="0">
                  <a:pos x="108" y="26"/>
                </a:cxn>
                <a:cxn ang="0">
                  <a:pos x="101" y="17"/>
                </a:cxn>
                <a:cxn ang="0">
                  <a:pos x="93" y="9"/>
                </a:cxn>
                <a:cxn ang="0">
                  <a:pos x="82" y="5"/>
                </a:cxn>
                <a:cxn ang="0">
                  <a:pos x="72" y="2"/>
                </a:cxn>
                <a:cxn ang="0">
                  <a:pos x="59" y="0"/>
                </a:cxn>
                <a:cxn ang="0">
                  <a:pos x="59" y="0"/>
                </a:cxn>
              </a:cxnLst>
              <a:rect l="0" t="0" r="r" b="b"/>
              <a:pathLst>
                <a:path w="119" h="120">
                  <a:moveTo>
                    <a:pt x="59" y="0"/>
                  </a:moveTo>
                  <a:lnTo>
                    <a:pt x="59" y="0"/>
                  </a:lnTo>
                  <a:lnTo>
                    <a:pt x="47" y="2"/>
                  </a:lnTo>
                  <a:lnTo>
                    <a:pt x="36" y="5"/>
                  </a:lnTo>
                  <a:lnTo>
                    <a:pt x="26" y="9"/>
                  </a:lnTo>
                  <a:lnTo>
                    <a:pt x="16" y="17"/>
                  </a:lnTo>
                  <a:lnTo>
                    <a:pt x="9" y="26"/>
                  </a:lnTo>
                  <a:lnTo>
                    <a:pt x="4" y="37"/>
                  </a:lnTo>
                  <a:lnTo>
                    <a:pt x="0" y="48"/>
                  </a:lnTo>
                  <a:lnTo>
                    <a:pt x="0" y="60"/>
                  </a:lnTo>
                  <a:lnTo>
                    <a:pt x="0" y="60"/>
                  </a:lnTo>
                  <a:lnTo>
                    <a:pt x="0" y="72"/>
                  </a:lnTo>
                  <a:lnTo>
                    <a:pt x="4" y="83"/>
                  </a:lnTo>
                  <a:lnTo>
                    <a:pt x="9" y="94"/>
                  </a:lnTo>
                  <a:lnTo>
                    <a:pt x="16" y="103"/>
                  </a:lnTo>
                  <a:lnTo>
                    <a:pt x="26" y="109"/>
                  </a:lnTo>
                  <a:lnTo>
                    <a:pt x="36" y="115"/>
                  </a:lnTo>
                  <a:lnTo>
                    <a:pt x="47" y="118"/>
                  </a:lnTo>
                  <a:lnTo>
                    <a:pt x="59" y="120"/>
                  </a:lnTo>
                  <a:lnTo>
                    <a:pt x="59" y="120"/>
                  </a:lnTo>
                  <a:lnTo>
                    <a:pt x="72" y="118"/>
                  </a:lnTo>
                  <a:lnTo>
                    <a:pt x="82" y="115"/>
                  </a:lnTo>
                  <a:lnTo>
                    <a:pt x="93" y="109"/>
                  </a:lnTo>
                  <a:lnTo>
                    <a:pt x="101" y="103"/>
                  </a:lnTo>
                  <a:lnTo>
                    <a:pt x="108" y="94"/>
                  </a:lnTo>
                  <a:lnTo>
                    <a:pt x="114" y="83"/>
                  </a:lnTo>
                  <a:lnTo>
                    <a:pt x="118" y="72"/>
                  </a:lnTo>
                  <a:lnTo>
                    <a:pt x="119" y="60"/>
                  </a:lnTo>
                  <a:lnTo>
                    <a:pt x="119" y="60"/>
                  </a:lnTo>
                  <a:lnTo>
                    <a:pt x="118" y="48"/>
                  </a:lnTo>
                  <a:lnTo>
                    <a:pt x="114" y="37"/>
                  </a:lnTo>
                  <a:lnTo>
                    <a:pt x="108" y="26"/>
                  </a:lnTo>
                  <a:lnTo>
                    <a:pt x="101" y="17"/>
                  </a:lnTo>
                  <a:lnTo>
                    <a:pt x="93" y="9"/>
                  </a:lnTo>
                  <a:lnTo>
                    <a:pt x="82" y="5"/>
                  </a:lnTo>
                  <a:lnTo>
                    <a:pt x="72" y="2"/>
                  </a:lnTo>
                  <a:lnTo>
                    <a:pt x="59" y="0"/>
                  </a:lnTo>
                  <a:lnTo>
                    <a:pt x="59" y="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2" name="Freeform 17"/>
            <p:cNvSpPr>
              <a:spLocks/>
            </p:cNvSpPr>
            <p:nvPr userDrawn="1"/>
          </p:nvSpPr>
          <p:spPr bwMode="auto">
            <a:xfrm>
              <a:off x="2553876" y="3062050"/>
              <a:ext cx="414337" cy="425450"/>
            </a:xfrm>
            <a:custGeom>
              <a:avLst/>
              <a:gdLst/>
              <a:ahLst/>
              <a:cxnLst>
                <a:cxn ang="0">
                  <a:pos x="360" y="0"/>
                </a:cxn>
                <a:cxn ang="0">
                  <a:pos x="358" y="3"/>
                </a:cxn>
                <a:cxn ang="0">
                  <a:pos x="358" y="3"/>
                </a:cxn>
                <a:cxn ang="0">
                  <a:pos x="259" y="400"/>
                </a:cxn>
                <a:cxn ang="0">
                  <a:pos x="159" y="0"/>
                </a:cxn>
                <a:cxn ang="0">
                  <a:pos x="51" y="0"/>
                </a:cxn>
                <a:cxn ang="0">
                  <a:pos x="0" y="536"/>
                </a:cxn>
                <a:cxn ang="0">
                  <a:pos x="96" y="536"/>
                </a:cxn>
                <a:cxn ang="0">
                  <a:pos x="96" y="533"/>
                </a:cxn>
                <a:cxn ang="0">
                  <a:pos x="96" y="533"/>
                </a:cxn>
                <a:cxn ang="0">
                  <a:pos x="103" y="375"/>
                </a:cxn>
                <a:cxn ang="0">
                  <a:pos x="113" y="149"/>
                </a:cxn>
                <a:cxn ang="0">
                  <a:pos x="113" y="149"/>
                </a:cxn>
                <a:cxn ang="0">
                  <a:pos x="167" y="375"/>
                </a:cxn>
                <a:cxn ang="0">
                  <a:pos x="207" y="533"/>
                </a:cxn>
                <a:cxn ang="0">
                  <a:pos x="207" y="536"/>
                </a:cxn>
                <a:cxn ang="0">
                  <a:pos x="303" y="536"/>
                </a:cxn>
                <a:cxn ang="0">
                  <a:pos x="303" y="533"/>
                </a:cxn>
                <a:cxn ang="0">
                  <a:pos x="303" y="533"/>
                </a:cxn>
                <a:cxn ang="0">
                  <a:pos x="397" y="146"/>
                </a:cxn>
                <a:cxn ang="0">
                  <a:pos x="397" y="146"/>
                </a:cxn>
                <a:cxn ang="0">
                  <a:pos x="412" y="371"/>
                </a:cxn>
                <a:cxn ang="0">
                  <a:pos x="423" y="533"/>
                </a:cxn>
                <a:cxn ang="0">
                  <a:pos x="423" y="536"/>
                </a:cxn>
                <a:cxn ang="0">
                  <a:pos x="522" y="536"/>
                </a:cxn>
                <a:cxn ang="0">
                  <a:pos x="470" y="0"/>
                </a:cxn>
                <a:cxn ang="0">
                  <a:pos x="360" y="0"/>
                </a:cxn>
              </a:cxnLst>
              <a:rect l="0" t="0" r="r" b="b"/>
              <a:pathLst>
                <a:path w="522" h="536">
                  <a:moveTo>
                    <a:pt x="360" y="0"/>
                  </a:moveTo>
                  <a:lnTo>
                    <a:pt x="358" y="3"/>
                  </a:lnTo>
                  <a:lnTo>
                    <a:pt x="358" y="3"/>
                  </a:lnTo>
                  <a:lnTo>
                    <a:pt x="259" y="400"/>
                  </a:lnTo>
                  <a:lnTo>
                    <a:pt x="159" y="0"/>
                  </a:lnTo>
                  <a:lnTo>
                    <a:pt x="51" y="0"/>
                  </a:lnTo>
                  <a:lnTo>
                    <a:pt x="0" y="536"/>
                  </a:lnTo>
                  <a:lnTo>
                    <a:pt x="96" y="536"/>
                  </a:lnTo>
                  <a:lnTo>
                    <a:pt x="96" y="533"/>
                  </a:lnTo>
                  <a:lnTo>
                    <a:pt x="96" y="533"/>
                  </a:lnTo>
                  <a:lnTo>
                    <a:pt x="103" y="375"/>
                  </a:lnTo>
                  <a:lnTo>
                    <a:pt x="113" y="149"/>
                  </a:lnTo>
                  <a:lnTo>
                    <a:pt x="113" y="149"/>
                  </a:lnTo>
                  <a:lnTo>
                    <a:pt x="167" y="375"/>
                  </a:lnTo>
                  <a:lnTo>
                    <a:pt x="207" y="533"/>
                  </a:lnTo>
                  <a:lnTo>
                    <a:pt x="207" y="536"/>
                  </a:lnTo>
                  <a:lnTo>
                    <a:pt x="303" y="536"/>
                  </a:lnTo>
                  <a:lnTo>
                    <a:pt x="303" y="533"/>
                  </a:lnTo>
                  <a:lnTo>
                    <a:pt x="303" y="533"/>
                  </a:lnTo>
                  <a:lnTo>
                    <a:pt x="397" y="146"/>
                  </a:lnTo>
                  <a:lnTo>
                    <a:pt x="397" y="146"/>
                  </a:lnTo>
                  <a:lnTo>
                    <a:pt x="412" y="371"/>
                  </a:lnTo>
                  <a:lnTo>
                    <a:pt x="423" y="533"/>
                  </a:lnTo>
                  <a:lnTo>
                    <a:pt x="423" y="536"/>
                  </a:lnTo>
                  <a:lnTo>
                    <a:pt x="522" y="536"/>
                  </a:lnTo>
                  <a:lnTo>
                    <a:pt x="470" y="0"/>
                  </a:lnTo>
                  <a:lnTo>
                    <a:pt x="360" y="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3" name="Freeform 18"/>
            <p:cNvSpPr>
              <a:spLocks noEditPoints="1"/>
            </p:cNvSpPr>
            <p:nvPr userDrawn="1"/>
          </p:nvSpPr>
          <p:spPr bwMode="auto">
            <a:xfrm>
              <a:off x="2998376" y="3165237"/>
              <a:ext cx="258762" cy="328613"/>
            </a:xfrm>
            <a:custGeom>
              <a:avLst/>
              <a:gdLst/>
              <a:ahLst/>
              <a:cxnLst>
                <a:cxn ang="0">
                  <a:pos x="321" y="135"/>
                </a:cxn>
                <a:cxn ang="0">
                  <a:pos x="317" y="88"/>
                </a:cxn>
                <a:cxn ang="0">
                  <a:pos x="301" y="53"/>
                </a:cxn>
                <a:cxn ang="0">
                  <a:pos x="274" y="25"/>
                </a:cxn>
                <a:cxn ang="0">
                  <a:pos x="235" y="10"/>
                </a:cxn>
                <a:cxn ang="0">
                  <a:pos x="186" y="2"/>
                </a:cxn>
                <a:cxn ang="0">
                  <a:pos x="130" y="4"/>
                </a:cxn>
                <a:cxn ang="0">
                  <a:pos x="23" y="27"/>
                </a:cxn>
                <a:cxn ang="0">
                  <a:pos x="42" y="103"/>
                </a:cxn>
                <a:cxn ang="0">
                  <a:pos x="96" y="82"/>
                </a:cxn>
                <a:cxn ang="0">
                  <a:pos x="153" y="76"/>
                </a:cxn>
                <a:cxn ang="0">
                  <a:pos x="188" y="79"/>
                </a:cxn>
                <a:cxn ang="0">
                  <a:pos x="219" y="100"/>
                </a:cxn>
                <a:cxn ang="0">
                  <a:pos x="229" y="144"/>
                </a:cxn>
                <a:cxn ang="0">
                  <a:pos x="203" y="163"/>
                </a:cxn>
                <a:cxn ang="0">
                  <a:pos x="131" y="172"/>
                </a:cxn>
                <a:cxn ang="0">
                  <a:pos x="75" y="192"/>
                </a:cxn>
                <a:cxn ang="0">
                  <a:pos x="33" y="219"/>
                </a:cxn>
                <a:cxn ang="0">
                  <a:pos x="9" y="256"/>
                </a:cxn>
                <a:cxn ang="0">
                  <a:pos x="0" y="302"/>
                </a:cxn>
                <a:cxn ang="0">
                  <a:pos x="3" y="327"/>
                </a:cxn>
                <a:cxn ang="0">
                  <a:pos x="12" y="359"/>
                </a:cxn>
                <a:cxn ang="0">
                  <a:pos x="32" y="383"/>
                </a:cxn>
                <a:cxn ang="0">
                  <a:pos x="56" y="402"/>
                </a:cxn>
                <a:cxn ang="0">
                  <a:pos x="88" y="412"/>
                </a:cxn>
                <a:cxn ang="0">
                  <a:pos x="113" y="414"/>
                </a:cxn>
                <a:cxn ang="0">
                  <a:pos x="168" y="405"/>
                </a:cxn>
                <a:cxn ang="0">
                  <a:pos x="214" y="377"/>
                </a:cxn>
                <a:cxn ang="0">
                  <a:pos x="237" y="351"/>
                </a:cxn>
                <a:cxn ang="0">
                  <a:pos x="235" y="406"/>
                </a:cxn>
                <a:cxn ang="0">
                  <a:pos x="324" y="402"/>
                </a:cxn>
                <a:cxn ang="0">
                  <a:pos x="321" y="296"/>
                </a:cxn>
                <a:cxn ang="0">
                  <a:pos x="128" y="339"/>
                </a:cxn>
                <a:cxn ang="0">
                  <a:pos x="102" y="327"/>
                </a:cxn>
                <a:cxn ang="0">
                  <a:pos x="90" y="302"/>
                </a:cxn>
                <a:cxn ang="0">
                  <a:pos x="90" y="284"/>
                </a:cxn>
                <a:cxn ang="0">
                  <a:pos x="98" y="264"/>
                </a:cxn>
                <a:cxn ang="0">
                  <a:pos x="116" y="249"/>
                </a:cxn>
                <a:cxn ang="0">
                  <a:pos x="168" y="232"/>
                </a:cxn>
                <a:cxn ang="0">
                  <a:pos x="229" y="235"/>
                </a:cxn>
                <a:cxn ang="0">
                  <a:pos x="223" y="271"/>
                </a:cxn>
                <a:cxn ang="0">
                  <a:pos x="199" y="313"/>
                </a:cxn>
                <a:cxn ang="0">
                  <a:pos x="176" y="331"/>
                </a:cxn>
                <a:cxn ang="0">
                  <a:pos x="148" y="339"/>
                </a:cxn>
              </a:cxnLst>
              <a:rect l="0" t="0" r="r" b="b"/>
              <a:pathLst>
                <a:path w="324" h="414">
                  <a:moveTo>
                    <a:pt x="321" y="296"/>
                  </a:moveTo>
                  <a:lnTo>
                    <a:pt x="321" y="135"/>
                  </a:lnTo>
                  <a:lnTo>
                    <a:pt x="321" y="135"/>
                  </a:lnTo>
                  <a:lnTo>
                    <a:pt x="321" y="118"/>
                  </a:lnTo>
                  <a:lnTo>
                    <a:pt x="320" y="103"/>
                  </a:lnTo>
                  <a:lnTo>
                    <a:pt x="317" y="88"/>
                  </a:lnTo>
                  <a:lnTo>
                    <a:pt x="312" y="76"/>
                  </a:lnTo>
                  <a:lnTo>
                    <a:pt x="307" y="63"/>
                  </a:lnTo>
                  <a:lnTo>
                    <a:pt x="301" y="53"/>
                  </a:lnTo>
                  <a:lnTo>
                    <a:pt x="294" y="42"/>
                  </a:lnTo>
                  <a:lnTo>
                    <a:pt x="284" y="33"/>
                  </a:lnTo>
                  <a:lnTo>
                    <a:pt x="274" y="25"/>
                  </a:lnTo>
                  <a:lnTo>
                    <a:pt x="263" y="19"/>
                  </a:lnTo>
                  <a:lnTo>
                    <a:pt x="251" y="13"/>
                  </a:lnTo>
                  <a:lnTo>
                    <a:pt x="235" y="10"/>
                  </a:lnTo>
                  <a:lnTo>
                    <a:pt x="220" y="5"/>
                  </a:lnTo>
                  <a:lnTo>
                    <a:pt x="203" y="4"/>
                  </a:lnTo>
                  <a:lnTo>
                    <a:pt x="186" y="2"/>
                  </a:lnTo>
                  <a:lnTo>
                    <a:pt x="166" y="0"/>
                  </a:lnTo>
                  <a:lnTo>
                    <a:pt x="166" y="0"/>
                  </a:lnTo>
                  <a:lnTo>
                    <a:pt x="130" y="4"/>
                  </a:lnTo>
                  <a:lnTo>
                    <a:pt x="93" y="8"/>
                  </a:lnTo>
                  <a:lnTo>
                    <a:pt x="56" y="16"/>
                  </a:lnTo>
                  <a:lnTo>
                    <a:pt x="23" y="27"/>
                  </a:lnTo>
                  <a:lnTo>
                    <a:pt x="19" y="28"/>
                  </a:lnTo>
                  <a:lnTo>
                    <a:pt x="38" y="105"/>
                  </a:lnTo>
                  <a:lnTo>
                    <a:pt x="42" y="103"/>
                  </a:lnTo>
                  <a:lnTo>
                    <a:pt x="42" y="103"/>
                  </a:lnTo>
                  <a:lnTo>
                    <a:pt x="68" y="91"/>
                  </a:lnTo>
                  <a:lnTo>
                    <a:pt x="96" y="82"/>
                  </a:lnTo>
                  <a:lnTo>
                    <a:pt x="125" y="77"/>
                  </a:lnTo>
                  <a:lnTo>
                    <a:pt x="139" y="76"/>
                  </a:lnTo>
                  <a:lnTo>
                    <a:pt x="153" y="76"/>
                  </a:lnTo>
                  <a:lnTo>
                    <a:pt x="153" y="76"/>
                  </a:lnTo>
                  <a:lnTo>
                    <a:pt x="171" y="76"/>
                  </a:lnTo>
                  <a:lnTo>
                    <a:pt x="188" y="79"/>
                  </a:lnTo>
                  <a:lnTo>
                    <a:pt x="200" y="83"/>
                  </a:lnTo>
                  <a:lnTo>
                    <a:pt x="211" y="91"/>
                  </a:lnTo>
                  <a:lnTo>
                    <a:pt x="219" y="100"/>
                  </a:lnTo>
                  <a:lnTo>
                    <a:pt x="225" y="112"/>
                  </a:lnTo>
                  <a:lnTo>
                    <a:pt x="228" y="128"/>
                  </a:lnTo>
                  <a:lnTo>
                    <a:pt x="229" y="144"/>
                  </a:lnTo>
                  <a:lnTo>
                    <a:pt x="229" y="163"/>
                  </a:lnTo>
                  <a:lnTo>
                    <a:pt x="229" y="163"/>
                  </a:lnTo>
                  <a:lnTo>
                    <a:pt x="203" y="163"/>
                  </a:lnTo>
                  <a:lnTo>
                    <a:pt x="177" y="164"/>
                  </a:lnTo>
                  <a:lnTo>
                    <a:pt x="154" y="167"/>
                  </a:lnTo>
                  <a:lnTo>
                    <a:pt x="131" y="172"/>
                  </a:lnTo>
                  <a:lnTo>
                    <a:pt x="111" y="178"/>
                  </a:lnTo>
                  <a:lnTo>
                    <a:pt x="93" y="184"/>
                  </a:lnTo>
                  <a:lnTo>
                    <a:pt x="75" y="192"/>
                  </a:lnTo>
                  <a:lnTo>
                    <a:pt x="59" y="200"/>
                  </a:lnTo>
                  <a:lnTo>
                    <a:pt x="45" y="209"/>
                  </a:lnTo>
                  <a:lnTo>
                    <a:pt x="33" y="219"/>
                  </a:lnTo>
                  <a:lnTo>
                    <a:pt x="24" y="232"/>
                  </a:lnTo>
                  <a:lnTo>
                    <a:pt x="15" y="244"/>
                  </a:lnTo>
                  <a:lnTo>
                    <a:pt x="9" y="256"/>
                  </a:lnTo>
                  <a:lnTo>
                    <a:pt x="4" y="271"/>
                  </a:lnTo>
                  <a:lnTo>
                    <a:pt x="1" y="287"/>
                  </a:lnTo>
                  <a:lnTo>
                    <a:pt x="0" y="302"/>
                  </a:lnTo>
                  <a:lnTo>
                    <a:pt x="0" y="302"/>
                  </a:lnTo>
                  <a:lnTo>
                    <a:pt x="0" y="314"/>
                  </a:lnTo>
                  <a:lnTo>
                    <a:pt x="3" y="327"/>
                  </a:lnTo>
                  <a:lnTo>
                    <a:pt x="4" y="337"/>
                  </a:lnTo>
                  <a:lnTo>
                    <a:pt x="7" y="348"/>
                  </a:lnTo>
                  <a:lnTo>
                    <a:pt x="12" y="359"/>
                  </a:lnTo>
                  <a:lnTo>
                    <a:pt x="18" y="368"/>
                  </a:lnTo>
                  <a:lnTo>
                    <a:pt x="24" y="376"/>
                  </a:lnTo>
                  <a:lnTo>
                    <a:pt x="32" y="383"/>
                  </a:lnTo>
                  <a:lnTo>
                    <a:pt x="39" y="391"/>
                  </a:lnTo>
                  <a:lnTo>
                    <a:pt x="47" y="397"/>
                  </a:lnTo>
                  <a:lnTo>
                    <a:pt x="56" y="402"/>
                  </a:lnTo>
                  <a:lnTo>
                    <a:pt x="67" y="406"/>
                  </a:lnTo>
                  <a:lnTo>
                    <a:pt x="78" y="409"/>
                  </a:lnTo>
                  <a:lnTo>
                    <a:pt x="88" y="412"/>
                  </a:lnTo>
                  <a:lnTo>
                    <a:pt x="101" y="414"/>
                  </a:lnTo>
                  <a:lnTo>
                    <a:pt x="113" y="414"/>
                  </a:lnTo>
                  <a:lnTo>
                    <a:pt x="113" y="414"/>
                  </a:lnTo>
                  <a:lnTo>
                    <a:pt x="133" y="414"/>
                  </a:lnTo>
                  <a:lnTo>
                    <a:pt x="151" y="411"/>
                  </a:lnTo>
                  <a:lnTo>
                    <a:pt x="168" y="405"/>
                  </a:lnTo>
                  <a:lnTo>
                    <a:pt x="185" y="397"/>
                  </a:lnTo>
                  <a:lnTo>
                    <a:pt x="200" y="388"/>
                  </a:lnTo>
                  <a:lnTo>
                    <a:pt x="214" y="377"/>
                  </a:lnTo>
                  <a:lnTo>
                    <a:pt x="226" y="365"/>
                  </a:lnTo>
                  <a:lnTo>
                    <a:pt x="237" y="351"/>
                  </a:lnTo>
                  <a:lnTo>
                    <a:pt x="237" y="351"/>
                  </a:lnTo>
                  <a:lnTo>
                    <a:pt x="235" y="374"/>
                  </a:lnTo>
                  <a:lnTo>
                    <a:pt x="235" y="402"/>
                  </a:lnTo>
                  <a:lnTo>
                    <a:pt x="235" y="406"/>
                  </a:lnTo>
                  <a:lnTo>
                    <a:pt x="324" y="406"/>
                  </a:lnTo>
                  <a:lnTo>
                    <a:pt x="324" y="402"/>
                  </a:lnTo>
                  <a:lnTo>
                    <a:pt x="324" y="402"/>
                  </a:lnTo>
                  <a:lnTo>
                    <a:pt x="323" y="351"/>
                  </a:lnTo>
                  <a:lnTo>
                    <a:pt x="321" y="296"/>
                  </a:lnTo>
                  <a:lnTo>
                    <a:pt x="321" y="296"/>
                  </a:lnTo>
                  <a:close/>
                  <a:moveTo>
                    <a:pt x="137" y="340"/>
                  </a:moveTo>
                  <a:lnTo>
                    <a:pt x="137" y="340"/>
                  </a:lnTo>
                  <a:lnTo>
                    <a:pt x="128" y="339"/>
                  </a:lnTo>
                  <a:lnTo>
                    <a:pt x="117" y="337"/>
                  </a:lnTo>
                  <a:lnTo>
                    <a:pt x="110" y="333"/>
                  </a:lnTo>
                  <a:lnTo>
                    <a:pt x="102" y="327"/>
                  </a:lnTo>
                  <a:lnTo>
                    <a:pt x="98" y="320"/>
                  </a:lnTo>
                  <a:lnTo>
                    <a:pt x="93" y="311"/>
                  </a:lnTo>
                  <a:lnTo>
                    <a:pt x="90" y="302"/>
                  </a:lnTo>
                  <a:lnTo>
                    <a:pt x="90" y="291"/>
                  </a:lnTo>
                  <a:lnTo>
                    <a:pt x="90" y="291"/>
                  </a:lnTo>
                  <a:lnTo>
                    <a:pt x="90" y="284"/>
                  </a:lnTo>
                  <a:lnTo>
                    <a:pt x="91" y="278"/>
                  </a:lnTo>
                  <a:lnTo>
                    <a:pt x="94" y="270"/>
                  </a:lnTo>
                  <a:lnTo>
                    <a:pt x="98" y="264"/>
                  </a:lnTo>
                  <a:lnTo>
                    <a:pt x="104" y="259"/>
                  </a:lnTo>
                  <a:lnTo>
                    <a:pt x="108" y="253"/>
                  </a:lnTo>
                  <a:lnTo>
                    <a:pt x="116" y="249"/>
                  </a:lnTo>
                  <a:lnTo>
                    <a:pt x="125" y="244"/>
                  </a:lnTo>
                  <a:lnTo>
                    <a:pt x="143" y="238"/>
                  </a:lnTo>
                  <a:lnTo>
                    <a:pt x="168" y="232"/>
                  </a:lnTo>
                  <a:lnTo>
                    <a:pt x="197" y="229"/>
                  </a:lnTo>
                  <a:lnTo>
                    <a:pt x="229" y="227"/>
                  </a:lnTo>
                  <a:lnTo>
                    <a:pt x="229" y="235"/>
                  </a:lnTo>
                  <a:lnTo>
                    <a:pt x="229" y="235"/>
                  </a:lnTo>
                  <a:lnTo>
                    <a:pt x="228" y="253"/>
                  </a:lnTo>
                  <a:lnTo>
                    <a:pt x="223" y="271"/>
                  </a:lnTo>
                  <a:lnTo>
                    <a:pt x="215" y="290"/>
                  </a:lnTo>
                  <a:lnTo>
                    <a:pt x="205" y="307"/>
                  </a:lnTo>
                  <a:lnTo>
                    <a:pt x="199" y="313"/>
                  </a:lnTo>
                  <a:lnTo>
                    <a:pt x="191" y="320"/>
                  </a:lnTo>
                  <a:lnTo>
                    <a:pt x="185" y="325"/>
                  </a:lnTo>
                  <a:lnTo>
                    <a:pt x="176" y="331"/>
                  </a:lnTo>
                  <a:lnTo>
                    <a:pt x="168" y="334"/>
                  </a:lnTo>
                  <a:lnTo>
                    <a:pt x="159" y="337"/>
                  </a:lnTo>
                  <a:lnTo>
                    <a:pt x="148" y="339"/>
                  </a:lnTo>
                  <a:lnTo>
                    <a:pt x="137" y="340"/>
                  </a:lnTo>
                  <a:lnTo>
                    <a:pt x="137" y="34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4" name="Freeform 19"/>
            <p:cNvSpPr>
              <a:spLocks/>
            </p:cNvSpPr>
            <p:nvPr userDrawn="1"/>
          </p:nvSpPr>
          <p:spPr bwMode="auto">
            <a:xfrm>
              <a:off x="3309526" y="3027125"/>
              <a:ext cx="265112" cy="460375"/>
            </a:xfrm>
            <a:custGeom>
              <a:avLst/>
              <a:gdLst/>
              <a:ahLst/>
              <a:cxnLst>
                <a:cxn ang="0">
                  <a:pos x="326" y="184"/>
                </a:cxn>
                <a:cxn ang="0">
                  <a:pos x="211" y="184"/>
                </a:cxn>
                <a:cxn ang="0">
                  <a:pos x="92" y="341"/>
                </a:cxn>
                <a:cxn ang="0">
                  <a:pos x="92" y="0"/>
                </a:cxn>
                <a:cxn ang="0">
                  <a:pos x="0" y="0"/>
                </a:cxn>
                <a:cxn ang="0">
                  <a:pos x="0" y="580"/>
                </a:cxn>
                <a:cxn ang="0">
                  <a:pos x="92" y="580"/>
                </a:cxn>
                <a:cxn ang="0">
                  <a:pos x="92" y="393"/>
                </a:cxn>
                <a:cxn ang="0">
                  <a:pos x="218" y="579"/>
                </a:cxn>
                <a:cxn ang="0">
                  <a:pos x="219" y="580"/>
                </a:cxn>
                <a:cxn ang="0">
                  <a:pos x="335" y="580"/>
                </a:cxn>
                <a:cxn ang="0">
                  <a:pos x="178" y="366"/>
                </a:cxn>
                <a:cxn ang="0">
                  <a:pos x="326" y="184"/>
                </a:cxn>
              </a:cxnLst>
              <a:rect l="0" t="0" r="r" b="b"/>
              <a:pathLst>
                <a:path w="335" h="580">
                  <a:moveTo>
                    <a:pt x="326" y="184"/>
                  </a:moveTo>
                  <a:lnTo>
                    <a:pt x="211" y="184"/>
                  </a:lnTo>
                  <a:lnTo>
                    <a:pt x="92" y="341"/>
                  </a:lnTo>
                  <a:lnTo>
                    <a:pt x="92" y="0"/>
                  </a:lnTo>
                  <a:lnTo>
                    <a:pt x="0" y="0"/>
                  </a:lnTo>
                  <a:lnTo>
                    <a:pt x="0" y="580"/>
                  </a:lnTo>
                  <a:lnTo>
                    <a:pt x="92" y="580"/>
                  </a:lnTo>
                  <a:lnTo>
                    <a:pt x="92" y="393"/>
                  </a:lnTo>
                  <a:lnTo>
                    <a:pt x="218" y="579"/>
                  </a:lnTo>
                  <a:lnTo>
                    <a:pt x="219" y="580"/>
                  </a:lnTo>
                  <a:lnTo>
                    <a:pt x="335" y="580"/>
                  </a:lnTo>
                  <a:lnTo>
                    <a:pt x="178" y="366"/>
                  </a:lnTo>
                  <a:lnTo>
                    <a:pt x="326" y="184"/>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5" name="Freeform 20"/>
            <p:cNvSpPr>
              <a:spLocks noEditPoints="1"/>
            </p:cNvSpPr>
            <p:nvPr userDrawn="1"/>
          </p:nvSpPr>
          <p:spPr bwMode="auto">
            <a:xfrm>
              <a:off x="3568288" y="3165237"/>
              <a:ext cx="274638" cy="328613"/>
            </a:xfrm>
            <a:custGeom>
              <a:avLst/>
              <a:gdLst/>
              <a:ahLst/>
              <a:cxnLst>
                <a:cxn ang="0">
                  <a:pos x="183" y="0"/>
                </a:cxn>
                <a:cxn ang="0">
                  <a:pos x="143" y="5"/>
                </a:cxn>
                <a:cxn ang="0">
                  <a:pos x="107" y="16"/>
                </a:cxn>
                <a:cxn ang="0">
                  <a:pos x="77" y="34"/>
                </a:cxn>
                <a:cxn ang="0">
                  <a:pos x="49" y="59"/>
                </a:cxn>
                <a:cxn ang="0">
                  <a:pos x="29" y="88"/>
                </a:cxn>
                <a:cxn ang="0">
                  <a:pos x="13" y="125"/>
                </a:cxn>
                <a:cxn ang="0">
                  <a:pos x="3" y="164"/>
                </a:cxn>
                <a:cxn ang="0">
                  <a:pos x="0" y="210"/>
                </a:cxn>
                <a:cxn ang="0">
                  <a:pos x="0" y="235"/>
                </a:cxn>
                <a:cxn ang="0">
                  <a:pos x="6" y="279"/>
                </a:cxn>
                <a:cxn ang="0">
                  <a:pos x="19" y="317"/>
                </a:cxn>
                <a:cxn ang="0">
                  <a:pos x="37" y="350"/>
                </a:cxn>
                <a:cxn ang="0">
                  <a:pos x="62" y="376"/>
                </a:cxn>
                <a:cxn ang="0">
                  <a:pos x="91" y="394"/>
                </a:cxn>
                <a:cxn ang="0">
                  <a:pos x="126" y="408"/>
                </a:cxn>
                <a:cxn ang="0">
                  <a:pos x="167" y="414"/>
                </a:cxn>
                <a:cxn ang="0">
                  <a:pos x="190" y="414"/>
                </a:cxn>
                <a:cxn ang="0">
                  <a:pos x="264" y="408"/>
                </a:cxn>
                <a:cxn ang="0">
                  <a:pos x="331" y="389"/>
                </a:cxn>
                <a:cxn ang="0">
                  <a:pos x="322" y="313"/>
                </a:cxn>
                <a:cxn ang="0">
                  <a:pos x="316" y="316"/>
                </a:cxn>
                <a:cxn ang="0">
                  <a:pos x="262" y="333"/>
                </a:cxn>
                <a:cxn ang="0">
                  <a:pos x="206" y="339"/>
                </a:cxn>
                <a:cxn ang="0">
                  <a:pos x="192" y="337"/>
                </a:cxn>
                <a:cxn ang="0">
                  <a:pos x="169" y="334"/>
                </a:cxn>
                <a:cxn ang="0">
                  <a:pos x="147" y="328"/>
                </a:cxn>
                <a:cxn ang="0">
                  <a:pos x="130" y="317"/>
                </a:cxn>
                <a:cxn ang="0">
                  <a:pos x="123" y="310"/>
                </a:cxn>
                <a:cxn ang="0">
                  <a:pos x="111" y="294"/>
                </a:cxn>
                <a:cxn ang="0">
                  <a:pos x="101" y="273"/>
                </a:cxn>
                <a:cxn ang="0">
                  <a:pos x="97" y="249"/>
                </a:cxn>
                <a:cxn ang="0">
                  <a:pos x="95" y="219"/>
                </a:cxn>
                <a:cxn ang="0">
                  <a:pos x="343" y="215"/>
                </a:cxn>
                <a:cxn ang="0">
                  <a:pos x="345" y="192"/>
                </a:cxn>
                <a:cxn ang="0">
                  <a:pos x="346" y="174"/>
                </a:cxn>
                <a:cxn ang="0">
                  <a:pos x="343" y="135"/>
                </a:cxn>
                <a:cxn ang="0">
                  <a:pos x="334" y="102"/>
                </a:cxn>
                <a:cxn ang="0">
                  <a:pos x="320" y="71"/>
                </a:cxn>
                <a:cxn ang="0">
                  <a:pos x="302" y="46"/>
                </a:cxn>
                <a:cxn ang="0">
                  <a:pos x="279" y="27"/>
                </a:cxn>
                <a:cxn ang="0">
                  <a:pos x="251" y="13"/>
                </a:cxn>
                <a:cxn ang="0">
                  <a:pos x="219" y="4"/>
                </a:cxn>
                <a:cxn ang="0">
                  <a:pos x="183" y="0"/>
                </a:cxn>
                <a:cxn ang="0">
                  <a:pos x="179" y="72"/>
                </a:cxn>
                <a:cxn ang="0">
                  <a:pos x="195" y="72"/>
                </a:cxn>
                <a:cxn ang="0">
                  <a:pos x="222" y="83"/>
                </a:cxn>
                <a:cxn ang="0">
                  <a:pos x="232" y="92"/>
                </a:cxn>
                <a:cxn ang="0">
                  <a:pos x="248" y="118"/>
                </a:cxn>
                <a:cxn ang="0">
                  <a:pos x="253" y="152"/>
                </a:cxn>
                <a:cxn ang="0">
                  <a:pos x="97" y="152"/>
                </a:cxn>
                <a:cxn ang="0">
                  <a:pos x="107" y="118"/>
                </a:cxn>
                <a:cxn ang="0">
                  <a:pos x="126" y="94"/>
                </a:cxn>
                <a:cxn ang="0">
                  <a:pos x="149" y="77"/>
                </a:cxn>
                <a:cxn ang="0">
                  <a:pos x="179" y="72"/>
                </a:cxn>
              </a:cxnLst>
              <a:rect l="0" t="0" r="r" b="b"/>
              <a:pathLst>
                <a:path w="346" h="414">
                  <a:moveTo>
                    <a:pt x="183" y="0"/>
                  </a:moveTo>
                  <a:lnTo>
                    <a:pt x="183" y="0"/>
                  </a:lnTo>
                  <a:lnTo>
                    <a:pt x="163" y="2"/>
                  </a:lnTo>
                  <a:lnTo>
                    <a:pt x="143" y="5"/>
                  </a:lnTo>
                  <a:lnTo>
                    <a:pt x="124" y="10"/>
                  </a:lnTo>
                  <a:lnTo>
                    <a:pt x="107" y="16"/>
                  </a:lnTo>
                  <a:lnTo>
                    <a:pt x="91" y="23"/>
                  </a:lnTo>
                  <a:lnTo>
                    <a:pt x="77" y="34"/>
                  </a:lnTo>
                  <a:lnTo>
                    <a:pt x="63" y="45"/>
                  </a:lnTo>
                  <a:lnTo>
                    <a:pt x="49" y="59"/>
                  </a:lnTo>
                  <a:lnTo>
                    <a:pt x="39" y="72"/>
                  </a:lnTo>
                  <a:lnTo>
                    <a:pt x="29" y="88"/>
                  </a:lnTo>
                  <a:lnTo>
                    <a:pt x="20" y="106"/>
                  </a:lnTo>
                  <a:lnTo>
                    <a:pt x="13" y="125"/>
                  </a:lnTo>
                  <a:lnTo>
                    <a:pt x="8" y="144"/>
                  </a:lnTo>
                  <a:lnTo>
                    <a:pt x="3" y="164"/>
                  </a:lnTo>
                  <a:lnTo>
                    <a:pt x="2" y="187"/>
                  </a:lnTo>
                  <a:lnTo>
                    <a:pt x="0" y="210"/>
                  </a:lnTo>
                  <a:lnTo>
                    <a:pt x="0" y="210"/>
                  </a:lnTo>
                  <a:lnTo>
                    <a:pt x="0" y="235"/>
                  </a:lnTo>
                  <a:lnTo>
                    <a:pt x="3" y="258"/>
                  </a:lnTo>
                  <a:lnTo>
                    <a:pt x="6" y="279"/>
                  </a:lnTo>
                  <a:lnTo>
                    <a:pt x="13" y="299"/>
                  </a:lnTo>
                  <a:lnTo>
                    <a:pt x="19" y="317"/>
                  </a:lnTo>
                  <a:lnTo>
                    <a:pt x="28" y="334"/>
                  </a:lnTo>
                  <a:lnTo>
                    <a:pt x="37" y="350"/>
                  </a:lnTo>
                  <a:lnTo>
                    <a:pt x="48" y="363"/>
                  </a:lnTo>
                  <a:lnTo>
                    <a:pt x="62" y="376"/>
                  </a:lnTo>
                  <a:lnTo>
                    <a:pt x="75" y="386"/>
                  </a:lnTo>
                  <a:lnTo>
                    <a:pt x="91" y="394"/>
                  </a:lnTo>
                  <a:lnTo>
                    <a:pt x="107" y="402"/>
                  </a:lnTo>
                  <a:lnTo>
                    <a:pt x="126" y="408"/>
                  </a:lnTo>
                  <a:lnTo>
                    <a:pt x="146" y="411"/>
                  </a:lnTo>
                  <a:lnTo>
                    <a:pt x="167" y="414"/>
                  </a:lnTo>
                  <a:lnTo>
                    <a:pt x="190" y="414"/>
                  </a:lnTo>
                  <a:lnTo>
                    <a:pt x="190" y="414"/>
                  </a:lnTo>
                  <a:lnTo>
                    <a:pt x="228" y="412"/>
                  </a:lnTo>
                  <a:lnTo>
                    <a:pt x="264" y="408"/>
                  </a:lnTo>
                  <a:lnTo>
                    <a:pt x="299" y="400"/>
                  </a:lnTo>
                  <a:lnTo>
                    <a:pt x="331" y="389"/>
                  </a:lnTo>
                  <a:lnTo>
                    <a:pt x="334" y="388"/>
                  </a:lnTo>
                  <a:lnTo>
                    <a:pt x="322" y="313"/>
                  </a:lnTo>
                  <a:lnTo>
                    <a:pt x="316" y="316"/>
                  </a:lnTo>
                  <a:lnTo>
                    <a:pt x="316" y="316"/>
                  </a:lnTo>
                  <a:lnTo>
                    <a:pt x="290" y="325"/>
                  </a:lnTo>
                  <a:lnTo>
                    <a:pt x="262" y="333"/>
                  </a:lnTo>
                  <a:lnTo>
                    <a:pt x="235" y="337"/>
                  </a:lnTo>
                  <a:lnTo>
                    <a:pt x="206" y="339"/>
                  </a:lnTo>
                  <a:lnTo>
                    <a:pt x="206" y="339"/>
                  </a:lnTo>
                  <a:lnTo>
                    <a:pt x="192" y="337"/>
                  </a:lnTo>
                  <a:lnTo>
                    <a:pt x="179" y="337"/>
                  </a:lnTo>
                  <a:lnTo>
                    <a:pt x="169" y="334"/>
                  </a:lnTo>
                  <a:lnTo>
                    <a:pt x="158" y="331"/>
                  </a:lnTo>
                  <a:lnTo>
                    <a:pt x="147" y="328"/>
                  </a:lnTo>
                  <a:lnTo>
                    <a:pt x="138" y="324"/>
                  </a:lnTo>
                  <a:lnTo>
                    <a:pt x="130" y="317"/>
                  </a:lnTo>
                  <a:lnTo>
                    <a:pt x="123" y="310"/>
                  </a:lnTo>
                  <a:lnTo>
                    <a:pt x="123" y="310"/>
                  </a:lnTo>
                  <a:lnTo>
                    <a:pt x="117" y="302"/>
                  </a:lnTo>
                  <a:lnTo>
                    <a:pt x="111" y="294"/>
                  </a:lnTo>
                  <a:lnTo>
                    <a:pt x="106" y="284"/>
                  </a:lnTo>
                  <a:lnTo>
                    <a:pt x="101" y="273"/>
                  </a:lnTo>
                  <a:lnTo>
                    <a:pt x="98" y="261"/>
                  </a:lnTo>
                  <a:lnTo>
                    <a:pt x="97" y="249"/>
                  </a:lnTo>
                  <a:lnTo>
                    <a:pt x="95" y="233"/>
                  </a:lnTo>
                  <a:lnTo>
                    <a:pt x="95" y="219"/>
                  </a:lnTo>
                  <a:lnTo>
                    <a:pt x="343" y="219"/>
                  </a:lnTo>
                  <a:lnTo>
                    <a:pt x="343" y="215"/>
                  </a:lnTo>
                  <a:lnTo>
                    <a:pt x="343" y="215"/>
                  </a:lnTo>
                  <a:lnTo>
                    <a:pt x="345" y="192"/>
                  </a:lnTo>
                  <a:lnTo>
                    <a:pt x="346" y="174"/>
                  </a:lnTo>
                  <a:lnTo>
                    <a:pt x="346" y="174"/>
                  </a:lnTo>
                  <a:lnTo>
                    <a:pt x="345" y="154"/>
                  </a:lnTo>
                  <a:lnTo>
                    <a:pt x="343" y="135"/>
                  </a:lnTo>
                  <a:lnTo>
                    <a:pt x="339" y="118"/>
                  </a:lnTo>
                  <a:lnTo>
                    <a:pt x="334" y="102"/>
                  </a:lnTo>
                  <a:lnTo>
                    <a:pt x="328" y="86"/>
                  </a:lnTo>
                  <a:lnTo>
                    <a:pt x="320" y="71"/>
                  </a:lnTo>
                  <a:lnTo>
                    <a:pt x="313" y="59"/>
                  </a:lnTo>
                  <a:lnTo>
                    <a:pt x="302" y="46"/>
                  </a:lnTo>
                  <a:lnTo>
                    <a:pt x="291" y="36"/>
                  </a:lnTo>
                  <a:lnTo>
                    <a:pt x="279" y="27"/>
                  </a:lnTo>
                  <a:lnTo>
                    <a:pt x="265" y="19"/>
                  </a:lnTo>
                  <a:lnTo>
                    <a:pt x="251" y="13"/>
                  </a:lnTo>
                  <a:lnTo>
                    <a:pt x="236" y="8"/>
                  </a:lnTo>
                  <a:lnTo>
                    <a:pt x="219" y="4"/>
                  </a:lnTo>
                  <a:lnTo>
                    <a:pt x="201" y="2"/>
                  </a:lnTo>
                  <a:lnTo>
                    <a:pt x="183" y="0"/>
                  </a:lnTo>
                  <a:lnTo>
                    <a:pt x="183" y="0"/>
                  </a:lnTo>
                  <a:close/>
                  <a:moveTo>
                    <a:pt x="179" y="72"/>
                  </a:moveTo>
                  <a:lnTo>
                    <a:pt x="179" y="72"/>
                  </a:lnTo>
                  <a:lnTo>
                    <a:pt x="195" y="72"/>
                  </a:lnTo>
                  <a:lnTo>
                    <a:pt x="209" y="77"/>
                  </a:lnTo>
                  <a:lnTo>
                    <a:pt x="222" y="83"/>
                  </a:lnTo>
                  <a:lnTo>
                    <a:pt x="232" y="92"/>
                  </a:lnTo>
                  <a:lnTo>
                    <a:pt x="232" y="92"/>
                  </a:lnTo>
                  <a:lnTo>
                    <a:pt x="241" y="103"/>
                  </a:lnTo>
                  <a:lnTo>
                    <a:pt x="248" y="118"/>
                  </a:lnTo>
                  <a:lnTo>
                    <a:pt x="251" y="134"/>
                  </a:lnTo>
                  <a:lnTo>
                    <a:pt x="253" y="152"/>
                  </a:lnTo>
                  <a:lnTo>
                    <a:pt x="97" y="152"/>
                  </a:lnTo>
                  <a:lnTo>
                    <a:pt x="97" y="152"/>
                  </a:lnTo>
                  <a:lnTo>
                    <a:pt x="101" y="134"/>
                  </a:lnTo>
                  <a:lnTo>
                    <a:pt x="107" y="118"/>
                  </a:lnTo>
                  <a:lnTo>
                    <a:pt x="115" y="105"/>
                  </a:lnTo>
                  <a:lnTo>
                    <a:pt x="126" y="94"/>
                  </a:lnTo>
                  <a:lnTo>
                    <a:pt x="137" y="85"/>
                  </a:lnTo>
                  <a:lnTo>
                    <a:pt x="149" y="77"/>
                  </a:lnTo>
                  <a:lnTo>
                    <a:pt x="164" y="72"/>
                  </a:lnTo>
                  <a:lnTo>
                    <a:pt x="179" y="72"/>
                  </a:lnTo>
                  <a:lnTo>
                    <a:pt x="179" y="72"/>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6" name="Freeform 21"/>
            <p:cNvSpPr>
              <a:spLocks/>
            </p:cNvSpPr>
            <p:nvPr userDrawn="1"/>
          </p:nvSpPr>
          <p:spPr bwMode="auto">
            <a:xfrm>
              <a:off x="4146138" y="3062050"/>
              <a:ext cx="273050" cy="425450"/>
            </a:xfrm>
            <a:custGeom>
              <a:avLst/>
              <a:gdLst/>
              <a:ahLst/>
              <a:cxnLst>
                <a:cxn ang="0">
                  <a:pos x="0" y="80"/>
                </a:cxn>
                <a:cxn ang="0">
                  <a:pos x="124" y="80"/>
                </a:cxn>
                <a:cxn ang="0">
                  <a:pos x="124" y="536"/>
                </a:cxn>
                <a:cxn ang="0">
                  <a:pos x="219" y="536"/>
                </a:cxn>
                <a:cxn ang="0">
                  <a:pos x="219" y="80"/>
                </a:cxn>
                <a:cxn ang="0">
                  <a:pos x="343" y="80"/>
                </a:cxn>
                <a:cxn ang="0">
                  <a:pos x="343" y="0"/>
                </a:cxn>
                <a:cxn ang="0">
                  <a:pos x="0" y="0"/>
                </a:cxn>
                <a:cxn ang="0">
                  <a:pos x="0" y="80"/>
                </a:cxn>
              </a:cxnLst>
              <a:rect l="0" t="0" r="r" b="b"/>
              <a:pathLst>
                <a:path w="343" h="536">
                  <a:moveTo>
                    <a:pt x="0" y="80"/>
                  </a:moveTo>
                  <a:lnTo>
                    <a:pt x="124" y="80"/>
                  </a:lnTo>
                  <a:lnTo>
                    <a:pt x="124" y="536"/>
                  </a:lnTo>
                  <a:lnTo>
                    <a:pt x="219" y="536"/>
                  </a:lnTo>
                  <a:lnTo>
                    <a:pt x="219" y="80"/>
                  </a:lnTo>
                  <a:lnTo>
                    <a:pt x="343" y="80"/>
                  </a:lnTo>
                  <a:lnTo>
                    <a:pt x="343" y="0"/>
                  </a:lnTo>
                  <a:lnTo>
                    <a:pt x="0" y="0"/>
                  </a:lnTo>
                  <a:lnTo>
                    <a:pt x="0" y="80"/>
                  </a:lnTo>
                  <a:close/>
                </a:path>
              </a:pathLst>
            </a:custGeom>
            <a:solidFill>
              <a:srgbClr val="7E000A"/>
            </a:solidFill>
            <a:ln w="9525">
              <a:noFill/>
              <a:round/>
              <a:headEnd/>
              <a:tailEnd/>
            </a:ln>
          </p:spPr>
          <p:txBody>
            <a:bodyPr/>
            <a:lstStyle/>
            <a:p>
              <a:pPr>
                <a:lnSpc>
                  <a:spcPct val="90000"/>
                </a:lnSpc>
                <a:defRPr/>
              </a:pPr>
              <a:endParaRPr lang="ja-JP" altLang="en-US" dirty="0">
                <a:solidFill>
                  <a:srgbClr val="1F497D"/>
                </a:solidFill>
              </a:endParaRPr>
            </a:p>
          </p:txBody>
        </p:sp>
        <p:sp>
          <p:nvSpPr>
            <p:cNvPr id="127" name="Freeform 22"/>
            <p:cNvSpPr>
              <a:spLocks noEditPoints="1"/>
            </p:cNvSpPr>
            <p:nvPr userDrawn="1"/>
          </p:nvSpPr>
          <p:spPr bwMode="auto">
            <a:xfrm>
              <a:off x="4543013" y="3058875"/>
              <a:ext cx="296863" cy="428625"/>
            </a:xfrm>
            <a:custGeom>
              <a:avLst/>
              <a:gdLst/>
              <a:ahLst/>
              <a:cxnLst>
                <a:cxn ang="0">
                  <a:pos x="202" y="308"/>
                </a:cxn>
                <a:cxn ang="0">
                  <a:pos x="194" y="300"/>
                </a:cxn>
                <a:cxn ang="0">
                  <a:pos x="225" y="292"/>
                </a:cxn>
                <a:cxn ang="0">
                  <a:pos x="252" y="281"/>
                </a:cxn>
                <a:cxn ang="0">
                  <a:pos x="275" y="266"/>
                </a:cxn>
                <a:cxn ang="0">
                  <a:pos x="295" y="248"/>
                </a:cxn>
                <a:cxn ang="0">
                  <a:pos x="312" y="226"/>
                </a:cxn>
                <a:cxn ang="0">
                  <a:pos x="324" y="203"/>
                </a:cxn>
                <a:cxn ang="0">
                  <a:pos x="332" y="176"/>
                </a:cxn>
                <a:cxn ang="0">
                  <a:pos x="335" y="148"/>
                </a:cxn>
                <a:cxn ang="0">
                  <a:pos x="333" y="130"/>
                </a:cxn>
                <a:cxn ang="0">
                  <a:pos x="327" y="98"/>
                </a:cxn>
                <a:cxn ang="0">
                  <a:pos x="315" y="70"/>
                </a:cxn>
                <a:cxn ang="0">
                  <a:pos x="298" y="47"/>
                </a:cxn>
                <a:cxn ang="0">
                  <a:pos x="274" y="29"/>
                </a:cxn>
                <a:cxn ang="0">
                  <a:pos x="245" y="15"/>
                </a:cxn>
                <a:cxn ang="0">
                  <a:pos x="209" y="6"/>
                </a:cxn>
                <a:cxn ang="0">
                  <a:pos x="168" y="1"/>
                </a:cxn>
                <a:cxn ang="0">
                  <a:pos x="145" y="0"/>
                </a:cxn>
                <a:cxn ang="0">
                  <a:pos x="3" y="4"/>
                </a:cxn>
                <a:cxn ang="0">
                  <a:pos x="0" y="540"/>
                </a:cxn>
                <a:cxn ang="0">
                  <a:pos x="93" y="312"/>
                </a:cxn>
                <a:cxn ang="0">
                  <a:pos x="254" y="539"/>
                </a:cxn>
                <a:cxn ang="0">
                  <a:pos x="373" y="540"/>
                </a:cxn>
                <a:cxn ang="0">
                  <a:pos x="234" y="350"/>
                </a:cxn>
                <a:cxn ang="0">
                  <a:pos x="202" y="308"/>
                </a:cxn>
                <a:cxn ang="0">
                  <a:pos x="93" y="81"/>
                </a:cxn>
                <a:cxn ang="0">
                  <a:pos x="133" y="79"/>
                </a:cxn>
                <a:cxn ang="0">
                  <a:pos x="159" y="79"/>
                </a:cxn>
                <a:cxn ang="0">
                  <a:pos x="197" y="90"/>
                </a:cxn>
                <a:cxn ang="0">
                  <a:pos x="211" y="98"/>
                </a:cxn>
                <a:cxn ang="0">
                  <a:pos x="223" y="108"/>
                </a:cxn>
                <a:cxn ang="0">
                  <a:pos x="231" y="122"/>
                </a:cxn>
                <a:cxn ang="0">
                  <a:pos x="235" y="139"/>
                </a:cxn>
                <a:cxn ang="0">
                  <a:pos x="237" y="157"/>
                </a:cxn>
                <a:cxn ang="0">
                  <a:pos x="234" y="176"/>
                </a:cxn>
                <a:cxn ang="0">
                  <a:pos x="229" y="193"/>
                </a:cxn>
                <a:cxn ang="0">
                  <a:pos x="220" y="206"/>
                </a:cxn>
                <a:cxn ang="0">
                  <a:pos x="208" y="219"/>
                </a:cxn>
                <a:cxn ang="0">
                  <a:pos x="193" y="228"/>
                </a:cxn>
                <a:cxn ang="0">
                  <a:pos x="154" y="239"/>
                </a:cxn>
                <a:cxn ang="0">
                  <a:pos x="130" y="240"/>
                </a:cxn>
                <a:cxn ang="0">
                  <a:pos x="93" y="81"/>
                </a:cxn>
              </a:cxnLst>
              <a:rect l="0" t="0" r="r" b="b"/>
              <a:pathLst>
                <a:path w="373" h="540">
                  <a:moveTo>
                    <a:pt x="202" y="308"/>
                  </a:moveTo>
                  <a:lnTo>
                    <a:pt x="202" y="308"/>
                  </a:lnTo>
                  <a:lnTo>
                    <a:pt x="194" y="300"/>
                  </a:lnTo>
                  <a:lnTo>
                    <a:pt x="194" y="300"/>
                  </a:lnTo>
                  <a:lnTo>
                    <a:pt x="209" y="297"/>
                  </a:lnTo>
                  <a:lnTo>
                    <a:pt x="225" y="292"/>
                  </a:lnTo>
                  <a:lnTo>
                    <a:pt x="238" y="288"/>
                  </a:lnTo>
                  <a:lnTo>
                    <a:pt x="252" y="281"/>
                  </a:lnTo>
                  <a:lnTo>
                    <a:pt x="265" y="274"/>
                  </a:lnTo>
                  <a:lnTo>
                    <a:pt x="275" y="266"/>
                  </a:lnTo>
                  <a:lnTo>
                    <a:pt x="286" y="257"/>
                  </a:lnTo>
                  <a:lnTo>
                    <a:pt x="295" y="248"/>
                  </a:lnTo>
                  <a:lnTo>
                    <a:pt x="304" y="239"/>
                  </a:lnTo>
                  <a:lnTo>
                    <a:pt x="312" y="226"/>
                  </a:lnTo>
                  <a:lnTo>
                    <a:pt x="318" y="216"/>
                  </a:lnTo>
                  <a:lnTo>
                    <a:pt x="324" y="203"/>
                  </a:lnTo>
                  <a:lnTo>
                    <a:pt x="329" y="190"/>
                  </a:lnTo>
                  <a:lnTo>
                    <a:pt x="332" y="176"/>
                  </a:lnTo>
                  <a:lnTo>
                    <a:pt x="333" y="162"/>
                  </a:lnTo>
                  <a:lnTo>
                    <a:pt x="335" y="148"/>
                  </a:lnTo>
                  <a:lnTo>
                    <a:pt x="335" y="148"/>
                  </a:lnTo>
                  <a:lnTo>
                    <a:pt x="333" y="130"/>
                  </a:lnTo>
                  <a:lnTo>
                    <a:pt x="332" y="113"/>
                  </a:lnTo>
                  <a:lnTo>
                    <a:pt x="327" y="98"/>
                  </a:lnTo>
                  <a:lnTo>
                    <a:pt x="323" y="84"/>
                  </a:lnTo>
                  <a:lnTo>
                    <a:pt x="315" y="70"/>
                  </a:lnTo>
                  <a:lnTo>
                    <a:pt x="307" y="58"/>
                  </a:lnTo>
                  <a:lnTo>
                    <a:pt x="298" y="47"/>
                  </a:lnTo>
                  <a:lnTo>
                    <a:pt x="287" y="38"/>
                  </a:lnTo>
                  <a:lnTo>
                    <a:pt x="274" y="29"/>
                  </a:lnTo>
                  <a:lnTo>
                    <a:pt x="260" y="21"/>
                  </a:lnTo>
                  <a:lnTo>
                    <a:pt x="245" y="15"/>
                  </a:lnTo>
                  <a:lnTo>
                    <a:pt x="228" y="10"/>
                  </a:lnTo>
                  <a:lnTo>
                    <a:pt x="209" y="6"/>
                  </a:lnTo>
                  <a:lnTo>
                    <a:pt x="189" y="3"/>
                  </a:lnTo>
                  <a:lnTo>
                    <a:pt x="168" y="1"/>
                  </a:lnTo>
                  <a:lnTo>
                    <a:pt x="145" y="0"/>
                  </a:lnTo>
                  <a:lnTo>
                    <a:pt x="145" y="0"/>
                  </a:lnTo>
                  <a:lnTo>
                    <a:pt x="64" y="1"/>
                  </a:lnTo>
                  <a:lnTo>
                    <a:pt x="3" y="4"/>
                  </a:lnTo>
                  <a:lnTo>
                    <a:pt x="0" y="4"/>
                  </a:lnTo>
                  <a:lnTo>
                    <a:pt x="0" y="540"/>
                  </a:lnTo>
                  <a:lnTo>
                    <a:pt x="93" y="540"/>
                  </a:lnTo>
                  <a:lnTo>
                    <a:pt x="93" y="312"/>
                  </a:lnTo>
                  <a:lnTo>
                    <a:pt x="96" y="312"/>
                  </a:lnTo>
                  <a:lnTo>
                    <a:pt x="254" y="539"/>
                  </a:lnTo>
                  <a:lnTo>
                    <a:pt x="255" y="540"/>
                  </a:lnTo>
                  <a:lnTo>
                    <a:pt x="373" y="540"/>
                  </a:lnTo>
                  <a:lnTo>
                    <a:pt x="234" y="350"/>
                  </a:lnTo>
                  <a:lnTo>
                    <a:pt x="234" y="350"/>
                  </a:lnTo>
                  <a:lnTo>
                    <a:pt x="219" y="329"/>
                  </a:lnTo>
                  <a:lnTo>
                    <a:pt x="202" y="308"/>
                  </a:lnTo>
                  <a:lnTo>
                    <a:pt x="202" y="308"/>
                  </a:lnTo>
                  <a:close/>
                  <a:moveTo>
                    <a:pt x="93" y="81"/>
                  </a:moveTo>
                  <a:lnTo>
                    <a:pt x="93" y="81"/>
                  </a:lnTo>
                  <a:lnTo>
                    <a:pt x="133" y="79"/>
                  </a:lnTo>
                  <a:lnTo>
                    <a:pt x="133" y="79"/>
                  </a:lnTo>
                  <a:lnTo>
                    <a:pt x="159" y="79"/>
                  </a:lnTo>
                  <a:lnTo>
                    <a:pt x="179" y="84"/>
                  </a:lnTo>
                  <a:lnTo>
                    <a:pt x="197" y="90"/>
                  </a:lnTo>
                  <a:lnTo>
                    <a:pt x="205" y="93"/>
                  </a:lnTo>
                  <a:lnTo>
                    <a:pt x="211" y="98"/>
                  </a:lnTo>
                  <a:lnTo>
                    <a:pt x="217" y="102"/>
                  </a:lnTo>
                  <a:lnTo>
                    <a:pt x="223" y="108"/>
                  </a:lnTo>
                  <a:lnTo>
                    <a:pt x="226" y="115"/>
                  </a:lnTo>
                  <a:lnTo>
                    <a:pt x="231" y="122"/>
                  </a:lnTo>
                  <a:lnTo>
                    <a:pt x="232" y="130"/>
                  </a:lnTo>
                  <a:lnTo>
                    <a:pt x="235" y="139"/>
                  </a:lnTo>
                  <a:lnTo>
                    <a:pt x="237" y="157"/>
                  </a:lnTo>
                  <a:lnTo>
                    <a:pt x="237" y="157"/>
                  </a:lnTo>
                  <a:lnTo>
                    <a:pt x="235" y="167"/>
                  </a:lnTo>
                  <a:lnTo>
                    <a:pt x="234" y="176"/>
                  </a:lnTo>
                  <a:lnTo>
                    <a:pt x="232" y="185"/>
                  </a:lnTo>
                  <a:lnTo>
                    <a:pt x="229" y="193"/>
                  </a:lnTo>
                  <a:lnTo>
                    <a:pt x="225" y="200"/>
                  </a:lnTo>
                  <a:lnTo>
                    <a:pt x="220" y="206"/>
                  </a:lnTo>
                  <a:lnTo>
                    <a:pt x="214" y="213"/>
                  </a:lnTo>
                  <a:lnTo>
                    <a:pt x="208" y="219"/>
                  </a:lnTo>
                  <a:lnTo>
                    <a:pt x="200" y="223"/>
                  </a:lnTo>
                  <a:lnTo>
                    <a:pt x="193" y="228"/>
                  </a:lnTo>
                  <a:lnTo>
                    <a:pt x="174" y="236"/>
                  </a:lnTo>
                  <a:lnTo>
                    <a:pt x="154" y="239"/>
                  </a:lnTo>
                  <a:lnTo>
                    <a:pt x="130" y="240"/>
                  </a:lnTo>
                  <a:lnTo>
                    <a:pt x="130" y="240"/>
                  </a:lnTo>
                  <a:lnTo>
                    <a:pt x="93" y="240"/>
                  </a:lnTo>
                  <a:lnTo>
                    <a:pt x="93" y="81"/>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8" name="Freeform 23"/>
            <p:cNvSpPr>
              <a:spLocks noEditPoints="1"/>
            </p:cNvSpPr>
            <p:nvPr userDrawn="1"/>
          </p:nvSpPr>
          <p:spPr bwMode="auto">
            <a:xfrm>
              <a:off x="4833526" y="3165237"/>
              <a:ext cx="274637" cy="328613"/>
            </a:xfrm>
            <a:custGeom>
              <a:avLst/>
              <a:gdLst/>
              <a:ahLst/>
              <a:cxnLst>
                <a:cxn ang="0">
                  <a:pos x="182" y="0"/>
                </a:cxn>
                <a:cxn ang="0">
                  <a:pos x="144" y="5"/>
                </a:cxn>
                <a:cxn ang="0">
                  <a:pos x="107" y="16"/>
                </a:cxn>
                <a:cxn ang="0">
                  <a:pos x="76" y="34"/>
                </a:cxn>
                <a:cxn ang="0">
                  <a:pos x="50" y="59"/>
                </a:cxn>
                <a:cxn ang="0">
                  <a:pos x="29" y="88"/>
                </a:cxn>
                <a:cxn ang="0">
                  <a:pos x="13" y="125"/>
                </a:cxn>
                <a:cxn ang="0">
                  <a:pos x="4" y="164"/>
                </a:cxn>
                <a:cxn ang="0">
                  <a:pos x="0" y="210"/>
                </a:cxn>
                <a:cxn ang="0">
                  <a:pos x="1" y="235"/>
                </a:cxn>
                <a:cxn ang="0">
                  <a:pos x="7" y="279"/>
                </a:cxn>
                <a:cxn ang="0">
                  <a:pos x="19" y="317"/>
                </a:cxn>
                <a:cxn ang="0">
                  <a:pos x="36" y="350"/>
                </a:cxn>
                <a:cxn ang="0">
                  <a:pos x="61" y="376"/>
                </a:cxn>
                <a:cxn ang="0">
                  <a:pos x="90" y="394"/>
                </a:cxn>
                <a:cxn ang="0">
                  <a:pos x="127" y="408"/>
                </a:cxn>
                <a:cxn ang="0">
                  <a:pos x="168" y="414"/>
                </a:cxn>
                <a:cxn ang="0">
                  <a:pos x="191" y="414"/>
                </a:cxn>
                <a:cxn ang="0">
                  <a:pos x="265" y="408"/>
                </a:cxn>
                <a:cxn ang="0">
                  <a:pos x="330" y="389"/>
                </a:cxn>
                <a:cxn ang="0">
                  <a:pos x="321" y="313"/>
                </a:cxn>
                <a:cxn ang="0">
                  <a:pos x="317" y="316"/>
                </a:cxn>
                <a:cxn ang="0">
                  <a:pos x="263" y="333"/>
                </a:cxn>
                <a:cxn ang="0">
                  <a:pos x="206" y="339"/>
                </a:cxn>
                <a:cxn ang="0">
                  <a:pos x="193" y="337"/>
                </a:cxn>
                <a:cxn ang="0">
                  <a:pos x="168" y="334"/>
                </a:cxn>
                <a:cxn ang="0">
                  <a:pos x="148" y="328"/>
                </a:cxn>
                <a:cxn ang="0">
                  <a:pos x="130" y="317"/>
                </a:cxn>
                <a:cxn ang="0">
                  <a:pos x="124" y="310"/>
                </a:cxn>
                <a:cxn ang="0">
                  <a:pos x="111" y="294"/>
                </a:cxn>
                <a:cxn ang="0">
                  <a:pos x="102" y="273"/>
                </a:cxn>
                <a:cxn ang="0">
                  <a:pos x="96" y="249"/>
                </a:cxn>
                <a:cxn ang="0">
                  <a:pos x="95" y="219"/>
                </a:cxn>
                <a:cxn ang="0">
                  <a:pos x="343" y="215"/>
                </a:cxn>
                <a:cxn ang="0">
                  <a:pos x="346" y="192"/>
                </a:cxn>
                <a:cxn ang="0">
                  <a:pos x="346" y="174"/>
                </a:cxn>
                <a:cxn ang="0">
                  <a:pos x="343" y="135"/>
                </a:cxn>
                <a:cxn ang="0">
                  <a:pos x="335" y="102"/>
                </a:cxn>
                <a:cxn ang="0">
                  <a:pos x="321" y="71"/>
                </a:cxn>
                <a:cxn ang="0">
                  <a:pos x="303" y="46"/>
                </a:cxn>
                <a:cxn ang="0">
                  <a:pos x="278" y="27"/>
                </a:cxn>
                <a:cxn ang="0">
                  <a:pos x="251" y="13"/>
                </a:cxn>
                <a:cxn ang="0">
                  <a:pos x="219" y="4"/>
                </a:cxn>
                <a:cxn ang="0">
                  <a:pos x="182" y="0"/>
                </a:cxn>
                <a:cxn ang="0">
                  <a:pos x="179" y="72"/>
                </a:cxn>
                <a:cxn ang="0">
                  <a:pos x="196" y="72"/>
                </a:cxn>
                <a:cxn ang="0">
                  <a:pos x="222" y="83"/>
                </a:cxn>
                <a:cxn ang="0">
                  <a:pos x="232" y="92"/>
                </a:cxn>
                <a:cxn ang="0">
                  <a:pos x="248" y="118"/>
                </a:cxn>
                <a:cxn ang="0">
                  <a:pos x="254" y="152"/>
                </a:cxn>
                <a:cxn ang="0">
                  <a:pos x="98" y="152"/>
                </a:cxn>
                <a:cxn ang="0">
                  <a:pos x="108" y="118"/>
                </a:cxn>
                <a:cxn ang="0">
                  <a:pos x="125" y="94"/>
                </a:cxn>
                <a:cxn ang="0">
                  <a:pos x="150" y="77"/>
                </a:cxn>
                <a:cxn ang="0">
                  <a:pos x="179" y="72"/>
                </a:cxn>
              </a:cxnLst>
              <a:rect l="0" t="0" r="r" b="b"/>
              <a:pathLst>
                <a:path w="346" h="414">
                  <a:moveTo>
                    <a:pt x="182" y="0"/>
                  </a:moveTo>
                  <a:lnTo>
                    <a:pt x="182" y="0"/>
                  </a:lnTo>
                  <a:lnTo>
                    <a:pt x="162" y="2"/>
                  </a:lnTo>
                  <a:lnTo>
                    <a:pt x="144" y="5"/>
                  </a:lnTo>
                  <a:lnTo>
                    <a:pt x="125" y="10"/>
                  </a:lnTo>
                  <a:lnTo>
                    <a:pt x="107" y="16"/>
                  </a:lnTo>
                  <a:lnTo>
                    <a:pt x="91" y="23"/>
                  </a:lnTo>
                  <a:lnTo>
                    <a:pt x="76" y="34"/>
                  </a:lnTo>
                  <a:lnTo>
                    <a:pt x="62" y="45"/>
                  </a:lnTo>
                  <a:lnTo>
                    <a:pt x="50" y="59"/>
                  </a:lnTo>
                  <a:lnTo>
                    <a:pt x="38" y="72"/>
                  </a:lnTo>
                  <a:lnTo>
                    <a:pt x="29" y="88"/>
                  </a:lnTo>
                  <a:lnTo>
                    <a:pt x="19" y="106"/>
                  </a:lnTo>
                  <a:lnTo>
                    <a:pt x="13" y="125"/>
                  </a:lnTo>
                  <a:lnTo>
                    <a:pt x="7" y="144"/>
                  </a:lnTo>
                  <a:lnTo>
                    <a:pt x="4" y="164"/>
                  </a:lnTo>
                  <a:lnTo>
                    <a:pt x="1" y="187"/>
                  </a:lnTo>
                  <a:lnTo>
                    <a:pt x="0" y="210"/>
                  </a:lnTo>
                  <a:lnTo>
                    <a:pt x="0" y="210"/>
                  </a:lnTo>
                  <a:lnTo>
                    <a:pt x="1" y="235"/>
                  </a:lnTo>
                  <a:lnTo>
                    <a:pt x="3" y="258"/>
                  </a:lnTo>
                  <a:lnTo>
                    <a:pt x="7" y="279"/>
                  </a:lnTo>
                  <a:lnTo>
                    <a:pt x="12" y="299"/>
                  </a:lnTo>
                  <a:lnTo>
                    <a:pt x="19" y="317"/>
                  </a:lnTo>
                  <a:lnTo>
                    <a:pt x="27" y="334"/>
                  </a:lnTo>
                  <a:lnTo>
                    <a:pt x="36" y="350"/>
                  </a:lnTo>
                  <a:lnTo>
                    <a:pt x="49" y="363"/>
                  </a:lnTo>
                  <a:lnTo>
                    <a:pt x="61" y="376"/>
                  </a:lnTo>
                  <a:lnTo>
                    <a:pt x="75" y="386"/>
                  </a:lnTo>
                  <a:lnTo>
                    <a:pt x="90" y="394"/>
                  </a:lnTo>
                  <a:lnTo>
                    <a:pt x="108" y="402"/>
                  </a:lnTo>
                  <a:lnTo>
                    <a:pt x="127" y="408"/>
                  </a:lnTo>
                  <a:lnTo>
                    <a:pt x="147" y="411"/>
                  </a:lnTo>
                  <a:lnTo>
                    <a:pt x="168" y="414"/>
                  </a:lnTo>
                  <a:lnTo>
                    <a:pt x="191" y="414"/>
                  </a:lnTo>
                  <a:lnTo>
                    <a:pt x="191" y="414"/>
                  </a:lnTo>
                  <a:lnTo>
                    <a:pt x="228" y="412"/>
                  </a:lnTo>
                  <a:lnTo>
                    <a:pt x="265" y="408"/>
                  </a:lnTo>
                  <a:lnTo>
                    <a:pt x="298" y="400"/>
                  </a:lnTo>
                  <a:lnTo>
                    <a:pt x="330" y="389"/>
                  </a:lnTo>
                  <a:lnTo>
                    <a:pt x="333" y="388"/>
                  </a:lnTo>
                  <a:lnTo>
                    <a:pt x="321" y="313"/>
                  </a:lnTo>
                  <a:lnTo>
                    <a:pt x="317" y="316"/>
                  </a:lnTo>
                  <a:lnTo>
                    <a:pt x="317" y="316"/>
                  </a:lnTo>
                  <a:lnTo>
                    <a:pt x="291" y="325"/>
                  </a:lnTo>
                  <a:lnTo>
                    <a:pt x="263" y="333"/>
                  </a:lnTo>
                  <a:lnTo>
                    <a:pt x="234" y="337"/>
                  </a:lnTo>
                  <a:lnTo>
                    <a:pt x="206" y="339"/>
                  </a:lnTo>
                  <a:lnTo>
                    <a:pt x="206" y="339"/>
                  </a:lnTo>
                  <a:lnTo>
                    <a:pt x="193" y="337"/>
                  </a:lnTo>
                  <a:lnTo>
                    <a:pt x="180" y="337"/>
                  </a:lnTo>
                  <a:lnTo>
                    <a:pt x="168" y="334"/>
                  </a:lnTo>
                  <a:lnTo>
                    <a:pt x="157" y="331"/>
                  </a:lnTo>
                  <a:lnTo>
                    <a:pt x="148" y="328"/>
                  </a:lnTo>
                  <a:lnTo>
                    <a:pt x="139" y="324"/>
                  </a:lnTo>
                  <a:lnTo>
                    <a:pt x="130" y="317"/>
                  </a:lnTo>
                  <a:lnTo>
                    <a:pt x="124" y="310"/>
                  </a:lnTo>
                  <a:lnTo>
                    <a:pt x="124" y="310"/>
                  </a:lnTo>
                  <a:lnTo>
                    <a:pt x="116" y="302"/>
                  </a:lnTo>
                  <a:lnTo>
                    <a:pt x="111" y="294"/>
                  </a:lnTo>
                  <a:lnTo>
                    <a:pt x="105" y="284"/>
                  </a:lnTo>
                  <a:lnTo>
                    <a:pt x="102" y="273"/>
                  </a:lnTo>
                  <a:lnTo>
                    <a:pt x="99" y="261"/>
                  </a:lnTo>
                  <a:lnTo>
                    <a:pt x="96" y="249"/>
                  </a:lnTo>
                  <a:lnTo>
                    <a:pt x="96" y="233"/>
                  </a:lnTo>
                  <a:lnTo>
                    <a:pt x="95" y="219"/>
                  </a:lnTo>
                  <a:lnTo>
                    <a:pt x="343" y="219"/>
                  </a:lnTo>
                  <a:lnTo>
                    <a:pt x="343" y="215"/>
                  </a:lnTo>
                  <a:lnTo>
                    <a:pt x="343" y="215"/>
                  </a:lnTo>
                  <a:lnTo>
                    <a:pt x="346" y="192"/>
                  </a:lnTo>
                  <a:lnTo>
                    <a:pt x="346" y="174"/>
                  </a:lnTo>
                  <a:lnTo>
                    <a:pt x="346" y="174"/>
                  </a:lnTo>
                  <a:lnTo>
                    <a:pt x="346" y="154"/>
                  </a:lnTo>
                  <a:lnTo>
                    <a:pt x="343" y="135"/>
                  </a:lnTo>
                  <a:lnTo>
                    <a:pt x="340" y="118"/>
                  </a:lnTo>
                  <a:lnTo>
                    <a:pt x="335" y="102"/>
                  </a:lnTo>
                  <a:lnTo>
                    <a:pt x="329" y="86"/>
                  </a:lnTo>
                  <a:lnTo>
                    <a:pt x="321" y="71"/>
                  </a:lnTo>
                  <a:lnTo>
                    <a:pt x="312" y="59"/>
                  </a:lnTo>
                  <a:lnTo>
                    <a:pt x="303" y="46"/>
                  </a:lnTo>
                  <a:lnTo>
                    <a:pt x="291" y="36"/>
                  </a:lnTo>
                  <a:lnTo>
                    <a:pt x="278" y="27"/>
                  </a:lnTo>
                  <a:lnTo>
                    <a:pt x="266" y="19"/>
                  </a:lnTo>
                  <a:lnTo>
                    <a:pt x="251" y="13"/>
                  </a:lnTo>
                  <a:lnTo>
                    <a:pt x="235" y="8"/>
                  </a:lnTo>
                  <a:lnTo>
                    <a:pt x="219" y="4"/>
                  </a:lnTo>
                  <a:lnTo>
                    <a:pt x="202" y="2"/>
                  </a:lnTo>
                  <a:lnTo>
                    <a:pt x="182" y="0"/>
                  </a:lnTo>
                  <a:lnTo>
                    <a:pt x="182" y="0"/>
                  </a:lnTo>
                  <a:close/>
                  <a:moveTo>
                    <a:pt x="179" y="72"/>
                  </a:moveTo>
                  <a:lnTo>
                    <a:pt x="179" y="72"/>
                  </a:lnTo>
                  <a:lnTo>
                    <a:pt x="196" y="72"/>
                  </a:lnTo>
                  <a:lnTo>
                    <a:pt x="209" y="77"/>
                  </a:lnTo>
                  <a:lnTo>
                    <a:pt x="222" y="83"/>
                  </a:lnTo>
                  <a:lnTo>
                    <a:pt x="232" y="92"/>
                  </a:lnTo>
                  <a:lnTo>
                    <a:pt x="232" y="92"/>
                  </a:lnTo>
                  <a:lnTo>
                    <a:pt x="242" y="103"/>
                  </a:lnTo>
                  <a:lnTo>
                    <a:pt x="248" y="118"/>
                  </a:lnTo>
                  <a:lnTo>
                    <a:pt x="252" y="134"/>
                  </a:lnTo>
                  <a:lnTo>
                    <a:pt x="254" y="152"/>
                  </a:lnTo>
                  <a:lnTo>
                    <a:pt x="98" y="152"/>
                  </a:lnTo>
                  <a:lnTo>
                    <a:pt x="98" y="152"/>
                  </a:lnTo>
                  <a:lnTo>
                    <a:pt x="102" y="134"/>
                  </a:lnTo>
                  <a:lnTo>
                    <a:pt x="108" y="118"/>
                  </a:lnTo>
                  <a:lnTo>
                    <a:pt x="116" y="105"/>
                  </a:lnTo>
                  <a:lnTo>
                    <a:pt x="125" y="94"/>
                  </a:lnTo>
                  <a:lnTo>
                    <a:pt x="137" y="85"/>
                  </a:lnTo>
                  <a:lnTo>
                    <a:pt x="150" y="77"/>
                  </a:lnTo>
                  <a:lnTo>
                    <a:pt x="163" y="72"/>
                  </a:lnTo>
                  <a:lnTo>
                    <a:pt x="179" y="72"/>
                  </a:lnTo>
                  <a:lnTo>
                    <a:pt x="179" y="72"/>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29" name="Freeform 24"/>
            <p:cNvSpPr>
              <a:spLocks noEditPoints="1"/>
            </p:cNvSpPr>
            <p:nvPr userDrawn="1"/>
          </p:nvSpPr>
          <p:spPr bwMode="auto">
            <a:xfrm>
              <a:off x="5131976" y="3165237"/>
              <a:ext cx="258762" cy="328613"/>
            </a:xfrm>
            <a:custGeom>
              <a:avLst/>
              <a:gdLst/>
              <a:ahLst/>
              <a:cxnLst>
                <a:cxn ang="0">
                  <a:pos x="323" y="135"/>
                </a:cxn>
                <a:cxn ang="0">
                  <a:pos x="317" y="88"/>
                </a:cxn>
                <a:cxn ang="0">
                  <a:pos x="302" y="53"/>
                </a:cxn>
                <a:cxn ang="0">
                  <a:pos x="276" y="25"/>
                </a:cxn>
                <a:cxn ang="0">
                  <a:pos x="238" y="10"/>
                </a:cxn>
                <a:cxn ang="0">
                  <a:pos x="187" y="2"/>
                </a:cxn>
                <a:cxn ang="0">
                  <a:pos x="132" y="4"/>
                </a:cxn>
                <a:cxn ang="0">
                  <a:pos x="25" y="27"/>
                </a:cxn>
                <a:cxn ang="0">
                  <a:pos x="45" y="103"/>
                </a:cxn>
                <a:cxn ang="0">
                  <a:pos x="98" y="82"/>
                </a:cxn>
                <a:cxn ang="0">
                  <a:pos x="153" y="76"/>
                </a:cxn>
                <a:cxn ang="0">
                  <a:pos x="189" y="79"/>
                </a:cxn>
                <a:cxn ang="0">
                  <a:pos x="221" y="100"/>
                </a:cxn>
                <a:cxn ang="0">
                  <a:pos x="230" y="144"/>
                </a:cxn>
                <a:cxn ang="0">
                  <a:pos x="204" y="163"/>
                </a:cxn>
                <a:cxn ang="0">
                  <a:pos x="134" y="172"/>
                </a:cxn>
                <a:cxn ang="0">
                  <a:pos x="77" y="192"/>
                </a:cxn>
                <a:cxn ang="0">
                  <a:pos x="36" y="219"/>
                </a:cxn>
                <a:cxn ang="0">
                  <a:pos x="10" y="256"/>
                </a:cxn>
                <a:cxn ang="0">
                  <a:pos x="0" y="302"/>
                </a:cxn>
                <a:cxn ang="0">
                  <a:pos x="3" y="327"/>
                </a:cxn>
                <a:cxn ang="0">
                  <a:pos x="14" y="359"/>
                </a:cxn>
                <a:cxn ang="0">
                  <a:pos x="32" y="383"/>
                </a:cxn>
                <a:cxn ang="0">
                  <a:pos x="59" y="402"/>
                </a:cxn>
                <a:cxn ang="0">
                  <a:pos x="89" y="412"/>
                </a:cxn>
                <a:cxn ang="0">
                  <a:pos x="114" y="414"/>
                </a:cxn>
                <a:cxn ang="0">
                  <a:pos x="170" y="405"/>
                </a:cxn>
                <a:cxn ang="0">
                  <a:pos x="215" y="377"/>
                </a:cxn>
                <a:cxn ang="0">
                  <a:pos x="238" y="351"/>
                </a:cxn>
                <a:cxn ang="0">
                  <a:pos x="236" y="406"/>
                </a:cxn>
                <a:cxn ang="0">
                  <a:pos x="325" y="402"/>
                </a:cxn>
                <a:cxn ang="0">
                  <a:pos x="323" y="296"/>
                </a:cxn>
                <a:cxn ang="0">
                  <a:pos x="129" y="339"/>
                </a:cxn>
                <a:cxn ang="0">
                  <a:pos x="104" y="327"/>
                </a:cxn>
                <a:cxn ang="0">
                  <a:pos x="91" y="302"/>
                </a:cxn>
                <a:cxn ang="0">
                  <a:pos x="91" y="284"/>
                </a:cxn>
                <a:cxn ang="0">
                  <a:pos x="100" y="264"/>
                </a:cxn>
                <a:cxn ang="0">
                  <a:pos x="117" y="249"/>
                </a:cxn>
                <a:cxn ang="0">
                  <a:pos x="169" y="232"/>
                </a:cxn>
                <a:cxn ang="0">
                  <a:pos x="230" y="235"/>
                </a:cxn>
                <a:cxn ang="0">
                  <a:pos x="224" y="271"/>
                </a:cxn>
                <a:cxn ang="0">
                  <a:pos x="199" y="313"/>
                </a:cxn>
                <a:cxn ang="0">
                  <a:pos x="176" y="331"/>
                </a:cxn>
                <a:cxn ang="0">
                  <a:pos x="149" y="339"/>
                </a:cxn>
              </a:cxnLst>
              <a:rect l="0" t="0" r="r" b="b"/>
              <a:pathLst>
                <a:path w="325" h="414">
                  <a:moveTo>
                    <a:pt x="323" y="296"/>
                  </a:moveTo>
                  <a:lnTo>
                    <a:pt x="323" y="135"/>
                  </a:lnTo>
                  <a:lnTo>
                    <a:pt x="323" y="135"/>
                  </a:lnTo>
                  <a:lnTo>
                    <a:pt x="322" y="118"/>
                  </a:lnTo>
                  <a:lnTo>
                    <a:pt x="320" y="103"/>
                  </a:lnTo>
                  <a:lnTo>
                    <a:pt x="317" y="88"/>
                  </a:lnTo>
                  <a:lnTo>
                    <a:pt x="314" y="76"/>
                  </a:lnTo>
                  <a:lnTo>
                    <a:pt x="308" y="63"/>
                  </a:lnTo>
                  <a:lnTo>
                    <a:pt x="302" y="53"/>
                  </a:lnTo>
                  <a:lnTo>
                    <a:pt x="294" y="42"/>
                  </a:lnTo>
                  <a:lnTo>
                    <a:pt x="285" y="33"/>
                  </a:lnTo>
                  <a:lnTo>
                    <a:pt x="276" y="25"/>
                  </a:lnTo>
                  <a:lnTo>
                    <a:pt x="264" y="19"/>
                  </a:lnTo>
                  <a:lnTo>
                    <a:pt x="252" y="13"/>
                  </a:lnTo>
                  <a:lnTo>
                    <a:pt x="238" y="10"/>
                  </a:lnTo>
                  <a:lnTo>
                    <a:pt x="222" y="5"/>
                  </a:lnTo>
                  <a:lnTo>
                    <a:pt x="206" y="4"/>
                  </a:lnTo>
                  <a:lnTo>
                    <a:pt x="187" y="2"/>
                  </a:lnTo>
                  <a:lnTo>
                    <a:pt x="167" y="0"/>
                  </a:lnTo>
                  <a:lnTo>
                    <a:pt x="167" y="0"/>
                  </a:lnTo>
                  <a:lnTo>
                    <a:pt x="132" y="4"/>
                  </a:lnTo>
                  <a:lnTo>
                    <a:pt x="94" y="8"/>
                  </a:lnTo>
                  <a:lnTo>
                    <a:pt x="59" y="16"/>
                  </a:lnTo>
                  <a:lnTo>
                    <a:pt x="25" y="27"/>
                  </a:lnTo>
                  <a:lnTo>
                    <a:pt x="20" y="28"/>
                  </a:lnTo>
                  <a:lnTo>
                    <a:pt x="39" y="105"/>
                  </a:lnTo>
                  <a:lnTo>
                    <a:pt x="45" y="103"/>
                  </a:lnTo>
                  <a:lnTo>
                    <a:pt x="45" y="103"/>
                  </a:lnTo>
                  <a:lnTo>
                    <a:pt x="69" y="91"/>
                  </a:lnTo>
                  <a:lnTo>
                    <a:pt x="98" y="82"/>
                  </a:lnTo>
                  <a:lnTo>
                    <a:pt x="126" y="77"/>
                  </a:lnTo>
                  <a:lnTo>
                    <a:pt x="140" y="76"/>
                  </a:lnTo>
                  <a:lnTo>
                    <a:pt x="153" y="76"/>
                  </a:lnTo>
                  <a:lnTo>
                    <a:pt x="153" y="76"/>
                  </a:lnTo>
                  <a:lnTo>
                    <a:pt x="172" y="76"/>
                  </a:lnTo>
                  <a:lnTo>
                    <a:pt x="189" y="79"/>
                  </a:lnTo>
                  <a:lnTo>
                    <a:pt x="201" y="83"/>
                  </a:lnTo>
                  <a:lnTo>
                    <a:pt x="212" y="91"/>
                  </a:lnTo>
                  <a:lnTo>
                    <a:pt x="221" y="100"/>
                  </a:lnTo>
                  <a:lnTo>
                    <a:pt x="225" y="112"/>
                  </a:lnTo>
                  <a:lnTo>
                    <a:pt x="229" y="128"/>
                  </a:lnTo>
                  <a:lnTo>
                    <a:pt x="230" y="144"/>
                  </a:lnTo>
                  <a:lnTo>
                    <a:pt x="230" y="163"/>
                  </a:lnTo>
                  <a:lnTo>
                    <a:pt x="230" y="163"/>
                  </a:lnTo>
                  <a:lnTo>
                    <a:pt x="204" y="163"/>
                  </a:lnTo>
                  <a:lnTo>
                    <a:pt x="178" y="164"/>
                  </a:lnTo>
                  <a:lnTo>
                    <a:pt x="155" y="167"/>
                  </a:lnTo>
                  <a:lnTo>
                    <a:pt x="134" y="172"/>
                  </a:lnTo>
                  <a:lnTo>
                    <a:pt x="112" y="178"/>
                  </a:lnTo>
                  <a:lnTo>
                    <a:pt x="94" y="184"/>
                  </a:lnTo>
                  <a:lnTo>
                    <a:pt x="77" y="192"/>
                  </a:lnTo>
                  <a:lnTo>
                    <a:pt x="62" y="200"/>
                  </a:lnTo>
                  <a:lnTo>
                    <a:pt x="48" y="209"/>
                  </a:lnTo>
                  <a:lnTo>
                    <a:pt x="36" y="219"/>
                  </a:lnTo>
                  <a:lnTo>
                    <a:pt x="25" y="232"/>
                  </a:lnTo>
                  <a:lnTo>
                    <a:pt x="16" y="244"/>
                  </a:lnTo>
                  <a:lnTo>
                    <a:pt x="10" y="256"/>
                  </a:lnTo>
                  <a:lnTo>
                    <a:pt x="5" y="271"/>
                  </a:lnTo>
                  <a:lnTo>
                    <a:pt x="2" y="287"/>
                  </a:lnTo>
                  <a:lnTo>
                    <a:pt x="0" y="302"/>
                  </a:lnTo>
                  <a:lnTo>
                    <a:pt x="0" y="302"/>
                  </a:lnTo>
                  <a:lnTo>
                    <a:pt x="2" y="314"/>
                  </a:lnTo>
                  <a:lnTo>
                    <a:pt x="3" y="327"/>
                  </a:lnTo>
                  <a:lnTo>
                    <a:pt x="5" y="337"/>
                  </a:lnTo>
                  <a:lnTo>
                    <a:pt x="10" y="348"/>
                  </a:lnTo>
                  <a:lnTo>
                    <a:pt x="14" y="359"/>
                  </a:lnTo>
                  <a:lnTo>
                    <a:pt x="19" y="368"/>
                  </a:lnTo>
                  <a:lnTo>
                    <a:pt x="25" y="376"/>
                  </a:lnTo>
                  <a:lnTo>
                    <a:pt x="32" y="383"/>
                  </a:lnTo>
                  <a:lnTo>
                    <a:pt x="40" y="391"/>
                  </a:lnTo>
                  <a:lnTo>
                    <a:pt x="48" y="397"/>
                  </a:lnTo>
                  <a:lnTo>
                    <a:pt x="59" y="402"/>
                  </a:lnTo>
                  <a:lnTo>
                    <a:pt x="68" y="406"/>
                  </a:lnTo>
                  <a:lnTo>
                    <a:pt x="78" y="409"/>
                  </a:lnTo>
                  <a:lnTo>
                    <a:pt x="89" y="412"/>
                  </a:lnTo>
                  <a:lnTo>
                    <a:pt x="101" y="414"/>
                  </a:lnTo>
                  <a:lnTo>
                    <a:pt x="114" y="414"/>
                  </a:lnTo>
                  <a:lnTo>
                    <a:pt x="114" y="414"/>
                  </a:lnTo>
                  <a:lnTo>
                    <a:pt x="134" y="414"/>
                  </a:lnTo>
                  <a:lnTo>
                    <a:pt x="152" y="411"/>
                  </a:lnTo>
                  <a:lnTo>
                    <a:pt x="170" y="405"/>
                  </a:lnTo>
                  <a:lnTo>
                    <a:pt x="186" y="397"/>
                  </a:lnTo>
                  <a:lnTo>
                    <a:pt x="201" y="388"/>
                  </a:lnTo>
                  <a:lnTo>
                    <a:pt x="215" y="377"/>
                  </a:lnTo>
                  <a:lnTo>
                    <a:pt x="227" y="365"/>
                  </a:lnTo>
                  <a:lnTo>
                    <a:pt x="238" y="351"/>
                  </a:lnTo>
                  <a:lnTo>
                    <a:pt x="238" y="351"/>
                  </a:lnTo>
                  <a:lnTo>
                    <a:pt x="236" y="374"/>
                  </a:lnTo>
                  <a:lnTo>
                    <a:pt x="236" y="402"/>
                  </a:lnTo>
                  <a:lnTo>
                    <a:pt x="236" y="406"/>
                  </a:lnTo>
                  <a:lnTo>
                    <a:pt x="325" y="406"/>
                  </a:lnTo>
                  <a:lnTo>
                    <a:pt x="325" y="402"/>
                  </a:lnTo>
                  <a:lnTo>
                    <a:pt x="325" y="402"/>
                  </a:lnTo>
                  <a:lnTo>
                    <a:pt x="323" y="351"/>
                  </a:lnTo>
                  <a:lnTo>
                    <a:pt x="323" y="296"/>
                  </a:lnTo>
                  <a:lnTo>
                    <a:pt x="323" y="296"/>
                  </a:lnTo>
                  <a:close/>
                  <a:moveTo>
                    <a:pt x="140" y="340"/>
                  </a:moveTo>
                  <a:lnTo>
                    <a:pt x="140" y="340"/>
                  </a:lnTo>
                  <a:lnTo>
                    <a:pt x="129" y="339"/>
                  </a:lnTo>
                  <a:lnTo>
                    <a:pt x="120" y="337"/>
                  </a:lnTo>
                  <a:lnTo>
                    <a:pt x="111" y="333"/>
                  </a:lnTo>
                  <a:lnTo>
                    <a:pt x="104" y="327"/>
                  </a:lnTo>
                  <a:lnTo>
                    <a:pt x="98" y="320"/>
                  </a:lnTo>
                  <a:lnTo>
                    <a:pt x="94" y="311"/>
                  </a:lnTo>
                  <a:lnTo>
                    <a:pt x="91" y="302"/>
                  </a:lnTo>
                  <a:lnTo>
                    <a:pt x="91" y="291"/>
                  </a:lnTo>
                  <a:lnTo>
                    <a:pt x="91" y="291"/>
                  </a:lnTo>
                  <a:lnTo>
                    <a:pt x="91" y="284"/>
                  </a:lnTo>
                  <a:lnTo>
                    <a:pt x="92" y="278"/>
                  </a:lnTo>
                  <a:lnTo>
                    <a:pt x="95" y="270"/>
                  </a:lnTo>
                  <a:lnTo>
                    <a:pt x="100" y="264"/>
                  </a:lnTo>
                  <a:lnTo>
                    <a:pt x="104" y="259"/>
                  </a:lnTo>
                  <a:lnTo>
                    <a:pt x="111" y="253"/>
                  </a:lnTo>
                  <a:lnTo>
                    <a:pt x="117" y="249"/>
                  </a:lnTo>
                  <a:lnTo>
                    <a:pt x="126" y="244"/>
                  </a:lnTo>
                  <a:lnTo>
                    <a:pt x="146" y="238"/>
                  </a:lnTo>
                  <a:lnTo>
                    <a:pt x="169" y="232"/>
                  </a:lnTo>
                  <a:lnTo>
                    <a:pt x="198" y="229"/>
                  </a:lnTo>
                  <a:lnTo>
                    <a:pt x="230" y="227"/>
                  </a:lnTo>
                  <a:lnTo>
                    <a:pt x="230" y="235"/>
                  </a:lnTo>
                  <a:lnTo>
                    <a:pt x="230" y="235"/>
                  </a:lnTo>
                  <a:lnTo>
                    <a:pt x="229" y="253"/>
                  </a:lnTo>
                  <a:lnTo>
                    <a:pt x="224" y="271"/>
                  </a:lnTo>
                  <a:lnTo>
                    <a:pt x="216" y="290"/>
                  </a:lnTo>
                  <a:lnTo>
                    <a:pt x="206" y="307"/>
                  </a:lnTo>
                  <a:lnTo>
                    <a:pt x="199" y="313"/>
                  </a:lnTo>
                  <a:lnTo>
                    <a:pt x="193" y="320"/>
                  </a:lnTo>
                  <a:lnTo>
                    <a:pt x="186" y="325"/>
                  </a:lnTo>
                  <a:lnTo>
                    <a:pt x="176" y="331"/>
                  </a:lnTo>
                  <a:lnTo>
                    <a:pt x="169" y="334"/>
                  </a:lnTo>
                  <a:lnTo>
                    <a:pt x="160" y="337"/>
                  </a:lnTo>
                  <a:lnTo>
                    <a:pt x="149" y="339"/>
                  </a:lnTo>
                  <a:lnTo>
                    <a:pt x="140" y="340"/>
                  </a:lnTo>
                  <a:lnTo>
                    <a:pt x="140" y="34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sp>
          <p:nvSpPr>
            <p:cNvPr id="130" name="Rectangle 25"/>
            <p:cNvSpPr>
              <a:spLocks noChangeArrowheads="1"/>
            </p:cNvSpPr>
            <p:nvPr userDrawn="1"/>
          </p:nvSpPr>
          <p:spPr bwMode="auto">
            <a:xfrm>
              <a:off x="5446301" y="3027125"/>
              <a:ext cx="73025" cy="460375"/>
            </a:xfrm>
            <a:prstGeom prst="rect">
              <a:avLst/>
            </a:prstGeom>
            <a:solidFill>
              <a:srgbClr val="FD0014"/>
            </a:solidFill>
            <a:ln w="9525">
              <a:noFill/>
              <a:miter lim="800000"/>
              <a:headEnd/>
              <a:tailEnd/>
            </a:ln>
          </p:spPr>
          <p:txBody>
            <a:bodyPr/>
            <a:lstStyle/>
            <a:p>
              <a:pPr>
                <a:lnSpc>
                  <a:spcPct val="90000"/>
                </a:lnSpc>
                <a:defRPr/>
              </a:pPr>
              <a:endParaRPr lang="ja-JP" altLang="en-US" dirty="0">
                <a:solidFill>
                  <a:srgbClr val="1F497D"/>
                </a:solidFill>
              </a:endParaRPr>
            </a:p>
          </p:txBody>
        </p:sp>
        <p:sp>
          <p:nvSpPr>
            <p:cNvPr id="131" name="Rectangle 26"/>
            <p:cNvSpPr>
              <a:spLocks noChangeArrowheads="1"/>
            </p:cNvSpPr>
            <p:nvPr userDrawn="1"/>
          </p:nvSpPr>
          <p:spPr bwMode="auto">
            <a:xfrm>
              <a:off x="4020726" y="3062050"/>
              <a:ext cx="73025" cy="425450"/>
            </a:xfrm>
            <a:prstGeom prst="rect">
              <a:avLst/>
            </a:prstGeom>
            <a:solidFill>
              <a:srgbClr val="7E000A"/>
            </a:solidFill>
            <a:ln w="9525">
              <a:noFill/>
              <a:miter lim="800000"/>
              <a:headEnd/>
              <a:tailEnd/>
            </a:ln>
          </p:spPr>
          <p:txBody>
            <a:bodyPr/>
            <a:lstStyle/>
            <a:p>
              <a:pPr>
                <a:lnSpc>
                  <a:spcPct val="90000"/>
                </a:lnSpc>
                <a:defRPr/>
              </a:pPr>
              <a:endParaRPr lang="ja-JP" altLang="en-US" dirty="0">
                <a:solidFill>
                  <a:srgbClr val="1F497D"/>
                </a:solidFill>
              </a:endParaRPr>
            </a:p>
          </p:txBody>
        </p:sp>
        <p:sp>
          <p:nvSpPr>
            <p:cNvPr id="132" name="Freeform 27"/>
            <p:cNvSpPr>
              <a:spLocks/>
            </p:cNvSpPr>
            <p:nvPr userDrawn="1"/>
          </p:nvSpPr>
          <p:spPr bwMode="auto">
            <a:xfrm>
              <a:off x="5566951" y="3398600"/>
              <a:ext cx="95250" cy="95250"/>
            </a:xfrm>
            <a:custGeom>
              <a:avLst/>
              <a:gdLst/>
              <a:ahLst/>
              <a:cxnLst>
                <a:cxn ang="0">
                  <a:pos x="60" y="0"/>
                </a:cxn>
                <a:cxn ang="0">
                  <a:pos x="60" y="0"/>
                </a:cxn>
                <a:cxn ang="0">
                  <a:pos x="49" y="2"/>
                </a:cxn>
                <a:cxn ang="0">
                  <a:pos x="37" y="5"/>
                </a:cxn>
                <a:cxn ang="0">
                  <a:pos x="28" y="11"/>
                </a:cxn>
                <a:cxn ang="0">
                  <a:pos x="18" y="19"/>
                </a:cxn>
                <a:cxn ang="0">
                  <a:pos x="11" y="26"/>
                </a:cxn>
                <a:cxn ang="0">
                  <a:pos x="5" y="37"/>
                </a:cxn>
                <a:cxn ang="0">
                  <a:pos x="2" y="48"/>
                </a:cxn>
                <a:cxn ang="0">
                  <a:pos x="0" y="60"/>
                </a:cxn>
                <a:cxn ang="0">
                  <a:pos x="0" y="60"/>
                </a:cxn>
                <a:cxn ang="0">
                  <a:pos x="2" y="72"/>
                </a:cxn>
                <a:cxn ang="0">
                  <a:pos x="5" y="85"/>
                </a:cxn>
                <a:cxn ang="0">
                  <a:pos x="11" y="94"/>
                </a:cxn>
                <a:cxn ang="0">
                  <a:pos x="18" y="103"/>
                </a:cxn>
                <a:cxn ang="0">
                  <a:pos x="28" y="111"/>
                </a:cxn>
                <a:cxn ang="0">
                  <a:pos x="37" y="115"/>
                </a:cxn>
                <a:cxn ang="0">
                  <a:pos x="49" y="120"/>
                </a:cxn>
                <a:cxn ang="0">
                  <a:pos x="60" y="120"/>
                </a:cxn>
                <a:cxn ang="0">
                  <a:pos x="60" y="120"/>
                </a:cxn>
                <a:cxn ang="0">
                  <a:pos x="72" y="120"/>
                </a:cxn>
                <a:cxn ang="0">
                  <a:pos x="84" y="115"/>
                </a:cxn>
                <a:cxn ang="0">
                  <a:pos x="94" y="111"/>
                </a:cxn>
                <a:cxn ang="0">
                  <a:pos x="103" y="103"/>
                </a:cxn>
                <a:cxn ang="0">
                  <a:pos x="110" y="94"/>
                </a:cxn>
                <a:cxn ang="0">
                  <a:pos x="116" y="85"/>
                </a:cxn>
                <a:cxn ang="0">
                  <a:pos x="120" y="72"/>
                </a:cxn>
                <a:cxn ang="0">
                  <a:pos x="121" y="60"/>
                </a:cxn>
                <a:cxn ang="0">
                  <a:pos x="121" y="60"/>
                </a:cxn>
                <a:cxn ang="0">
                  <a:pos x="120" y="48"/>
                </a:cxn>
                <a:cxn ang="0">
                  <a:pos x="116" y="37"/>
                </a:cxn>
                <a:cxn ang="0">
                  <a:pos x="110" y="26"/>
                </a:cxn>
                <a:cxn ang="0">
                  <a:pos x="103" y="19"/>
                </a:cxn>
                <a:cxn ang="0">
                  <a:pos x="94" y="11"/>
                </a:cxn>
                <a:cxn ang="0">
                  <a:pos x="84" y="5"/>
                </a:cxn>
                <a:cxn ang="0">
                  <a:pos x="72" y="2"/>
                </a:cxn>
                <a:cxn ang="0">
                  <a:pos x="60" y="0"/>
                </a:cxn>
                <a:cxn ang="0">
                  <a:pos x="60" y="0"/>
                </a:cxn>
              </a:cxnLst>
              <a:rect l="0" t="0" r="r" b="b"/>
              <a:pathLst>
                <a:path w="121" h="120">
                  <a:moveTo>
                    <a:pt x="60" y="0"/>
                  </a:moveTo>
                  <a:lnTo>
                    <a:pt x="60" y="0"/>
                  </a:lnTo>
                  <a:lnTo>
                    <a:pt x="49" y="2"/>
                  </a:lnTo>
                  <a:lnTo>
                    <a:pt x="37" y="5"/>
                  </a:lnTo>
                  <a:lnTo>
                    <a:pt x="28" y="11"/>
                  </a:lnTo>
                  <a:lnTo>
                    <a:pt x="18" y="19"/>
                  </a:lnTo>
                  <a:lnTo>
                    <a:pt x="11" y="26"/>
                  </a:lnTo>
                  <a:lnTo>
                    <a:pt x="5" y="37"/>
                  </a:lnTo>
                  <a:lnTo>
                    <a:pt x="2" y="48"/>
                  </a:lnTo>
                  <a:lnTo>
                    <a:pt x="0" y="60"/>
                  </a:lnTo>
                  <a:lnTo>
                    <a:pt x="0" y="60"/>
                  </a:lnTo>
                  <a:lnTo>
                    <a:pt x="2" y="72"/>
                  </a:lnTo>
                  <a:lnTo>
                    <a:pt x="5" y="85"/>
                  </a:lnTo>
                  <a:lnTo>
                    <a:pt x="11" y="94"/>
                  </a:lnTo>
                  <a:lnTo>
                    <a:pt x="18" y="103"/>
                  </a:lnTo>
                  <a:lnTo>
                    <a:pt x="28" y="111"/>
                  </a:lnTo>
                  <a:lnTo>
                    <a:pt x="37" y="115"/>
                  </a:lnTo>
                  <a:lnTo>
                    <a:pt x="49" y="120"/>
                  </a:lnTo>
                  <a:lnTo>
                    <a:pt x="60" y="120"/>
                  </a:lnTo>
                  <a:lnTo>
                    <a:pt x="60" y="120"/>
                  </a:lnTo>
                  <a:lnTo>
                    <a:pt x="72" y="120"/>
                  </a:lnTo>
                  <a:lnTo>
                    <a:pt x="84" y="115"/>
                  </a:lnTo>
                  <a:lnTo>
                    <a:pt x="94" y="111"/>
                  </a:lnTo>
                  <a:lnTo>
                    <a:pt x="103" y="103"/>
                  </a:lnTo>
                  <a:lnTo>
                    <a:pt x="110" y="94"/>
                  </a:lnTo>
                  <a:lnTo>
                    <a:pt x="116" y="85"/>
                  </a:lnTo>
                  <a:lnTo>
                    <a:pt x="120" y="72"/>
                  </a:lnTo>
                  <a:lnTo>
                    <a:pt x="121" y="60"/>
                  </a:lnTo>
                  <a:lnTo>
                    <a:pt x="121" y="60"/>
                  </a:lnTo>
                  <a:lnTo>
                    <a:pt x="120" y="48"/>
                  </a:lnTo>
                  <a:lnTo>
                    <a:pt x="116" y="37"/>
                  </a:lnTo>
                  <a:lnTo>
                    <a:pt x="110" y="26"/>
                  </a:lnTo>
                  <a:lnTo>
                    <a:pt x="103" y="19"/>
                  </a:lnTo>
                  <a:lnTo>
                    <a:pt x="94" y="11"/>
                  </a:lnTo>
                  <a:lnTo>
                    <a:pt x="84" y="5"/>
                  </a:lnTo>
                  <a:lnTo>
                    <a:pt x="72" y="2"/>
                  </a:lnTo>
                  <a:lnTo>
                    <a:pt x="60" y="0"/>
                  </a:lnTo>
                  <a:lnTo>
                    <a:pt x="60" y="0"/>
                  </a:lnTo>
                  <a:close/>
                </a:path>
              </a:pathLst>
            </a:custGeom>
            <a:solidFill>
              <a:srgbClr val="FD0014"/>
            </a:solidFill>
            <a:ln w="9525">
              <a:noFill/>
              <a:round/>
              <a:headEnd/>
              <a:tailEnd/>
            </a:ln>
          </p:spPr>
          <p:txBody>
            <a:bodyPr/>
            <a:lstStyle/>
            <a:p>
              <a:pPr>
                <a:lnSpc>
                  <a:spcPct val="90000"/>
                </a:lnSpc>
                <a:defRPr/>
              </a:pPr>
              <a:endParaRPr lang="ja-JP" altLang="en-US" dirty="0">
                <a:solidFill>
                  <a:srgbClr val="1F497D"/>
                </a:solidFill>
              </a:endParaRPr>
            </a:p>
          </p:txBody>
        </p:sp>
      </p:grpSp>
    </p:spTree>
    <p:extLst>
      <p:ext uri="{BB962C8B-B14F-4D97-AF65-F5344CB8AC3E}">
        <p14:creationId xmlns:p14="http://schemas.microsoft.com/office/powerpoint/2010/main" val="178017843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2" name="図 1" descr="ea60_010_030_dmac [更新済み].wmf"/>
          <p:cNvPicPr>
            <a:picLocks noChangeAspect="1"/>
          </p:cNvPicPr>
          <p:nvPr userDrawn="1"/>
        </p:nvPicPr>
        <p:blipFill>
          <a:blip r:embed="rId2"/>
          <a:srcRect/>
          <a:stretch>
            <a:fillRect/>
          </a:stretch>
        </p:blipFill>
        <p:spPr bwMode="gray">
          <a:xfrm>
            <a:off x="2786063" y="2916238"/>
            <a:ext cx="3571875" cy="1025525"/>
          </a:xfrm>
          <a:prstGeom prst="rect">
            <a:avLst/>
          </a:prstGeom>
          <a:noFill/>
          <a:ln w="9525">
            <a:noFill/>
            <a:miter lim="800000"/>
            <a:headEnd/>
            <a:tailEnd/>
          </a:ln>
        </p:spPr>
      </p:pic>
    </p:spTree>
    <p:extLst>
      <p:ext uri="{BB962C8B-B14F-4D97-AF65-F5344CB8AC3E}">
        <p14:creationId xmlns:p14="http://schemas.microsoft.com/office/powerpoint/2010/main" val="300468514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タイトルのみ">
    <p:spTree>
      <p:nvGrpSpPr>
        <p:cNvPr id="1" name=""/>
        <p:cNvGrpSpPr/>
        <p:nvPr/>
      </p:nvGrpSpPr>
      <p:grpSpPr>
        <a:xfrm>
          <a:off x="0" y="0"/>
          <a:ext cx="0" cy="0"/>
          <a:chOff x="0" y="0"/>
          <a:chExt cx="0" cy="0"/>
        </a:xfrm>
      </p:grpSpPr>
      <p:sp>
        <p:nvSpPr>
          <p:cNvPr id="2" name="Text Box 13"/>
          <p:cNvSpPr txBox="1">
            <a:spLocks noChangeArrowheads="1"/>
          </p:cNvSpPr>
          <p:nvPr userDrawn="1"/>
        </p:nvSpPr>
        <p:spPr bwMode="auto">
          <a:xfrm>
            <a:off x="5499100" y="6599238"/>
            <a:ext cx="3194050" cy="217487"/>
          </a:xfrm>
          <a:prstGeom prst="rect">
            <a:avLst/>
          </a:prstGeom>
          <a:noFill/>
          <a:ln>
            <a:noFill/>
          </a:ln>
          <a:extLst/>
        </p:spPr>
        <p:txBody>
          <a:bodyPr wrap="none">
            <a:spAutoFit/>
          </a:bodyP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algn="r" eaLnBrk="1" hangingPunct="1">
              <a:lnSpc>
                <a:spcPct val="90000"/>
              </a:lnSpc>
              <a:spcBef>
                <a:spcPct val="50000"/>
              </a:spcBef>
              <a:defRPr/>
            </a:pPr>
            <a:r>
              <a:rPr kumimoji="0" lang="en-US" altLang="ja-JP" sz="900" dirty="0" smtClean="0">
                <a:solidFill>
                  <a:prstClr val="black"/>
                </a:solidFill>
                <a:latin typeface="Arial" charset="0"/>
              </a:rPr>
              <a:t>© </a:t>
            </a:r>
            <a:r>
              <a:rPr kumimoji="0" lang="pl-PL" altLang="ja-JP" sz="900" dirty="0" smtClean="0">
                <a:solidFill>
                  <a:prstClr val="black"/>
                </a:solidFill>
                <a:latin typeface="Arial" charset="0"/>
              </a:rPr>
              <a:t>Hitachi ULSI Systems</a:t>
            </a:r>
            <a:r>
              <a:rPr kumimoji="0" lang="ja-JP" altLang="en-US" sz="900" dirty="0" smtClean="0">
                <a:solidFill>
                  <a:prstClr val="black"/>
                </a:solidFill>
                <a:latin typeface="Arial" charset="0"/>
              </a:rPr>
              <a:t> </a:t>
            </a:r>
            <a:r>
              <a:rPr kumimoji="0" lang="pl-PL" altLang="ja-JP" sz="900" dirty="0" smtClean="0">
                <a:solidFill>
                  <a:prstClr val="black"/>
                </a:solidFill>
                <a:latin typeface="Arial" charset="0"/>
              </a:rPr>
              <a:t>Co., Ltd.</a:t>
            </a:r>
            <a:r>
              <a:rPr kumimoji="0" lang="en-US" altLang="ja-JP" sz="900" dirty="0" smtClean="0">
                <a:solidFill>
                  <a:prstClr val="black"/>
                </a:solidFill>
                <a:latin typeface="Arial" charset="0"/>
              </a:rPr>
              <a:t> 2015. All rights reserved.</a:t>
            </a:r>
          </a:p>
        </p:txBody>
      </p:sp>
      <p:sp>
        <p:nvSpPr>
          <p:cNvPr id="3" name="正方形/長方形 40"/>
          <p:cNvSpPr>
            <a:spLocks noChangeArrowheads="1"/>
          </p:cNvSpPr>
          <p:nvPr userDrawn="1"/>
        </p:nvSpPr>
        <p:spPr bwMode="auto">
          <a:xfrm>
            <a:off x="623888" y="739775"/>
            <a:ext cx="8520112" cy="635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sp>
        <p:nvSpPr>
          <p:cNvPr id="4" name="正方形/長方形 67"/>
          <p:cNvSpPr>
            <a:spLocks noChangeArrowheads="1"/>
          </p:cNvSpPr>
          <p:nvPr userDrawn="1"/>
        </p:nvSpPr>
        <p:spPr bwMode="auto">
          <a:xfrm>
            <a:off x="0" y="739775"/>
            <a:ext cx="1971675" cy="63500"/>
          </a:xfrm>
          <a:prstGeom prst="rect">
            <a:avLst/>
          </a:prstGeom>
          <a:solidFill>
            <a:srgbClr val="FD0014"/>
          </a:solidFill>
          <a:ln>
            <a:noFill/>
          </a:ln>
          <a:extLst/>
        </p:spPr>
        <p:txBody>
          <a:bodyPr wrap="none"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5" name="正方形/長方形 68"/>
          <p:cNvSpPr>
            <a:spLocks noChangeArrowheads="1"/>
          </p:cNvSpPr>
          <p:nvPr userDrawn="1"/>
        </p:nvSpPr>
        <p:spPr bwMode="auto">
          <a:xfrm>
            <a:off x="0" y="739775"/>
            <a:ext cx="985838" cy="63500"/>
          </a:xfrm>
          <a:prstGeom prst="rect">
            <a:avLst/>
          </a:prstGeom>
          <a:solidFill>
            <a:srgbClr val="B3B3B3"/>
          </a:solidFill>
          <a:ln>
            <a:noFill/>
          </a:ln>
          <a:extLst/>
        </p:spPr>
        <p:txBody>
          <a:bodyPr wrap="none"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grpSp>
        <p:nvGrpSpPr>
          <p:cNvPr id="6" name="グループ化 55"/>
          <p:cNvGrpSpPr>
            <a:grpSpLocks/>
          </p:cNvGrpSpPr>
          <p:nvPr userDrawn="1"/>
        </p:nvGrpSpPr>
        <p:grpSpPr bwMode="auto">
          <a:xfrm>
            <a:off x="7624763" y="203200"/>
            <a:ext cx="1344612" cy="385763"/>
            <a:chOff x="7624763" y="203200"/>
            <a:chExt cx="1344612" cy="385763"/>
          </a:xfrm>
        </p:grpSpPr>
        <p:sp>
          <p:nvSpPr>
            <p:cNvPr id="7" name="Freeform 5"/>
            <p:cNvSpPr>
              <a:spLocks/>
            </p:cNvSpPr>
            <p:nvPr/>
          </p:nvSpPr>
          <p:spPr bwMode="auto">
            <a:xfrm>
              <a:off x="8613775" y="207963"/>
              <a:ext cx="192088"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8" name="Freeform 7"/>
            <p:cNvSpPr>
              <a:spLocks/>
            </p:cNvSpPr>
            <p:nvPr/>
          </p:nvSpPr>
          <p:spPr bwMode="auto">
            <a:xfrm>
              <a:off x="8008938" y="207963"/>
              <a:ext cx="195262" cy="180975"/>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9" name="Freeform 9"/>
            <p:cNvSpPr>
              <a:spLocks noEditPoints="1"/>
            </p:cNvSpPr>
            <p:nvPr/>
          </p:nvSpPr>
          <p:spPr bwMode="auto">
            <a:xfrm>
              <a:off x="8161338" y="207963"/>
              <a:ext cx="230187" cy="180975"/>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0" name="Rectangle 12"/>
            <p:cNvSpPr>
              <a:spLocks noChangeArrowheads="1"/>
            </p:cNvSpPr>
            <p:nvPr/>
          </p:nvSpPr>
          <p:spPr bwMode="auto">
            <a:xfrm>
              <a:off x="8845550" y="207963"/>
              <a:ext cx="47625" cy="180975"/>
            </a:xfrm>
            <a:prstGeom prst="rect">
              <a:avLst/>
            </a:prstGeom>
            <a:solidFill>
              <a:srgbClr val="1A1A1A"/>
            </a:solidFill>
            <a:ln>
              <a:noFill/>
            </a:ln>
            <a:extLst/>
          </p:spPr>
          <p:txBody>
            <a:bodyPr wrap="none" lIns="90000" tIns="46800" rIns="90000" bIns="46800"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11" name="Freeform 13"/>
            <p:cNvSpPr>
              <a:spLocks/>
            </p:cNvSpPr>
            <p:nvPr/>
          </p:nvSpPr>
          <p:spPr bwMode="auto">
            <a:xfrm>
              <a:off x="7710488" y="207963"/>
              <a:ext cx="193675"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2" name="Rectangle 15"/>
            <p:cNvSpPr>
              <a:spLocks noChangeArrowheads="1"/>
            </p:cNvSpPr>
            <p:nvPr/>
          </p:nvSpPr>
          <p:spPr bwMode="auto">
            <a:xfrm>
              <a:off x="7942263" y="207963"/>
              <a:ext cx="49212" cy="180975"/>
            </a:xfrm>
            <a:prstGeom prst="rect">
              <a:avLst/>
            </a:prstGeom>
            <a:solidFill>
              <a:srgbClr val="1A1A1A"/>
            </a:solidFill>
            <a:ln>
              <a:noFill/>
            </a:ln>
            <a:extLst/>
          </p:spPr>
          <p:txBody>
            <a:bodyPr wrap="none" lIns="90000" tIns="46800" rIns="90000" bIns="46800"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13" name="Freeform 16"/>
            <p:cNvSpPr>
              <a:spLocks/>
            </p:cNvSpPr>
            <p:nvPr/>
          </p:nvSpPr>
          <p:spPr bwMode="auto">
            <a:xfrm>
              <a:off x="8383588" y="203200"/>
              <a:ext cx="204787" cy="192088"/>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4" name="Freeform 18"/>
            <p:cNvSpPr>
              <a:spLocks/>
            </p:cNvSpPr>
            <p:nvPr/>
          </p:nvSpPr>
          <p:spPr bwMode="auto">
            <a:xfrm>
              <a:off x="7624763" y="441325"/>
              <a:ext cx="44450" cy="114300"/>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5" name="Freeform 20"/>
            <p:cNvSpPr>
              <a:spLocks/>
            </p:cNvSpPr>
            <p:nvPr/>
          </p:nvSpPr>
          <p:spPr bwMode="auto">
            <a:xfrm>
              <a:off x="7693025" y="474663"/>
              <a:ext cx="88900" cy="80962"/>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6" name="Freeform 22"/>
            <p:cNvSpPr>
              <a:spLocks/>
            </p:cNvSpPr>
            <p:nvPr/>
          </p:nvSpPr>
          <p:spPr bwMode="auto">
            <a:xfrm>
              <a:off x="7807325" y="474663"/>
              <a:ext cx="61913" cy="825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7" name="Freeform 24"/>
            <p:cNvSpPr>
              <a:spLocks noEditPoints="1"/>
            </p:cNvSpPr>
            <p:nvPr/>
          </p:nvSpPr>
          <p:spPr bwMode="auto">
            <a:xfrm>
              <a:off x="7880350" y="474663"/>
              <a:ext cx="92075" cy="114300"/>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8" name="Freeform 27"/>
            <p:cNvSpPr>
              <a:spLocks/>
            </p:cNvSpPr>
            <p:nvPr/>
          </p:nvSpPr>
          <p:spPr bwMode="auto">
            <a:xfrm>
              <a:off x="7988300" y="474663"/>
              <a:ext cx="36513" cy="80962"/>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19" name="Freeform 29"/>
            <p:cNvSpPr>
              <a:spLocks/>
            </p:cNvSpPr>
            <p:nvPr/>
          </p:nvSpPr>
          <p:spPr bwMode="auto">
            <a:xfrm>
              <a:off x="8001000" y="441325"/>
              <a:ext cx="26988" cy="238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0" name="Freeform 31"/>
            <p:cNvSpPr>
              <a:spLocks/>
            </p:cNvSpPr>
            <p:nvPr/>
          </p:nvSpPr>
          <p:spPr bwMode="auto">
            <a:xfrm>
              <a:off x="8045450" y="474663"/>
              <a:ext cx="69850" cy="80962"/>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1" name="Freeform 33"/>
            <p:cNvSpPr>
              <a:spLocks noEditPoints="1"/>
            </p:cNvSpPr>
            <p:nvPr/>
          </p:nvSpPr>
          <p:spPr bwMode="auto">
            <a:xfrm>
              <a:off x="8124825" y="474663"/>
              <a:ext cx="76200"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2" name="Freeform 36"/>
            <p:cNvSpPr>
              <a:spLocks/>
            </p:cNvSpPr>
            <p:nvPr/>
          </p:nvSpPr>
          <p:spPr bwMode="auto">
            <a:xfrm>
              <a:off x="8332788" y="438150"/>
              <a:ext cx="90487" cy="11747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3" name="Freeform 38"/>
            <p:cNvSpPr>
              <a:spLocks noEditPoints="1"/>
            </p:cNvSpPr>
            <p:nvPr/>
          </p:nvSpPr>
          <p:spPr bwMode="auto">
            <a:xfrm>
              <a:off x="8443913" y="474663"/>
              <a:ext cx="77787" cy="825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4" name="Freeform 41"/>
            <p:cNvSpPr>
              <a:spLocks/>
            </p:cNvSpPr>
            <p:nvPr/>
          </p:nvSpPr>
          <p:spPr bwMode="auto">
            <a:xfrm>
              <a:off x="8262938"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5" name="Freeform 43"/>
            <p:cNvSpPr>
              <a:spLocks/>
            </p:cNvSpPr>
            <p:nvPr/>
          </p:nvSpPr>
          <p:spPr bwMode="auto">
            <a:xfrm>
              <a:off x="8575675" y="442913"/>
              <a:ext cx="130175" cy="112712"/>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6" name="Freeform 45"/>
            <p:cNvSpPr>
              <a:spLocks noEditPoints="1"/>
            </p:cNvSpPr>
            <p:nvPr/>
          </p:nvSpPr>
          <p:spPr bwMode="auto">
            <a:xfrm>
              <a:off x="8726488" y="474663"/>
              <a:ext cx="77787"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7" name="Freeform 48"/>
            <p:cNvSpPr>
              <a:spLocks/>
            </p:cNvSpPr>
            <p:nvPr/>
          </p:nvSpPr>
          <p:spPr bwMode="auto">
            <a:xfrm>
              <a:off x="8909050"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8" name="Freeform 50"/>
            <p:cNvSpPr>
              <a:spLocks/>
            </p:cNvSpPr>
            <p:nvPr/>
          </p:nvSpPr>
          <p:spPr bwMode="auto">
            <a:xfrm>
              <a:off x="8805863" y="476250"/>
              <a:ext cx="95250" cy="793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p:spPr>
          <p:txBody>
            <a:bodyPr wrap="none" lIns="90000" tIns="46800" rIns="90000" bIns="46800" anchor="ctr"/>
            <a:lstStyle/>
            <a:p>
              <a:pPr>
                <a:defRPr/>
              </a:pPr>
              <a:endParaRPr lang="ja-JP" altLang="en-US" dirty="0">
                <a:solidFill>
                  <a:srgbClr val="1F497D"/>
                </a:solidFill>
              </a:endParaRPr>
            </a:p>
          </p:txBody>
        </p:sp>
        <p:sp>
          <p:nvSpPr>
            <p:cNvPr id="29" name="Freeform 52"/>
            <p:cNvSpPr>
              <a:spLocks/>
            </p:cNvSpPr>
            <p:nvPr/>
          </p:nvSpPr>
          <p:spPr bwMode="auto">
            <a:xfrm>
              <a:off x="8899525" y="419100"/>
              <a:ext cx="50800" cy="33338"/>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p:spPr>
          <p:txBody>
            <a:bodyPr wrap="none" anchor="ctr"/>
            <a:lstStyle/>
            <a:p>
              <a:pPr>
                <a:defRPr/>
              </a:pPr>
              <a:endParaRPr lang="ja-JP" altLang="en-US" dirty="0">
                <a:solidFill>
                  <a:srgbClr val="1F497D"/>
                </a:solidFill>
              </a:endParaRPr>
            </a:p>
          </p:txBody>
        </p:sp>
      </p:grpSp>
      <p:sp>
        <p:nvSpPr>
          <p:cNvPr id="30" name="スライド番号プレースホルダ 2"/>
          <p:cNvSpPr>
            <a:spLocks noGrp="1"/>
          </p:cNvSpPr>
          <p:nvPr>
            <p:ph type="sldNum" sz="quarter" idx="10"/>
          </p:nvPr>
        </p:nvSpPr>
        <p:spPr>
          <a:xfrm>
            <a:off x="8604250" y="6545263"/>
            <a:ext cx="488950" cy="304800"/>
          </a:xfrm>
          <a:prstGeom prst="rect">
            <a:avLst/>
          </a:prstGeom>
        </p:spPr>
        <p:txBody>
          <a:bodyPr/>
          <a:lstStyle>
            <a:lvl1pPr algn="r">
              <a:lnSpc>
                <a:spcPct val="90000"/>
              </a:lnSpc>
              <a:defRPr sz="1400">
                <a:latin typeface="+mn-lt"/>
                <a:ea typeface="HGPｺﾞｼｯｸE" pitchFamily="50" charset="-128"/>
                <a:cs typeface="Arial" pitchFamily="34" charset="0"/>
              </a:defRPr>
            </a:lvl1pPr>
          </a:lstStyle>
          <a:p>
            <a:pPr>
              <a:defRPr/>
            </a:pPr>
            <a:fld id="{510146F8-785C-4EF4-8472-7AD23CF00962}" type="slidenum">
              <a:rPr lang="en-US" altLang="ja-JP">
                <a:solidFill>
                  <a:srgbClr val="1F497D"/>
                </a:solidFill>
              </a:rPr>
              <a:pPr>
                <a:defRPr/>
              </a:pPr>
              <a:t>‹#›</a:t>
            </a:fld>
            <a:endParaRPr lang="en-US" altLang="ja-JP" dirty="0">
              <a:solidFill>
                <a:srgbClr val="1F497D"/>
              </a:solidFill>
            </a:endParaRPr>
          </a:p>
        </p:txBody>
      </p:sp>
    </p:spTree>
    <p:extLst>
      <p:ext uri="{BB962C8B-B14F-4D97-AF65-F5344CB8AC3E}">
        <p14:creationId xmlns:p14="http://schemas.microsoft.com/office/powerpoint/2010/main" val="3547778653"/>
      </p:ext>
    </p:extLst>
  </p:cSld>
  <p:clrMapOvr>
    <a:masterClrMapping/>
  </p:clrMapOvr>
  <p:transition spd="slow"/>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タイトルのみ">
    <p:spTree>
      <p:nvGrpSpPr>
        <p:cNvPr id="1" name=""/>
        <p:cNvGrpSpPr/>
        <p:nvPr/>
      </p:nvGrpSpPr>
      <p:grpSpPr>
        <a:xfrm>
          <a:off x="0" y="0"/>
          <a:ext cx="0" cy="0"/>
          <a:chOff x="0" y="0"/>
          <a:chExt cx="0" cy="0"/>
        </a:xfrm>
      </p:grpSpPr>
      <p:sp>
        <p:nvSpPr>
          <p:cNvPr id="2" name="Text Box 13"/>
          <p:cNvSpPr txBox="1">
            <a:spLocks noChangeArrowheads="1"/>
          </p:cNvSpPr>
          <p:nvPr userDrawn="1"/>
        </p:nvSpPr>
        <p:spPr bwMode="auto">
          <a:xfrm>
            <a:off x="5499100" y="6599238"/>
            <a:ext cx="3194050" cy="217487"/>
          </a:xfrm>
          <a:prstGeom prst="rect">
            <a:avLst/>
          </a:prstGeom>
          <a:noFill/>
          <a:ln>
            <a:noFill/>
          </a:ln>
          <a:extLst/>
        </p:spPr>
        <p:txBody>
          <a:bodyPr wrap="none">
            <a:spAutoFit/>
          </a:bodyP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algn="r" eaLnBrk="1" hangingPunct="1">
              <a:lnSpc>
                <a:spcPct val="90000"/>
              </a:lnSpc>
              <a:spcBef>
                <a:spcPct val="50000"/>
              </a:spcBef>
              <a:defRPr/>
            </a:pPr>
            <a:r>
              <a:rPr kumimoji="0" lang="en-US" altLang="ja-JP" sz="900" dirty="0" smtClean="0">
                <a:solidFill>
                  <a:prstClr val="black"/>
                </a:solidFill>
                <a:latin typeface="Arial" charset="0"/>
              </a:rPr>
              <a:t>© </a:t>
            </a:r>
            <a:r>
              <a:rPr kumimoji="0" lang="pl-PL" altLang="ja-JP" sz="900" dirty="0" smtClean="0">
                <a:solidFill>
                  <a:prstClr val="black"/>
                </a:solidFill>
                <a:latin typeface="Arial" charset="0"/>
              </a:rPr>
              <a:t>Hitachi ULSI Systems</a:t>
            </a:r>
            <a:r>
              <a:rPr kumimoji="0" lang="ja-JP" altLang="en-US" sz="900" dirty="0" smtClean="0">
                <a:solidFill>
                  <a:prstClr val="black"/>
                </a:solidFill>
                <a:latin typeface="Arial" charset="0"/>
              </a:rPr>
              <a:t> </a:t>
            </a:r>
            <a:r>
              <a:rPr kumimoji="0" lang="pl-PL" altLang="ja-JP" sz="900" dirty="0" smtClean="0">
                <a:solidFill>
                  <a:prstClr val="black"/>
                </a:solidFill>
                <a:latin typeface="Arial" charset="0"/>
              </a:rPr>
              <a:t>Co., Ltd.</a:t>
            </a:r>
            <a:r>
              <a:rPr kumimoji="0" lang="en-US" altLang="ja-JP" sz="900" dirty="0" smtClean="0">
                <a:solidFill>
                  <a:prstClr val="black"/>
                </a:solidFill>
                <a:latin typeface="Arial" charset="0"/>
              </a:rPr>
              <a:t> 2016. All rights reserved.</a:t>
            </a:r>
          </a:p>
        </p:txBody>
      </p:sp>
      <p:sp>
        <p:nvSpPr>
          <p:cNvPr id="3" name="正方形/長方形 40"/>
          <p:cNvSpPr>
            <a:spLocks noChangeArrowheads="1"/>
          </p:cNvSpPr>
          <p:nvPr userDrawn="1"/>
        </p:nvSpPr>
        <p:spPr bwMode="auto">
          <a:xfrm>
            <a:off x="623888" y="739775"/>
            <a:ext cx="8520112" cy="635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solidFill>
                <a:prstClr val="white"/>
              </a:solidFill>
            </a:endParaRPr>
          </a:p>
        </p:txBody>
      </p:sp>
      <p:sp>
        <p:nvSpPr>
          <p:cNvPr id="4" name="正方形/長方形 67"/>
          <p:cNvSpPr>
            <a:spLocks noChangeArrowheads="1"/>
          </p:cNvSpPr>
          <p:nvPr userDrawn="1"/>
        </p:nvSpPr>
        <p:spPr bwMode="auto">
          <a:xfrm>
            <a:off x="0" y="739775"/>
            <a:ext cx="1971675" cy="63500"/>
          </a:xfrm>
          <a:prstGeom prst="rect">
            <a:avLst/>
          </a:prstGeom>
          <a:solidFill>
            <a:srgbClr val="FD0014"/>
          </a:solidFill>
          <a:ln>
            <a:noFill/>
          </a:ln>
          <a:extLst/>
        </p:spPr>
        <p:txBody>
          <a:bodyPr wrap="none"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5" name="正方形/長方形 68"/>
          <p:cNvSpPr>
            <a:spLocks noChangeArrowheads="1"/>
          </p:cNvSpPr>
          <p:nvPr userDrawn="1"/>
        </p:nvSpPr>
        <p:spPr bwMode="auto">
          <a:xfrm>
            <a:off x="0" y="739775"/>
            <a:ext cx="985838" cy="63500"/>
          </a:xfrm>
          <a:prstGeom prst="rect">
            <a:avLst/>
          </a:prstGeom>
          <a:solidFill>
            <a:srgbClr val="B3B3B3"/>
          </a:solidFill>
          <a:ln>
            <a:noFill/>
          </a:ln>
          <a:extLst/>
        </p:spPr>
        <p:txBody>
          <a:bodyPr wrap="none"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grpSp>
        <p:nvGrpSpPr>
          <p:cNvPr id="6" name="グループ化 55"/>
          <p:cNvGrpSpPr>
            <a:grpSpLocks/>
          </p:cNvGrpSpPr>
          <p:nvPr userDrawn="1"/>
        </p:nvGrpSpPr>
        <p:grpSpPr bwMode="auto">
          <a:xfrm>
            <a:off x="7624763" y="203200"/>
            <a:ext cx="1344612" cy="385763"/>
            <a:chOff x="7624763" y="203200"/>
            <a:chExt cx="1344612" cy="385763"/>
          </a:xfrm>
        </p:grpSpPr>
        <p:sp>
          <p:nvSpPr>
            <p:cNvPr id="7" name="Freeform 5"/>
            <p:cNvSpPr>
              <a:spLocks/>
            </p:cNvSpPr>
            <p:nvPr/>
          </p:nvSpPr>
          <p:spPr bwMode="auto">
            <a:xfrm>
              <a:off x="8613775" y="207963"/>
              <a:ext cx="192088"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8" name="Freeform 7"/>
            <p:cNvSpPr>
              <a:spLocks/>
            </p:cNvSpPr>
            <p:nvPr/>
          </p:nvSpPr>
          <p:spPr bwMode="auto">
            <a:xfrm>
              <a:off x="8008938" y="207963"/>
              <a:ext cx="195262" cy="180975"/>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9" name="Freeform 9"/>
            <p:cNvSpPr>
              <a:spLocks noEditPoints="1"/>
            </p:cNvSpPr>
            <p:nvPr/>
          </p:nvSpPr>
          <p:spPr bwMode="auto">
            <a:xfrm>
              <a:off x="8161338" y="207963"/>
              <a:ext cx="230187" cy="180975"/>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0" name="Rectangle 12"/>
            <p:cNvSpPr>
              <a:spLocks noChangeArrowheads="1"/>
            </p:cNvSpPr>
            <p:nvPr/>
          </p:nvSpPr>
          <p:spPr bwMode="auto">
            <a:xfrm>
              <a:off x="8845550" y="207963"/>
              <a:ext cx="47625" cy="180975"/>
            </a:xfrm>
            <a:prstGeom prst="rect">
              <a:avLst/>
            </a:prstGeom>
            <a:solidFill>
              <a:srgbClr val="1A1A1A"/>
            </a:solidFill>
            <a:ln>
              <a:noFill/>
            </a:ln>
            <a:extLst/>
          </p:spPr>
          <p:txBody>
            <a:bodyPr wrap="none" lIns="90000" tIns="46800" rIns="90000" bIns="46800"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11" name="Freeform 13"/>
            <p:cNvSpPr>
              <a:spLocks/>
            </p:cNvSpPr>
            <p:nvPr/>
          </p:nvSpPr>
          <p:spPr bwMode="auto">
            <a:xfrm>
              <a:off x="7710488" y="207963"/>
              <a:ext cx="193675"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2" name="Rectangle 15"/>
            <p:cNvSpPr>
              <a:spLocks noChangeArrowheads="1"/>
            </p:cNvSpPr>
            <p:nvPr/>
          </p:nvSpPr>
          <p:spPr bwMode="auto">
            <a:xfrm>
              <a:off x="7942263" y="207963"/>
              <a:ext cx="49212" cy="180975"/>
            </a:xfrm>
            <a:prstGeom prst="rect">
              <a:avLst/>
            </a:prstGeom>
            <a:solidFill>
              <a:srgbClr val="1A1A1A"/>
            </a:solidFill>
            <a:ln>
              <a:noFill/>
            </a:ln>
            <a:extLst/>
          </p:spPr>
          <p:txBody>
            <a:bodyPr wrap="none" lIns="90000" tIns="46800" rIns="90000" bIns="46800" anchor="ct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lnSpc>
                  <a:spcPct val="90000"/>
                </a:lnSpc>
                <a:defRPr/>
              </a:pPr>
              <a:endParaRPr kumimoji="0" lang="ja-JP" altLang="en-US" dirty="0" smtClean="0">
                <a:solidFill>
                  <a:srgbClr val="000000"/>
                </a:solidFill>
                <a:latin typeface="HGPｺﾞｼｯｸE" pitchFamily="50" charset="-128"/>
                <a:ea typeface="HGPｺﾞｼｯｸE" pitchFamily="50" charset="-128"/>
              </a:endParaRPr>
            </a:p>
          </p:txBody>
        </p:sp>
        <p:sp>
          <p:nvSpPr>
            <p:cNvPr id="13" name="Freeform 16"/>
            <p:cNvSpPr>
              <a:spLocks/>
            </p:cNvSpPr>
            <p:nvPr/>
          </p:nvSpPr>
          <p:spPr bwMode="auto">
            <a:xfrm>
              <a:off x="8383588" y="203200"/>
              <a:ext cx="204787" cy="192088"/>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4" name="Freeform 18"/>
            <p:cNvSpPr>
              <a:spLocks/>
            </p:cNvSpPr>
            <p:nvPr/>
          </p:nvSpPr>
          <p:spPr bwMode="auto">
            <a:xfrm>
              <a:off x="7624763" y="441325"/>
              <a:ext cx="44450" cy="114300"/>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5" name="Freeform 20"/>
            <p:cNvSpPr>
              <a:spLocks/>
            </p:cNvSpPr>
            <p:nvPr/>
          </p:nvSpPr>
          <p:spPr bwMode="auto">
            <a:xfrm>
              <a:off x="7693025" y="474663"/>
              <a:ext cx="88900" cy="80962"/>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6" name="Freeform 22"/>
            <p:cNvSpPr>
              <a:spLocks/>
            </p:cNvSpPr>
            <p:nvPr/>
          </p:nvSpPr>
          <p:spPr bwMode="auto">
            <a:xfrm>
              <a:off x="7807325" y="474663"/>
              <a:ext cx="61913" cy="825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7" name="Freeform 24"/>
            <p:cNvSpPr>
              <a:spLocks noEditPoints="1"/>
            </p:cNvSpPr>
            <p:nvPr/>
          </p:nvSpPr>
          <p:spPr bwMode="auto">
            <a:xfrm>
              <a:off x="7880350" y="474663"/>
              <a:ext cx="92075" cy="114300"/>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8" name="Freeform 27"/>
            <p:cNvSpPr>
              <a:spLocks/>
            </p:cNvSpPr>
            <p:nvPr/>
          </p:nvSpPr>
          <p:spPr bwMode="auto">
            <a:xfrm>
              <a:off x="7988300" y="474663"/>
              <a:ext cx="36513" cy="80962"/>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19" name="Freeform 29"/>
            <p:cNvSpPr>
              <a:spLocks/>
            </p:cNvSpPr>
            <p:nvPr/>
          </p:nvSpPr>
          <p:spPr bwMode="auto">
            <a:xfrm>
              <a:off x="8001000" y="441325"/>
              <a:ext cx="26988" cy="238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0" name="Freeform 31"/>
            <p:cNvSpPr>
              <a:spLocks/>
            </p:cNvSpPr>
            <p:nvPr/>
          </p:nvSpPr>
          <p:spPr bwMode="auto">
            <a:xfrm>
              <a:off x="8045450" y="474663"/>
              <a:ext cx="69850" cy="80962"/>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1" name="Freeform 33"/>
            <p:cNvSpPr>
              <a:spLocks noEditPoints="1"/>
            </p:cNvSpPr>
            <p:nvPr/>
          </p:nvSpPr>
          <p:spPr bwMode="auto">
            <a:xfrm>
              <a:off x="8124825" y="474663"/>
              <a:ext cx="76200"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2" name="Freeform 36"/>
            <p:cNvSpPr>
              <a:spLocks/>
            </p:cNvSpPr>
            <p:nvPr/>
          </p:nvSpPr>
          <p:spPr bwMode="auto">
            <a:xfrm>
              <a:off x="8332788" y="438150"/>
              <a:ext cx="90487" cy="11747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3" name="Freeform 38"/>
            <p:cNvSpPr>
              <a:spLocks noEditPoints="1"/>
            </p:cNvSpPr>
            <p:nvPr/>
          </p:nvSpPr>
          <p:spPr bwMode="auto">
            <a:xfrm>
              <a:off x="8443913" y="474663"/>
              <a:ext cx="77787" cy="825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4" name="Freeform 41"/>
            <p:cNvSpPr>
              <a:spLocks/>
            </p:cNvSpPr>
            <p:nvPr/>
          </p:nvSpPr>
          <p:spPr bwMode="auto">
            <a:xfrm>
              <a:off x="8262938"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5" name="Freeform 43"/>
            <p:cNvSpPr>
              <a:spLocks/>
            </p:cNvSpPr>
            <p:nvPr/>
          </p:nvSpPr>
          <p:spPr bwMode="auto">
            <a:xfrm>
              <a:off x="8575675" y="442913"/>
              <a:ext cx="130175" cy="112712"/>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6" name="Freeform 45"/>
            <p:cNvSpPr>
              <a:spLocks noEditPoints="1"/>
            </p:cNvSpPr>
            <p:nvPr/>
          </p:nvSpPr>
          <p:spPr bwMode="auto">
            <a:xfrm>
              <a:off x="8726488" y="474663"/>
              <a:ext cx="77787"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7" name="Freeform 48"/>
            <p:cNvSpPr>
              <a:spLocks/>
            </p:cNvSpPr>
            <p:nvPr/>
          </p:nvSpPr>
          <p:spPr bwMode="auto">
            <a:xfrm>
              <a:off x="8909050"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8" name="Freeform 50"/>
            <p:cNvSpPr>
              <a:spLocks/>
            </p:cNvSpPr>
            <p:nvPr/>
          </p:nvSpPr>
          <p:spPr bwMode="auto">
            <a:xfrm>
              <a:off x="8805863" y="476250"/>
              <a:ext cx="95250" cy="793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dirty="0">
                <a:solidFill>
                  <a:srgbClr val="1F497D"/>
                </a:solidFill>
              </a:endParaRPr>
            </a:p>
          </p:txBody>
        </p:sp>
        <p:sp>
          <p:nvSpPr>
            <p:cNvPr id="29" name="Freeform 52"/>
            <p:cNvSpPr>
              <a:spLocks/>
            </p:cNvSpPr>
            <p:nvPr/>
          </p:nvSpPr>
          <p:spPr bwMode="auto">
            <a:xfrm>
              <a:off x="8899525" y="419100"/>
              <a:ext cx="50800" cy="33338"/>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dirty="0">
                <a:solidFill>
                  <a:srgbClr val="1F497D"/>
                </a:solidFill>
              </a:endParaRPr>
            </a:p>
          </p:txBody>
        </p:sp>
      </p:grpSp>
      <p:sp>
        <p:nvSpPr>
          <p:cNvPr id="30" name="スライド番号プレースホルダ 2"/>
          <p:cNvSpPr>
            <a:spLocks noGrp="1"/>
          </p:cNvSpPr>
          <p:nvPr>
            <p:ph type="sldNum" sz="quarter" idx="10"/>
          </p:nvPr>
        </p:nvSpPr>
        <p:spPr>
          <a:xfrm>
            <a:off x="8604250" y="6545263"/>
            <a:ext cx="488950" cy="304800"/>
          </a:xfrm>
          <a:prstGeom prst="rect">
            <a:avLst/>
          </a:prstGeom>
        </p:spPr>
        <p:txBody>
          <a:bodyPr/>
          <a:lstStyle>
            <a:lvl1pPr algn="r">
              <a:lnSpc>
                <a:spcPct val="90000"/>
              </a:lnSpc>
              <a:defRPr sz="1400">
                <a:latin typeface="+mn-lt"/>
                <a:ea typeface="HGPｺﾞｼｯｸE" pitchFamily="50" charset="-128"/>
                <a:cs typeface="Arial" pitchFamily="34" charset="0"/>
              </a:defRPr>
            </a:lvl1pPr>
          </a:lstStyle>
          <a:p>
            <a:pPr>
              <a:defRPr/>
            </a:pPr>
            <a:fld id="{1273CFDF-D326-41F1-8769-50839895FB5B}" type="slidenum">
              <a:rPr lang="en-US" altLang="ja-JP">
                <a:solidFill>
                  <a:srgbClr val="1F497D"/>
                </a:solidFill>
              </a:rPr>
              <a:pPr>
                <a:defRPr/>
              </a:pPr>
              <a:t>‹#›</a:t>
            </a:fld>
            <a:endParaRPr lang="en-US" altLang="ja-JP" dirty="0">
              <a:solidFill>
                <a:srgbClr val="1F497D"/>
              </a:solidFill>
            </a:endParaRPr>
          </a:p>
        </p:txBody>
      </p:sp>
    </p:spTree>
    <p:extLst>
      <p:ext uri="{BB962C8B-B14F-4D97-AF65-F5344CB8AC3E}">
        <p14:creationId xmlns:p14="http://schemas.microsoft.com/office/powerpoint/2010/main" val="194081699"/>
      </p:ext>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grpSp>
        <p:nvGrpSpPr>
          <p:cNvPr id="3" name="グループ化 93"/>
          <p:cNvGrpSpPr>
            <a:grpSpLocks/>
          </p:cNvGrpSpPr>
          <p:nvPr userDrawn="1"/>
        </p:nvGrpSpPr>
        <p:grpSpPr bwMode="auto">
          <a:xfrm>
            <a:off x="6843713" y="547688"/>
            <a:ext cx="1984375" cy="569912"/>
            <a:chOff x="6642100" y="547566"/>
            <a:chExt cx="1982788" cy="569913"/>
          </a:xfrm>
        </p:grpSpPr>
        <p:sp>
          <p:nvSpPr>
            <p:cNvPr id="4" name="Freeform 5"/>
            <p:cNvSpPr>
              <a:spLocks/>
            </p:cNvSpPr>
            <p:nvPr/>
          </p:nvSpPr>
          <p:spPr bwMode="gray">
            <a:xfrm>
              <a:off x="8099845"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5" name="Freeform 7"/>
            <p:cNvSpPr>
              <a:spLocks/>
            </p:cNvSpPr>
            <p:nvPr/>
          </p:nvSpPr>
          <p:spPr bwMode="gray">
            <a:xfrm>
              <a:off x="7206798" y="555503"/>
              <a:ext cx="288694" cy="268288"/>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6" name="Freeform 9"/>
            <p:cNvSpPr>
              <a:spLocks noEditPoints="1"/>
            </p:cNvSpPr>
            <p:nvPr/>
          </p:nvSpPr>
          <p:spPr bwMode="gray">
            <a:xfrm>
              <a:off x="7433628" y="555503"/>
              <a:ext cx="339453" cy="268288"/>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Rectangle 12"/>
            <p:cNvSpPr>
              <a:spLocks noChangeArrowheads="1"/>
            </p:cNvSpPr>
            <p:nvPr/>
          </p:nvSpPr>
          <p:spPr bwMode="gray">
            <a:xfrm>
              <a:off x="8440885" y="555503"/>
              <a:ext cx="71380"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8" name="Freeform 13"/>
            <p:cNvSpPr>
              <a:spLocks/>
            </p:cNvSpPr>
            <p:nvPr/>
          </p:nvSpPr>
          <p:spPr bwMode="gray">
            <a:xfrm>
              <a:off x="6768998"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9" name="Rectangle 15"/>
            <p:cNvSpPr>
              <a:spLocks noChangeArrowheads="1"/>
            </p:cNvSpPr>
            <p:nvPr/>
          </p:nvSpPr>
          <p:spPr bwMode="gray">
            <a:xfrm>
              <a:off x="7110037" y="555503"/>
              <a:ext cx="71381"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Freeform 16"/>
            <p:cNvSpPr>
              <a:spLocks/>
            </p:cNvSpPr>
            <p:nvPr/>
          </p:nvSpPr>
          <p:spPr bwMode="gray">
            <a:xfrm>
              <a:off x="7760392" y="547566"/>
              <a:ext cx="302971"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18"/>
            <p:cNvSpPr>
              <a:spLocks/>
            </p:cNvSpPr>
            <p:nvPr/>
          </p:nvSpPr>
          <p:spPr bwMode="gray">
            <a:xfrm>
              <a:off x="6642100" y="898404"/>
              <a:ext cx="65035" cy="169863"/>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Freeform 20"/>
            <p:cNvSpPr>
              <a:spLocks/>
            </p:cNvSpPr>
            <p:nvPr/>
          </p:nvSpPr>
          <p:spPr bwMode="gray">
            <a:xfrm>
              <a:off x="6742032" y="947617"/>
              <a:ext cx="133243"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22"/>
            <p:cNvSpPr>
              <a:spLocks/>
            </p:cNvSpPr>
            <p:nvPr/>
          </p:nvSpPr>
          <p:spPr bwMode="gray">
            <a:xfrm>
              <a:off x="6911759" y="949204"/>
              <a:ext cx="90415"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Freeform 24"/>
            <p:cNvSpPr>
              <a:spLocks noEditPoints="1"/>
            </p:cNvSpPr>
            <p:nvPr/>
          </p:nvSpPr>
          <p:spPr bwMode="gray">
            <a:xfrm>
              <a:off x="7018036" y="947617"/>
              <a:ext cx="138003" cy="169862"/>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27"/>
            <p:cNvSpPr>
              <a:spLocks/>
            </p:cNvSpPr>
            <p:nvPr/>
          </p:nvSpPr>
          <p:spPr bwMode="gray">
            <a:xfrm>
              <a:off x="7178246" y="947617"/>
              <a:ext cx="52345"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29"/>
            <p:cNvSpPr>
              <a:spLocks/>
            </p:cNvSpPr>
            <p:nvPr/>
          </p:nvSpPr>
          <p:spPr bwMode="gray">
            <a:xfrm>
              <a:off x="7195694" y="898404"/>
              <a:ext cx="39656" cy="365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31"/>
            <p:cNvSpPr>
              <a:spLocks/>
            </p:cNvSpPr>
            <p:nvPr/>
          </p:nvSpPr>
          <p:spPr bwMode="gray">
            <a:xfrm>
              <a:off x="7260730" y="947617"/>
              <a:ext cx="103104"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33"/>
            <p:cNvSpPr>
              <a:spLocks noEditPoints="1"/>
            </p:cNvSpPr>
            <p:nvPr/>
          </p:nvSpPr>
          <p:spPr bwMode="gray">
            <a:xfrm>
              <a:off x="7378111" y="949204"/>
              <a:ext cx="114209"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36"/>
            <p:cNvSpPr>
              <a:spLocks/>
            </p:cNvSpPr>
            <p:nvPr/>
          </p:nvSpPr>
          <p:spPr bwMode="gray">
            <a:xfrm>
              <a:off x="7687425" y="893642"/>
              <a:ext cx="133243"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38"/>
            <p:cNvSpPr>
              <a:spLocks noEditPoints="1"/>
            </p:cNvSpPr>
            <p:nvPr/>
          </p:nvSpPr>
          <p:spPr bwMode="gray">
            <a:xfrm>
              <a:off x="7850808" y="949204"/>
              <a:ext cx="114209"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41"/>
            <p:cNvSpPr>
              <a:spLocks/>
            </p:cNvSpPr>
            <p:nvPr/>
          </p:nvSpPr>
          <p:spPr bwMode="gray">
            <a:xfrm>
              <a:off x="7582734" y="915867"/>
              <a:ext cx="90416"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43"/>
            <p:cNvSpPr>
              <a:spLocks/>
            </p:cNvSpPr>
            <p:nvPr/>
          </p:nvSpPr>
          <p:spPr bwMode="gray">
            <a:xfrm>
              <a:off x="8045913" y="901579"/>
              <a:ext cx="191934" cy="166688"/>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45"/>
            <p:cNvSpPr>
              <a:spLocks noEditPoints="1"/>
            </p:cNvSpPr>
            <p:nvPr/>
          </p:nvSpPr>
          <p:spPr bwMode="gray">
            <a:xfrm>
              <a:off x="8267986" y="949204"/>
              <a:ext cx="11262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48"/>
            <p:cNvSpPr>
              <a:spLocks/>
            </p:cNvSpPr>
            <p:nvPr/>
          </p:nvSpPr>
          <p:spPr bwMode="gray">
            <a:xfrm>
              <a:off x="8536059" y="915867"/>
              <a:ext cx="88829"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50"/>
            <p:cNvSpPr>
              <a:spLocks/>
            </p:cNvSpPr>
            <p:nvPr/>
          </p:nvSpPr>
          <p:spPr bwMode="gray">
            <a:xfrm>
              <a:off x="8383781" y="950792"/>
              <a:ext cx="141174"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52"/>
            <p:cNvSpPr>
              <a:spLocks/>
            </p:cNvSpPr>
            <p:nvPr/>
          </p:nvSpPr>
          <p:spPr bwMode="gray">
            <a:xfrm>
              <a:off x="8521783" y="868242"/>
              <a:ext cx="76139"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7" name="正方形/長方形 11"/>
          <p:cNvSpPr>
            <a:spLocks noChangeArrowheads="1"/>
          </p:cNvSpPr>
          <p:nvPr userDrawn="1"/>
        </p:nvSpPr>
        <p:spPr bwMode="gray">
          <a:xfrm>
            <a:off x="325438" y="276383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p>
        </p:txBody>
      </p:sp>
      <p:grpSp>
        <p:nvGrpSpPr>
          <p:cNvPr id="28" name="グループ化 38"/>
          <p:cNvGrpSpPr>
            <a:grpSpLocks/>
          </p:cNvGrpSpPr>
          <p:nvPr userDrawn="1"/>
        </p:nvGrpSpPr>
        <p:grpSpPr bwMode="auto">
          <a:xfrm>
            <a:off x="323850" y="2763838"/>
            <a:ext cx="2179638" cy="109537"/>
            <a:chOff x="312738" y="2747963"/>
            <a:chExt cx="1970087" cy="109537"/>
          </a:xfrm>
        </p:grpSpPr>
        <p:sp>
          <p:nvSpPr>
            <p:cNvPr id="29" name="正方形/長方形 39"/>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正方形/長方形 40"/>
            <p:cNvSpPr/>
            <p:nvPr/>
          </p:nvSpPr>
          <p:spPr bwMode="gray">
            <a:xfrm>
              <a:off x="312738" y="2747963"/>
              <a:ext cx="985761"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31"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EFEDDD83-36BD-45CC-8273-09C1614A7F45}" type="slidenum">
              <a:rPr lang="en-US" altLang="ja-JP"/>
              <a:pPr>
                <a:defRPr/>
              </a:pPr>
              <a:t>‹#›</a:t>
            </a:fld>
            <a:endParaRPr lang="en-US" altLang="ja-JP" dirty="0"/>
          </a:p>
        </p:txBody>
      </p:sp>
      <p:sp>
        <p:nvSpPr>
          <p:cNvPr id="32"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Hitachi ULSI Systems Co.,Ltd</a:t>
            </a: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grpSp>
        <p:nvGrpSpPr>
          <p:cNvPr id="4" name="グループ化 94"/>
          <p:cNvGrpSpPr>
            <a:grpSpLocks/>
          </p:cNvGrpSpPr>
          <p:nvPr userDrawn="1"/>
        </p:nvGrpSpPr>
        <p:grpSpPr bwMode="auto">
          <a:xfrm>
            <a:off x="6843713" y="547688"/>
            <a:ext cx="1984375" cy="569912"/>
            <a:chOff x="6642100" y="547566"/>
            <a:chExt cx="1982788" cy="569913"/>
          </a:xfrm>
        </p:grpSpPr>
        <p:sp>
          <p:nvSpPr>
            <p:cNvPr id="5" name="Freeform 5"/>
            <p:cNvSpPr>
              <a:spLocks/>
            </p:cNvSpPr>
            <p:nvPr/>
          </p:nvSpPr>
          <p:spPr bwMode="gray">
            <a:xfrm>
              <a:off x="8099845"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6" name="Freeform 7"/>
            <p:cNvSpPr>
              <a:spLocks/>
            </p:cNvSpPr>
            <p:nvPr/>
          </p:nvSpPr>
          <p:spPr bwMode="gray">
            <a:xfrm>
              <a:off x="7206798" y="555503"/>
              <a:ext cx="288694" cy="268288"/>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Freeform 9"/>
            <p:cNvSpPr>
              <a:spLocks noEditPoints="1"/>
            </p:cNvSpPr>
            <p:nvPr/>
          </p:nvSpPr>
          <p:spPr bwMode="gray">
            <a:xfrm>
              <a:off x="7433628" y="555503"/>
              <a:ext cx="339453" cy="268288"/>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8" name="Rectangle 12"/>
            <p:cNvSpPr>
              <a:spLocks noChangeArrowheads="1"/>
            </p:cNvSpPr>
            <p:nvPr/>
          </p:nvSpPr>
          <p:spPr bwMode="gray">
            <a:xfrm>
              <a:off x="8440885" y="555503"/>
              <a:ext cx="71380"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9" name="Freeform 13"/>
            <p:cNvSpPr>
              <a:spLocks/>
            </p:cNvSpPr>
            <p:nvPr/>
          </p:nvSpPr>
          <p:spPr bwMode="gray">
            <a:xfrm>
              <a:off x="6768998" y="555503"/>
              <a:ext cx="285521" cy="268288"/>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Rectangle 15"/>
            <p:cNvSpPr>
              <a:spLocks noChangeArrowheads="1"/>
            </p:cNvSpPr>
            <p:nvPr/>
          </p:nvSpPr>
          <p:spPr bwMode="gray">
            <a:xfrm>
              <a:off x="7110037" y="555503"/>
              <a:ext cx="71381" cy="268288"/>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16"/>
            <p:cNvSpPr>
              <a:spLocks/>
            </p:cNvSpPr>
            <p:nvPr/>
          </p:nvSpPr>
          <p:spPr bwMode="gray">
            <a:xfrm>
              <a:off x="7760392" y="547566"/>
              <a:ext cx="302971"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Freeform 18"/>
            <p:cNvSpPr>
              <a:spLocks/>
            </p:cNvSpPr>
            <p:nvPr/>
          </p:nvSpPr>
          <p:spPr bwMode="gray">
            <a:xfrm>
              <a:off x="6642100" y="898404"/>
              <a:ext cx="65035" cy="169863"/>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20"/>
            <p:cNvSpPr>
              <a:spLocks/>
            </p:cNvSpPr>
            <p:nvPr/>
          </p:nvSpPr>
          <p:spPr bwMode="gray">
            <a:xfrm>
              <a:off x="6742032" y="947617"/>
              <a:ext cx="133243"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Freeform 22"/>
            <p:cNvSpPr>
              <a:spLocks/>
            </p:cNvSpPr>
            <p:nvPr/>
          </p:nvSpPr>
          <p:spPr bwMode="gray">
            <a:xfrm>
              <a:off x="6911759" y="949204"/>
              <a:ext cx="90415"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24"/>
            <p:cNvSpPr>
              <a:spLocks noEditPoints="1"/>
            </p:cNvSpPr>
            <p:nvPr/>
          </p:nvSpPr>
          <p:spPr bwMode="gray">
            <a:xfrm>
              <a:off x="7018036" y="947617"/>
              <a:ext cx="138003" cy="169862"/>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27"/>
            <p:cNvSpPr>
              <a:spLocks/>
            </p:cNvSpPr>
            <p:nvPr/>
          </p:nvSpPr>
          <p:spPr bwMode="gray">
            <a:xfrm>
              <a:off x="7178246" y="947617"/>
              <a:ext cx="52345"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29"/>
            <p:cNvSpPr>
              <a:spLocks/>
            </p:cNvSpPr>
            <p:nvPr/>
          </p:nvSpPr>
          <p:spPr bwMode="gray">
            <a:xfrm>
              <a:off x="7195694" y="898404"/>
              <a:ext cx="39656" cy="365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31"/>
            <p:cNvSpPr>
              <a:spLocks/>
            </p:cNvSpPr>
            <p:nvPr/>
          </p:nvSpPr>
          <p:spPr bwMode="gray">
            <a:xfrm>
              <a:off x="7260730" y="947617"/>
              <a:ext cx="103104"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33"/>
            <p:cNvSpPr>
              <a:spLocks noEditPoints="1"/>
            </p:cNvSpPr>
            <p:nvPr/>
          </p:nvSpPr>
          <p:spPr bwMode="gray">
            <a:xfrm>
              <a:off x="7378111" y="949204"/>
              <a:ext cx="114209"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36"/>
            <p:cNvSpPr>
              <a:spLocks/>
            </p:cNvSpPr>
            <p:nvPr/>
          </p:nvSpPr>
          <p:spPr bwMode="gray">
            <a:xfrm>
              <a:off x="7687425" y="893642"/>
              <a:ext cx="133243"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38"/>
            <p:cNvSpPr>
              <a:spLocks noEditPoints="1"/>
            </p:cNvSpPr>
            <p:nvPr/>
          </p:nvSpPr>
          <p:spPr bwMode="gray">
            <a:xfrm>
              <a:off x="7850808" y="949204"/>
              <a:ext cx="114209"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41"/>
            <p:cNvSpPr>
              <a:spLocks/>
            </p:cNvSpPr>
            <p:nvPr/>
          </p:nvSpPr>
          <p:spPr bwMode="gray">
            <a:xfrm>
              <a:off x="7582734" y="915867"/>
              <a:ext cx="90416"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43"/>
            <p:cNvSpPr>
              <a:spLocks/>
            </p:cNvSpPr>
            <p:nvPr/>
          </p:nvSpPr>
          <p:spPr bwMode="gray">
            <a:xfrm>
              <a:off x="8045913" y="901579"/>
              <a:ext cx="191934" cy="166688"/>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45"/>
            <p:cNvSpPr>
              <a:spLocks noEditPoints="1"/>
            </p:cNvSpPr>
            <p:nvPr/>
          </p:nvSpPr>
          <p:spPr bwMode="gray">
            <a:xfrm>
              <a:off x="8267986" y="949204"/>
              <a:ext cx="11262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48"/>
            <p:cNvSpPr>
              <a:spLocks/>
            </p:cNvSpPr>
            <p:nvPr/>
          </p:nvSpPr>
          <p:spPr bwMode="gray">
            <a:xfrm>
              <a:off x="8536059" y="915867"/>
              <a:ext cx="88829" cy="15398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50"/>
            <p:cNvSpPr>
              <a:spLocks/>
            </p:cNvSpPr>
            <p:nvPr/>
          </p:nvSpPr>
          <p:spPr bwMode="gray">
            <a:xfrm>
              <a:off x="8383781" y="950792"/>
              <a:ext cx="141174"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52"/>
            <p:cNvSpPr>
              <a:spLocks/>
            </p:cNvSpPr>
            <p:nvPr/>
          </p:nvSpPr>
          <p:spPr bwMode="gray">
            <a:xfrm>
              <a:off x="8521783" y="868242"/>
              <a:ext cx="76139"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8" name="正方形/長方形 11"/>
          <p:cNvSpPr>
            <a:spLocks noChangeArrowheads="1"/>
          </p:cNvSpPr>
          <p:nvPr userDrawn="1"/>
        </p:nvSpPr>
        <p:spPr bwMode="gray">
          <a:xfrm>
            <a:off x="325438" y="276383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p>
        </p:txBody>
      </p:sp>
      <p:grpSp>
        <p:nvGrpSpPr>
          <p:cNvPr id="29" name="グループ化 39"/>
          <p:cNvGrpSpPr>
            <a:grpSpLocks/>
          </p:cNvGrpSpPr>
          <p:nvPr userDrawn="1"/>
        </p:nvGrpSpPr>
        <p:grpSpPr bwMode="auto">
          <a:xfrm>
            <a:off x="323850" y="2763838"/>
            <a:ext cx="2179638" cy="109537"/>
            <a:chOff x="312738" y="2747963"/>
            <a:chExt cx="1970087" cy="109537"/>
          </a:xfrm>
        </p:grpSpPr>
        <p:sp>
          <p:nvSpPr>
            <p:cNvPr id="30" name="正方形/長方形 40"/>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正方形/長方形 41"/>
            <p:cNvSpPr/>
            <p:nvPr/>
          </p:nvSpPr>
          <p:spPr bwMode="gray">
            <a:xfrm>
              <a:off x="312738" y="2747963"/>
              <a:ext cx="985761"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 name="タイトル 1"/>
          <p:cNvSpPr>
            <a:spLocks noGrp="1"/>
          </p:cNvSpPr>
          <p:nvPr>
            <p:ph type="title"/>
          </p:nvPr>
        </p:nvSpPr>
        <p:spPr bwMode="gray">
          <a:xfrm>
            <a:off x="566738" y="3153460"/>
            <a:ext cx="4201791" cy="480131"/>
          </a:xfrm>
          <a:prstGeom prst="rect">
            <a:avLst/>
          </a:prstGeom>
        </p:spPr>
        <p:txBody>
          <a:bodyPr wrap="none">
            <a:spAutoFit/>
          </a:bodyPr>
          <a:lstStyle>
            <a:lvl1pPr>
              <a:defRPr sz="2800">
                <a:solidFill>
                  <a:schemeClr val="tx1"/>
                </a:solidFill>
                <a:latin typeface="+mj-ea"/>
                <a:ea typeface="+mj-ea"/>
              </a:defRPr>
            </a:lvl1pPr>
          </a:lstStyle>
          <a:p>
            <a:r>
              <a:rPr lang="ja-JP" altLang="en-US" dirty="0" smtClean="0"/>
              <a:t>マスタ タイトルの書式設定</a:t>
            </a:r>
            <a:endParaRPr lang="ja-JP" altLang="en-US" dirty="0"/>
          </a:p>
        </p:txBody>
      </p:sp>
      <p:sp>
        <p:nvSpPr>
          <p:cNvPr id="32"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F23B265A-D3C7-4C35-9D79-E6641AA36858}" type="slidenum">
              <a:rPr lang="en-US" altLang="ja-JP"/>
              <a:pPr>
                <a:defRPr/>
              </a:pPr>
              <a:t>‹#›</a:t>
            </a:fld>
            <a:endParaRPr lang="en-US" altLang="ja-JP" dirty="0"/>
          </a:p>
        </p:txBody>
      </p:sp>
      <p:sp>
        <p:nvSpPr>
          <p:cNvPr id="33"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Hitachi ULSI Systems Co.,Ltd</a:t>
            </a: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4" name="正方形/長方形 11"/>
          <p:cNvSpPr>
            <a:spLocks noChangeArrowheads="1"/>
          </p:cNvSpPr>
          <p:nvPr/>
        </p:nvSpPr>
        <p:spPr bwMode="gray">
          <a:xfrm>
            <a:off x="0" y="739775"/>
            <a:ext cx="9144000" cy="7461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p>
        </p:txBody>
      </p:sp>
      <p:grpSp>
        <p:nvGrpSpPr>
          <p:cNvPr id="5" name="グループ化 62"/>
          <p:cNvGrpSpPr>
            <a:grpSpLocks/>
          </p:cNvGrpSpPr>
          <p:nvPr userDrawn="1"/>
        </p:nvGrpSpPr>
        <p:grpSpPr bwMode="auto">
          <a:xfrm>
            <a:off x="0" y="739775"/>
            <a:ext cx="1481138" cy="74613"/>
            <a:chOff x="312738" y="2747963"/>
            <a:chExt cx="1970087" cy="109537"/>
          </a:xfrm>
        </p:grpSpPr>
        <p:sp>
          <p:nvSpPr>
            <p:cNvPr id="6"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正方形/長方形 89"/>
            <p:cNvSpPr/>
            <p:nvPr/>
          </p:nvSpPr>
          <p:spPr bwMode="gray">
            <a:xfrm>
              <a:off x="312738" y="2747963"/>
              <a:ext cx="986100"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grpSp>
        <p:nvGrpSpPr>
          <p:cNvPr id="8" name="グループ化 37"/>
          <p:cNvGrpSpPr>
            <a:grpSpLocks/>
          </p:cNvGrpSpPr>
          <p:nvPr userDrawn="1"/>
        </p:nvGrpSpPr>
        <p:grpSpPr bwMode="auto">
          <a:xfrm>
            <a:off x="7624763" y="201613"/>
            <a:ext cx="1346200" cy="387350"/>
            <a:chOff x="6642100" y="547566"/>
            <a:chExt cx="1982788" cy="569913"/>
          </a:xfrm>
        </p:grpSpPr>
        <p:sp>
          <p:nvSpPr>
            <p:cNvPr id="9" name="Freeform 5"/>
            <p:cNvSpPr>
              <a:spLocks/>
            </p:cNvSpPr>
            <p:nvPr/>
          </p:nvSpPr>
          <p:spPr bwMode="gray">
            <a:xfrm>
              <a:off x="8098794" y="554572"/>
              <a:ext cx="285260"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Freeform 7"/>
            <p:cNvSpPr>
              <a:spLocks/>
            </p:cNvSpPr>
            <p:nvPr/>
          </p:nvSpPr>
          <p:spPr bwMode="gray">
            <a:xfrm>
              <a:off x="7207943" y="554572"/>
              <a:ext cx="287597" cy="26860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9"/>
            <p:cNvSpPr>
              <a:spLocks noEditPoints="1"/>
            </p:cNvSpPr>
            <p:nvPr/>
          </p:nvSpPr>
          <p:spPr bwMode="gray">
            <a:xfrm>
              <a:off x="7434747" y="554572"/>
              <a:ext cx="336700" cy="26860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Rectangle 12"/>
            <p:cNvSpPr>
              <a:spLocks noChangeArrowheads="1"/>
            </p:cNvSpPr>
            <p:nvPr/>
          </p:nvSpPr>
          <p:spPr bwMode="gray">
            <a:xfrm>
              <a:off x="8440170" y="554572"/>
              <a:ext cx="72485"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13"/>
            <p:cNvSpPr>
              <a:spLocks/>
            </p:cNvSpPr>
            <p:nvPr/>
          </p:nvSpPr>
          <p:spPr bwMode="gray">
            <a:xfrm>
              <a:off x="6768362" y="554572"/>
              <a:ext cx="287597"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Rectangle 15"/>
            <p:cNvSpPr>
              <a:spLocks noChangeArrowheads="1"/>
            </p:cNvSpPr>
            <p:nvPr/>
          </p:nvSpPr>
          <p:spPr bwMode="gray">
            <a:xfrm>
              <a:off x="7109739" y="554572"/>
              <a:ext cx="72483"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16"/>
            <p:cNvSpPr>
              <a:spLocks/>
            </p:cNvSpPr>
            <p:nvPr/>
          </p:nvSpPr>
          <p:spPr bwMode="gray">
            <a:xfrm>
              <a:off x="7759756" y="547566"/>
              <a:ext cx="303965" cy="282620"/>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18"/>
            <p:cNvSpPr>
              <a:spLocks/>
            </p:cNvSpPr>
            <p:nvPr/>
          </p:nvSpPr>
          <p:spPr bwMode="gray">
            <a:xfrm>
              <a:off x="6642100" y="897922"/>
              <a:ext cx="65469" cy="170506"/>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20"/>
            <p:cNvSpPr>
              <a:spLocks/>
            </p:cNvSpPr>
            <p:nvPr/>
          </p:nvSpPr>
          <p:spPr bwMode="gray">
            <a:xfrm>
              <a:off x="6742642" y="946972"/>
              <a:ext cx="133278" cy="121457"/>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22"/>
            <p:cNvSpPr>
              <a:spLocks/>
            </p:cNvSpPr>
            <p:nvPr/>
          </p:nvSpPr>
          <p:spPr bwMode="gray">
            <a:xfrm>
              <a:off x="6910992" y="949308"/>
              <a:ext cx="91190" cy="121457"/>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24"/>
            <p:cNvSpPr>
              <a:spLocks noEditPoints="1"/>
            </p:cNvSpPr>
            <p:nvPr/>
          </p:nvSpPr>
          <p:spPr bwMode="gray">
            <a:xfrm>
              <a:off x="7018548" y="946972"/>
              <a:ext cx="137954" cy="170507"/>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27"/>
            <p:cNvSpPr>
              <a:spLocks/>
            </p:cNvSpPr>
            <p:nvPr/>
          </p:nvSpPr>
          <p:spPr bwMode="gray">
            <a:xfrm>
              <a:off x="7177546" y="946972"/>
              <a:ext cx="53779" cy="121457"/>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29"/>
            <p:cNvSpPr>
              <a:spLocks/>
            </p:cNvSpPr>
            <p:nvPr/>
          </p:nvSpPr>
          <p:spPr bwMode="gray">
            <a:xfrm>
              <a:off x="7196251" y="897922"/>
              <a:ext cx="39750" cy="37371"/>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31"/>
            <p:cNvSpPr>
              <a:spLocks/>
            </p:cNvSpPr>
            <p:nvPr/>
          </p:nvSpPr>
          <p:spPr bwMode="gray">
            <a:xfrm>
              <a:off x="7261721" y="946972"/>
              <a:ext cx="102881" cy="121457"/>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33"/>
            <p:cNvSpPr>
              <a:spLocks noEditPoints="1"/>
            </p:cNvSpPr>
            <p:nvPr/>
          </p:nvSpPr>
          <p:spPr bwMode="gray">
            <a:xfrm>
              <a:off x="7378630" y="949308"/>
              <a:ext cx="114572"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36"/>
            <p:cNvSpPr>
              <a:spLocks/>
            </p:cNvSpPr>
            <p:nvPr/>
          </p:nvSpPr>
          <p:spPr bwMode="gray">
            <a:xfrm>
              <a:off x="7687272" y="893251"/>
              <a:ext cx="133278" cy="175177"/>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38"/>
            <p:cNvSpPr>
              <a:spLocks noEditPoints="1"/>
            </p:cNvSpPr>
            <p:nvPr/>
          </p:nvSpPr>
          <p:spPr bwMode="gray">
            <a:xfrm>
              <a:off x="7850945" y="949308"/>
              <a:ext cx="114572" cy="121457"/>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41"/>
            <p:cNvSpPr>
              <a:spLocks/>
            </p:cNvSpPr>
            <p:nvPr/>
          </p:nvSpPr>
          <p:spPr bwMode="gray">
            <a:xfrm>
              <a:off x="7584391"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43"/>
            <p:cNvSpPr>
              <a:spLocks/>
            </p:cNvSpPr>
            <p:nvPr/>
          </p:nvSpPr>
          <p:spPr bwMode="gray">
            <a:xfrm>
              <a:off x="8045016" y="902594"/>
              <a:ext cx="191732" cy="165835"/>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8" name="Freeform 45"/>
            <p:cNvSpPr>
              <a:spLocks noEditPoints="1"/>
            </p:cNvSpPr>
            <p:nvPr/>
          </p:nvSpPr>
          <p:spPr bwMode="gray">
            <a:xfrm>
              <a:off x="8267144" y="949308"/>
              <a:ext cx="112233"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9" name="Freeform 48"/>
            <p:cNvSpPr>
              <a:spLocks/>
            </p:cNvSpPr>
            <p:nvPr/>
          </p:nvSpPr>
          <p:spPr bwMode="gray">
            <a:xfrm>
              <a:off x="8536037"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Freeform 50"/>
            <p:cNvSpPr>
              <a:spLocks/>
            </p:cNvSpPr>
            <p:nvPr/>
          </p:nvSpPr>
          <p:spPr bwMode="gray">
            <a:xfrm>
              <a:off x="8384053" y="951643"/>
              <a:ext cx="140292" cy="11678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Freeform 52"/>
            <p:cNvSpPr>
              <a:spLocks/>
            </p:cNvSpPr>
            <p:nvPr/>
          </p:nvSpPr>
          <p:spPr bwMode="gray">
            <a:xfrm>
              <a:off x="8522007" y="867557"/>
              <a:ext cx="74822" cy="49051"/>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 name="タイトル 1"/>
          <p:cNvSpPr>
            <a:spLocks noGrp="1"/>
          </p:cNvSpPr>
          <p:nvPr>
            <p:ph type="title"/>
          </p:nvPr>
        </p:nvSpPr>
        <p:spPr bwMode="gray">
          <a:xfrm>
            <a:off x="113191" y="179482"/>
            <a:ext cx="3831498" cy="452432"/>
          </a:xfrm>
          <a:prstGeom prst="rect">
            <a:avLst/>
          </a:prstGeom>
        </p:spPr>
        <p:txBody>
          <a:bodyPr wrap="none">
            <a:spAutoFit/>
          </a:bodyPr>
          <a:lstStyle>
            <a:lvl1pPr>
              <a:defRPr sz="2600">
                <a:solidFill>
                  <a:schemeClr val="tx1"/>
                </a:solidFill>
                <a:latin typeface="+mj-ea"/>
                <a:ea typeface="+mj-ea"/>
              </a:defRPr>
            </a:lvl1pPr>
          </a:lstStyle>
          <a:p>
            <a:r>
              <a:rPr lang="ja-JP" altLang="en-US" dirty="0" smtClean="0"/>
              <a:t>マスタ タイトルの書式設定</a:t>
            </a:r>
            <a:endParaRPr lang="ja-JP" altLang="en-US" dirty="0"/>
          </a:p>
        </p:txBody>
      </p:sp>
      <p:sp>
        <p:nvSpPr>
          <p:cNvPr id="32"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54E2E7BD-7B30-4A79-AF4E-2991678D7F7F}" type="slidenum">
              <a:rPr lang="en-US" altLang="ja-JP"/>
              <a:pPr>
                <a:defRPr/>
              </a:pPr>
              <a:t>‹#›</a:t>
            </a:fld>
            <a:endParaRPr lang="en-US" altLang="ja-JP" dirty="0"/>
          </a:p>
        </p:txBody>
      </p:sp>
      <p:sp>
        <p:nvSpPr>
          <p:cNvPr id="33"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Hitachi ULSI Systems Co.,Ltd</a:t>
            </a: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4" name="正方形/長方形 11"/>
          <p:cNvSpPr>
            <a:spLocks noChangeArrowheads="1"/>
          </p:cNvSpPr>
          <p:nvPr userDrawn="1"/>
        </p:nvSpPr>
        <p:spPr bwMode="gray">
          <a:xfrm>
            <a:off x="0" y="739775"/>
            <a:ext cx="9144000" cy="74613"/>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dirty="0"/>
          </a:p>
        </p:txBody>
      </p:sp>
      <p:grpSp>
        <p:nvGrpSpPr>
          <p:cNvPr id="5" name="グループ化 62"/>
          <p:cNvGrpSpPr>
            <a:grpSpLocks/>
          </p:cNvGrpSpPr>
          <p:nvPr userDrawn="1"/>
        </p:nvGrpSpPr>
        <p:grpSpPr bwMode="auto">
          <a:xfrm>
            <a:off x="0" y="739775"/>
            <a:ext cx="1481138" cy="74613"/>
            <a:chOff x="312738" y="2747963"/>
            <a:chExt cx="1970087" cy="109537"/>
          </a:xfrm>
        </p:grpSpPr>
        <p:sp>
          <p:nvSpPr>
            <p:cNvPr id="6" name="正方形/長方形 37"/>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7" name="正方形/長方形 39"/>
            <p:cNvSpPr/>
            <p:nvPr/>
          </p:nvSpPr>
          <p:spPr bwMode="gray">
            <a:xfrm>
              <a:off x="312738" y="2747963"/>
              <a:ext cx="986100" cy="109537"/>
            </a:xfrm>
            <a:prstGeom prst="rect">
              <a:avLst/>
            </a:prstGeom>
            <a:solidFill>
              <a:srgbClr val="B3B3B3"/>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grpSp>
        <p:nvGrpSpPr>
          <p:cNvPr id="8" name="グループ化 41"/>
          <p:cNvGrpSpPr>
            <a:grpSpLocks/>
          </p:cNvGrpSpPr>
          <p:nvPr userDrawn="1"/>
        </p:nvGrpSpPr>
        <p:grpSpPr bwMode="auto">
          <a:xfrm>
            <a:off x="7624763" y="201613"/>
            <a:ext cx="1346200" cy="387350"/>
            <a:chOff x="6642100" y="547566"/>
            <a:chExt cx="1982788" cy="569913"/>
          </a:xfrm>
        </p:grpSpPr>
        <p:sp>
          <p:nvSpPr>
            <p:cNvPr id="9" name="Freeform 5"/>
            <p:cNvSpPr>
              <a:spLocks/>
            </p:cNvSpPr>
            <p:nvPr/>
          </p:nvSpPr>
          <p:spPr bwMode="gray">
            <a:xfrm>
              <a:off x="8098794" y="554572"/>
              <a:ext cx="285260"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0" name="Freeform 7"/>
            <p:cNvSpPr>
              <a:spLocks/>
            </p:cNvSpPr>
            <p:nvPr/>
          </p:nvSpPr>
          <p:spPr bwMode="gray">
            <a:xfrm>
              <a:off x="7207943" y="554572"/>
              <a:ext cx="287597" cy="26860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1" name="Freeform 9"/>
            <p:cNvSpPr>
              <a:spLocks noEditPoints="1"/>
            </p:cNvSpPr>
            <p:nvPr/>
          </p:nvSpPr>
          <p:spPr bwMode="gray">
            <a:xfrm>
              <a:off x="7434747" y="554572"/>
              <a:ext cx="336700" cy="26860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2" name="Rectangle 12"/>
            <p:cNvSpPr>
              <a:spLocks noChangeArrowheads="1"/>
            </p:cNvSpPr>
            <p:nvPr/>
          </p:nvSpPr>
          <p:spPr bwMode="gray">
            <a:xfrm>
              <a:off x="8440170" y="554572"/>
              <a:ext cx="72485"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3" name="Freeform 13"/>
            <p:cNvSpPr>
              <a:spLocks/>
            </p:cNvSpPr>
            <p:nvPr/>
          </p:nvSpPr>
          <p:spPr bwMode="gray">
            <a:xfrm>
              <a:off x="6768362" y="554572"/>
              <a:ext cx="287597" cy="26860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4" name="Rectangle 15"/>
            <p:cNvSpPr>
              <a:spLocks noChangeArrowheads="1"/>
            </p:cNvSpPr>
            <p:nvPr/>
          </p:nvSpPr>
          <p:spPr bwMode="gray">
            <a:xfrm>
              <a:off x="7109739" y="554572"/>
              <a:ext cx="72483" cy="268607"/>
            </a:xfrm>
            <a:prstGeom prst="rect">
              <a:avLst/>
            </a:pr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5" name="Freeform 16"/>
            <p:cNvSpPr>
              <a:spLocks/>
            </p:cNvSpPr>
            <p:nvPr/>
          </p:nvSpPr>
          <p:spPr bwMode="gray">
            <a:xfrm>
              <a:off x="7759756" y="547566"/>
              <a:ext cx="303965" cy="282620"/>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6" name="Freeform 18"/>
            <p:cNvSpPr>
              <a:spLocks/>
            </p:cNvSpPr>
            <p:nvPr/>
          </p:nvSpPr>
          <p:spPr bwMode="gray">
            <a:xfrm>
              <a:off x="6642100" y="897922"/>
              <a:ext cx="65469" cy="170506"/>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7" name="Freeform 20"/>
            <p:cNvSpPr>
              <a:spLocks/>
            </p:cNvSpPr>
            <p:nvPr/>
          </p:nvSpPr>
          <p:spPr bwMode="gray">
            <a:xfrm>
              <a:off x="6742642" y="946972"/>
              <a:ext cx="133278" cy="121457"/>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8" name="Freeform 22"/>
            <p:cNvSpPr>
              <a:spLocks/>
            </p:cNvSpPr>
            <p:nvPr/>
          </p:nvSpPr>
          <p:spPr bwMode="gray">
            <a:xfrm>
              <a:off x="6910992" y="949308"/>
              <a:ext cx="91190" cy="121457"/>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19" name="Freeform 24"/>
            <p:cNvSpPr>
              <a:spLocks noEditPoints="1"/>
            </p:cNvSpPr>
            <p:nvPr/>
          </p:nvSpPr>
          <p:spPr bwMode="gray">
            <a:xfrm>
              <a:off x="7018548" y="946972"/>
              <a:ext cx="137954" cy="170507"/>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0" name="Freeform 27"/>
            <p:cNvSpPr>
              <a:spLocks/>
            </p:cNvSpPr>
            <p:nvPr/>
          </p:nvSpPr>
          <p:spPr bwMode="gray">
            <a:xfrm>
              <a:off x="7177546" y="946972"/>
              <a:ext cx="53779" cy="121457"/>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1" name="Freeform 29"/>
            <p:cNvSpPr>
              <a:spLocks/>
            </p:cNvSpPr>
            <p:nvPr/>
          </p:nvSpPr>
          <p:spPr bwMode="gray">
            <a:xfrm>
              <a:off x="7196251" y="897922"/>
              <a:ext cx="39750" cy="37371"/>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2" name="Freeform 31"/>
            <p:cNvSpPr>
              <a:spLocks/>
            </p:cNvSpPr>
            <p:nvPr/>
          </p:nvSpPr>
          <p:spPr bwMode="gray">
            <a:xfrm>
              <a:off x="7261721" y="946972"/>
              <a:ext cx="102881" cy="121457"/>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3" name="Freeform 33"/>
            <p:cNvSpPr>
              <a:spLocks noEditPoints="1"/>
            </p:cNvSpPr>
            <p:nvPr/>
          </p:nvSpPr>
          <p:spPr bwMode="gray">
            <a:xfrm>
              <a:off x="7378630" y="949308"/>
              <a:ext cx="114572"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4" name="Freeform 36"/>
            <p:cNvSpPr>
              <a:spLocks/>
            </p:cNvSpPr>
            <p:nvPr/>
          </p:nvSpPr>
          <p:spPr bwMode="gray">
            <a:xfrm>
              <a:off x="7687272" y="893251"/>
              <a:ext cx="133278" cy="175177"/>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5" name="Freeform 38"/>
            <p:cNvSpPr>
              <a:spLocks noEditPoints="1"/>
            </p:cNvSpPr>
            <p:nvPr/>
          </p:nvSpPr>
          <p:spPr bwMode="gray">
            <a:xfrm>
              <a:off x="7850945" y="949308"/>
              <a:ext cx="114572" cy="121457"/>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6" name="Freeform 41"/>
            <p:cNvSpPr>
              <a:spLocks/>
            </p:cNvSpPr>
            <p:nvPr/>
          </p:nvSpPr>
          <p:spPr bwMode="gray">
            <a:xfrm>
              <a:off x="7584391"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7" name="Freeform 43"/>
            <p:cNvSpPr>
              <a:spLocks/>
            </p:cNvSpPr>
            <p:nvPr/>
          </p:nvSpPr>
          <p:spPr bwMode="gray">
            <a:xfrm>
              <a:off x="8045016" y="902594"/>
              <a:ext cx="191732" cy="165835"/>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8" name="Freeform 45"/>
            <p:cNvSpPr>
              <a:spLocks noEditPoints="1"/>
            </p:cNvSpPr>
            <p:nvPr/>
          </p:nvSpPr>
          <p:spPr bwMode="gray">
            <a:xfrm>
              <a:off x="8267144" y="949308"/>
              <a:ext cx="112233" cy="121457"/>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29" name="Freeform 48"/>
            <p:cNvSpPr>
              <a:spLocks/>
            </p:cNvSpPr>
            <p:nvPr/>
          </p:nvSpPr>
          <p:spPr bwMode="gray">
            <a:xfrm>
              <a:off x="8536037" y="916608"/>
              <a:ext cx="88851" cy="154157"/>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0" name="Freeform 50"/>
            <p:cNvSpPr>
              <a:spLocks/>
            </p:cNvSpPr>
            <p:nvPr/>
          </p:nvSpPr>
          <p:spPr bwMode="gray">
            <a:xfrm>
              <a:off x="8384053" y="951643"/>
              <a:ext cx="140292" cy="11678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sp>
          <p:nvSpPr>
            <p:cNvPr id="31" name="Freeform 52"/>
            <p:cNvSpPr>
              <a:spLocks/>
            </p:cNvSpPr>
            <p:nvPr/>
          </p:nvSpPr>
          <p:spPr bwMode="gray">
            <a:xfrm>
              <a:off x="8522007" y="867557"/>
              <a:ext cx="74822" cy="49051"/>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fontAlgn="auto">
                <a:lnSpc>
                  <a:spcPct val="90000"/>
                </a:lnSpc>
                <a:spcBef>
                  <a:spcPts val="0"/>
                </a:spcBef>
                <a:spcAft>
                  <a:spcPts val="0"/>
                </a:spcAft>
                <a:defRPr/>
              </a:pPr>
              <a:endParaRPr kumimoji="0" lang="ja-JP" altLang="en-US" sz="1800" kern="0" dirty="0">
                <a:solidFill>
                  <a:sysClr val="windowText" lastClr="000000"/>
                </a:solidFill>
              </a:endParaRPr>
            </a:p>
          </p:txBody>
        </p:sp>
      </p:grpSp>
      <p:sp>
        <p:nvSpPr>
          <p:cNvPr id="2" name="タイトル 1"/>
          <p:cNvSpPr>
            <a:spLocks noGrp="1"/>
          </p:cNvSpPr>
          <p:nvPr>
            <p:ph type="title"/>
          </p:nvPr>
        </p:nvSpPr>
        <p:spPr bwMode="gray">
          <a:xfrm>
            <a:off x="113191" y="266943"/>
            <a:ext cx="3550972" cy="424732"/>
          </a:xfrm>
          <a:prstGeom prst="rect">
            <a:avLst/>
          </a:prstGeom>
        </p:spPr>
        <p:txBody>
          <a:bodyPr wrap="none">
            <a:spAutoFit/>
          </a:bodyPr>
          <a:lstStyle>
            <a:lvl1pPr>
              <a:defRPr sz="2400">
                <a:solidFill>
                  <a:schemeClr val="tx1"/>
                </a:solidFill>
                <a:latin typeface="+mj-ea"/>
                <a:ea typeface="+mj-ea"/>
              </a:defRPr>
            </a:lvl1pPr>
          </a:lstStyle>
          <a:p>
            <a:r>
              <a:rPr lang="ja-JP" altLang="en-US" dirty="0" smtClean="0"/>
              <a:t>マスタ タイトルの書式設定</a:t>
            </a:r>
            <a:endParaRPr lang="ja-JP" altLang="en-US" dirty="0"/>
          </a:p>
        </p:txBody>
      </p:sp>
      <p:sp>
        <p:nvSpPr>
          <p:cNvPr id="32"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lnSpc>
                <a:spcPct val="90000"/>
              </a:lnSpc>
              <a:defRPr sz="1400" smtClean="0">
                <a:solidFill>
                  <a:schemeClr val="tx1"/>
                </a:solidFill>
                <a:latin typeface="Arial" pitchFamily="34" charset="0"/>
                <a:cs typeface="Arial" pitchFamily="34" charset="0"/>
              </a:defRPr>
            </a:lvl1pPr>
          </a:lstStyle>
          <a:p>
            <a:pPr>
              <a:defRPr/>
            </a:pPr>
            <a:fld id="{627F5D8D-7BCE-4875-B418-C603B280A558}" type="slidenum">
              <a:rPr lang="en-US" altLang="ja-JP"/>
              <a:pPr>
                <a:defRPr/>
              </a:pPr>
              <a:t>‹#›</a:t>
            </a:fld>
            <a:endParaRPr lang="en-US" altLang="ja-JP" dirty="0"/>
          </a:p>
        </p:txBody>
      </p:sp>
      <p:sp>
        <p:nvSpPr>
          <p:cNvPr id="33" name="Text Box 13"/>
          <p:cNvSpPr txBox="1">
            <a:spLocks noChangeArrowheads="1"/>
          </p:cNvSpPr>
          <p:nvPr userDrawn="1"/>
        </p:nvSpPr>
        <p:spPr bwMode="gray">
          <a:xfrm>
            <a:off x="5531707" y="6599238"/>
            <a:ext cx="3161443" cy="216982"/>
          </a:xfrm>
          <a:prstGeom prst="rect">
            <a:avLst/>
          </a:prstGeom>
          <a:noFill/>
          <a:ln w="25400">
            <a:noFill/>
            <a:miter lim="800000"/>
            <a:headEnd/>
            <a:tailEnd/>
          </a:ln>
        </p:spPr>
        <p:txBody>
          <a:bodyPr wrap="none">
            <a:spAutoFit/>
          </a:bodyPr>
          <a:lstStyle/>
          <a:p>
            <a:pPr algn="r">
              <a:lnSpc>
                <a:spcPct val="90000"/>
              </a:lnSpc>
              <a:spcBef>
                <a:spcPct val="50000"/>
              </a:spcBef>
              <a:defRPr/>
            </a:pP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Hitachi ULSI Systems Co.,Ltd</a:t>
            </a:r>
            <a:r>
              <a:rPr kumimoji="0" lang="en-US" altLang="ja-JP" sz="900" dirty="0">
                <a:solidFill>
                  <a:schemeClr val="tx1"/>
                </a:solidFill>
                <a:latin typeface="Arial" charset="0"/>
                <a:ea typeface="ＭＳ Ｐゴシック" pitchFamily="50" charset="-128"/>
              </a:rPr>
              <a:t>. </a:t>
            </a:r>
            <a:r>
              <a:rPr kumimoji="0" lang="en-US" altLang="ja-JP" sz="900" dirty="0" smtClean="0">
                <a:solidFill>
                  <a:schemeClr val="tx1"/>
                </a:solidFill>
                <a:latin typeface="Arial" charset="0"/>
                <a:ea typeface="ＭＳ Ｐゴシック" pitchFamily="50" charset="-128"/>
              </a:rPr>
              <a:t>2016. </a:t>
            </a:r>
            <a:r>
              <a:rPr kumimoji="0" lang="en-US" altLang="ja-JP" sz="900" dirty="0">
                <a:solidFill>
                  <a:schemeClr val="tx1"/>
                </a:solidFill>
                <a:latin typeface="Arial" charset="0"/>
                <a:ea typeface="ＭＳ Ｐゴシック" pitchFamily="50" charset="-128"/>
              </a:rPr>
              <a:t>All rights reserved.</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白紙">
    <p:spTree>
      <p:nvGrpSpPr>
        <p:cNvPr id="1" name=""/>
        <p:cNvGrpSpPr/>
        <p:nvPr/>
      </p:nvGrpSpPr>
      <p:grpSpPr>
        <a:xfrm>
          <a:off x="0" y="0"/>
          <a:ext cx="0" cy="0"/>
          <a:chOff x="0" y="0"/>
          <a:chExt cx="0" cy="0"/>
        </a:xfrm>
      </p:grpSpPr>
      <p:grpSp>
        <p:nvGrpSpPr>
          <p:cNvPr id="2" name="グループ化 193"/>
          <p:cNvGrpSpPr>
            <a:grpSpLocks/>
          </p:cNvGrpSpPr>
          <p:nvPr userDrawn="1"/>
        </p:nvGrpSpPr>
        <p:grpSpPr bwMode="auto">
          <a:xfrm>
            <a:off x="2541588" y="3873500"/>
            <a:ext cx="3990975" cy="441325"/>
            <a:chOff x="2541588" y="1458913"/>
            <a:chExt cx="3990976" cy="441325"/>
          </a:xfrm>
        </p:grpSpPr>
        <p:sp>
          <p:nvSpPr>
            <p:cNvPr id="3" name="Freeform 84"/>
            <p:cNvSpPr>
              <a:spLocks noEditPoints="1"/>
            </p:cNvSpPr>
            <p:nvPr userDrawn="1"/>
          </p:nvSpPr>
          <p:spPr bwMode="auto">
            <a:xfrm>
              <a:off x="2541588" y="1460501"/>
              <a:ext cx="147637"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 name="Freeform 85"/>
            <p:cNvSpPr>
              <a:spLocks noEditPoints="1"/>
            </p:cNvSpPr>
            <p:nvPr userDrawn="1"/>
          </p:nvSpPr>
          <p:spPr bwMode="auto">
            <a:xfrm>
              <a:off x="2711450"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 name="Freeform 86"/>
            <p:cNvSpPr>
              <a:spLocks/>
            </p:cNvSpPr>
            <p:nvPr userDrawn="1"/>
          </p:nvSpPr>
          <p:spPr bwMode="auto">
            <a:xfrm>
              <a:off x="2860675"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 name="Freeform 87"/>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 name="Freeform 88"/>
            <p:cNvSpPr>
              <a:spLocks/>
            </p:cNvSpPr>
            <p:nvPr userDrawn="1"/>
          </p:nvSpPr>
          <p:spPr bwMode="auto">
            <a:xfrm>
              <a:off x="3160713" y="1568451"/>
              <a:ext cx="46037"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 name="Freeform 89"/>
            <p:cNvSpPr>
              <a:spLocks/>
            </p:cNvSpPr>
            <p:nvPr userDrawn="1"/>
          </p:nvSpPr>
          <p:spPr bwMode="auto">
            <a:xfrm>
              <a:off x="3289300"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 name="Freeform 90"/>
            <p:cNvSpPr>
              <a:spLocks/>
            </p:cNvSpPr>
            <p:nvPr userDrawn="1"/>
          </p:nvSpPr>
          <p:spPr bwMode="auto">
            <a:xfrm>
              <a:off x="3355975"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 name="Freeform 91"/>
            <p:cNvSpPr>
              <a:spLocks/>
            </p:cNvSpPr>
            <p:nvPr userDrawn="1"/>
          </p:nvSpPr>
          <p:spPr bwMode="auto">
            <a:xfrm>
              <a:off x="3481388" y="1466851"/>
              <a:ext cx="93662" cy="131762"/>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1" name="Freeform 92"/>
            <p:cNvSpPr>
              <a:spLocks noEditPoints="1"/>
            </p:cNvSpPr>
            <p:nvPr userDrawn="1"/>
          </p:nvSpPr>
          <p:spPr bwMode="auto">
            <a:xfrm>
              <a:off x="3611563" y="1458913"/>
              <a:ext cx="147637"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2" name="Freeform 93"/>
            <p:cNvSpPr>
              <a:spLocks noEditPoints="1"/>
            </p:cNvSpPr>
            <p:nvPr userDrawn="1"/>
          </p:nvSpPr>
          <p:spPr bwMode="auto">
            <a:xfrm>
              <a:off x="3789363" y="1460501"/>
              <a:ext cx="153987"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3" name="Freeform 94"/>
            <p:cNvSpPr>
              <a:spLocks noEditPoints="1"/>
            </p:cNvSpPr>
            <p:nvPr userDrawn="1"/>
          </p:nvSpPr>
          <p:spPr bwMode="auto">
            <a:xfrm>
              <a:off x="3981450"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4" name="Freeform 95"/>
            <p:cNvSpPr>
              <a:spLocks noEditPoints="1"/>
            </p:cNvSpPr>
            <p:nvPr userDrawn="1"/>
          </p:nvSpPr>
          <p:spPr bwMode="auto">
            <a:xfrm>
              <a:off x="4159250"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5" name="Freeform 96"/>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6" name="Freeform 97"/>
            <p:cNvSpPr>
              <a:spLocks/>
            </p:cNvSpPr>
            <p:nvPr userDrawn="1"/>
          </p:nvSpPr>
          <p:spPr bwMode="auto">
            <a:xfrm>
              <a:off x="4446588" y="1470026"/>
              <a:ext cx="122237"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7" name="Freeform 98"/>
            <p:cNvSpPr>
              <a:spLocks/>
            </p:cNvSpPr>
            <p:nvPr userDrawn="1"/>
          </p:nvSpPr>
          <p:spPr bwMode="auto">
            <a:xfrm>
              <a:off x="4603751" y="1470026"/>
              <a:ext cx="104775" cy="131762"/>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8" name="Freeform 99"/>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9" name="Freeform 100"/>
            <p:cNvSpPr>
              <a:spLocks noEditPoints="1"/>
            </p:cNvSpPr>
            <p:nvPr userDrawn="1"/>
          </p:nvSpPr>
          <p:spPr bwMode="auto">
            <a:xfrm>
              <a:off x="4891089"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0" name="Freeform 101"/>
            <p:cNvSpPr>
              <a:spLocks noEditPoints="1"/>
            </p:cNvSpPr>
            <p:nvPr userDrawn="1"/>
          </p:nvSpPr>
          <p:spPr bwMode="auto">
            <a:xfrm>
              <a:off x="5065714" y="1458913"/>
              <a:ext cx="153987"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1" name="Freeform 102"/>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2" name="Freeform 103"/>
            <p:cNvSpPr>
              <a:spLocks noEditPoints="1"/>
            </p:cNvSpPr>
            <p:nvPr userDrawn="1"/>
          </p:nvSpPr>
          <p:spPr bwMode="auto">
            <a:xfrm>
              <a:off x="5391151" y="1485901"/>
              <a:ext cx="119063" cy="106362"/>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3" name="Freeform 104"/>
            <p:cNvSpPr>
              <a:spLocks/>
            </p:cNvSpPr>
            <p:nvPr userDrawn="1"/>
          </p:nvSpPr>
          <p:spPr bwMode="auto">
            <a:xfrm>
              <a:off x="5532439" y="1479551"/>
              <a:ext cx="107950" cy="122237"/>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4" name="Freeform 105"/>
            <p:cNvSpPr>
              <a:spLocks noEditPoints="1"/>
            </p:cNvSpPr>
            <p:nvPr userDrawn="1"/>
          </p:nvSpPr>
          <p:spPr bwMode="auto">
            <a:xfrm>
              <a:off x="5678489" y="1468438"/>
              <a:ext cx="106362"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5" name="Freeform 106"/>
            <p:cNvSpPr>
              <a:spLocks noEditPoints="1"/>
            </p:cNvSpPr>
            <p:nvPr userDrawn="1"/>
          </p:nvSpPr>
          <p:spPr bwMode="auto">
            <a:xfrm>
              <a:off x="5815014" y="1479551"/>
              <a:ext cx="125412"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6" name="Freeform 107"/>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7" name="Freeform 108"/>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8" name="Freeform 109"/>
            <p:cNvSpPr>
              <a:spLocks/>
            </p:cNvSpPr>
            <p:nvPr userDrawn="1"/>
          </p:nvSpPr>
          <p:spPr bwMode="auto">
            <a:xfrm>
              <a:off x="6243639" y="1473201"/>
              <a:ext cx="120650" cy="115887"/>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29" name="Freeform 110"/>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0" name="Freeform 111"/>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1" name="Freeform 112"/>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2" name="Freeform 113"/>
            <p:cNvSpPr>
              <a:spLocks noEditPoints="1"/>
            </p:cNvSpPr>
            <p:nvPr userDrawn="1"/>
          </p:nvSpPr>
          <p:spPr bwMode="auto">
            <a:xfrm>
              <a:off x="2868613" y="1771651"/>
              <a:ext cx="131762"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3" name="Freeform 114"/>
            <p:cNvSpPr>
              <a:spLocks noEditPoints="1"/>
            </p:cNvSpPr>
            <p:nvPr userDrawn="1"/>
          </p:nvSpPr>
          <p:spPr bwMode="auto">
            <a:xfrm>
              <a:off x="3035300"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4" name="Freeform 115"/>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5" name="Freeform 116"/>
            <p:cNvSpPr>
              <a:spLocks noEditPoints="1"/>
            </p:cNvSpPr>
            <p:nvPr userDrawn="1"/>
          </p:nvSpPr>
          <p:spPr bwMode="auto">
            <a:xfrm>
              <a:off x="3384550" y="1758951"/>
              <a:ext cx="138113" cy="128587"/>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6" name="Freeform 117"/>
            <p:cNvSpPr>
              <a:spLocks noEditPoints="1"/>
            </p:cNvSpPr>
            <p:nvPr userDrawn="1"/>
          </p:nvSpPr>
          <p:spPr bwMode="auto">
            <a:xfrm>
              <a:off x="3552825" y="1755776"/>
              <a:ext cx="130175" cy="138112"/>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7" name="Freeform 118"/>
            <p:cNvSpPr>
              <a:spLocks noEditPoints="1"/>
            </p:cNvSpPr>
            <p:nvPr userDrawn="1"/>
          </p:nvSpPr>
          <p:spPr bwMode="auto">
            <a:xfrm>
              <a:off x="3716338" y="1755776"/>
              <a:ext cx="122237" cy="134937"/>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8" name="Freeform 119"/>
            <p:cNvSpPr>
              <a:spLocks noEditPoints="1"/>
            </p:cNvSpPr>
            <p:nvPr userDrawn="1"/>
          </p:nvSpPr>
          <p:spPr bwMode="auto">
            <a:xfrm>
              <a:off x="3862388" y="1763713"/>
              <a:ext cx="106362"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39" name="Freeform 120"/>
            <p:cNvSpPr>
              <a:spLocks/>
            </p:cNvSpPr>
            <p:nvPr userDrawn="1"/>
          </p:nvSpPr>
          <p:spPr bwMode="auto">
            <a:xfrm>
              <a:off x="4010025"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0" name="Freeform 121"/>
            <p:cNvSpPr>
              <a:spLocks/>
            </p:cNvSpPr>
            <p:nvPr userDrawn="1"/>
          </p:nvSpPr>
          <p:spPr bwMode="auto">
            <a:xfrm>
              <a:off x="4133850"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1" name="Freeform 122"/>
            <p:cNvSpPr>
              <a:spLocks noEditPoints="1"/>
            </p:cNvSpPr>
            <p:nvPr userDrawn="1"/>
          </p:nvSpPr>
          <p:spPr bwMode="auto">
            <a:xfrm>
              <a:off x="4254500"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2" name="Freeform 123"/>
            <p:cNvSpPr>
              <a:spLocks/>
            </p:cNvSpPr>
            <p:nvPr userDrawn="1"/>
          </p:nvSpPr>
          <p:spPr bwMode="auto">
            <a:xfrm>
              <a:off x="4429125"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3" name="Freeform 124"/>
            <p:cNvSpPr>
              <a:spLocks noEditPoints="1"/>
            </p:cNvSpPr>
            <p:nvPr userDrawn="1"/>
          </p:nvSpPr>
          <p:spPr bwMode="auto">
            <a:xfrm>
              <a:off x="4583114" y="1770063"/>
              <a:ext cx="125412"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4" name="Freeform 125"/>
            <p:cNvSpPr>
              <a:spLocks/>
            </p:cNvSpPr>
            <p:nvPr userDrawn="1"/>
          </p:nvSpPr>
          <p:spPr bwMode="auto">
            <a:xfrm>
              <a:off x="4733926" y="1800226"/>
              <a:ext cx="84138" cy="87312"/>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5" name="Freeform 126"/>
            <p:cNvSpPr>
              <a:spLocks noEditPoints="1"/>
            </p:cNvSpPr>
            <p:nvPr userDrawn="1"/>
          </p:nvSpPr>
          <p:spPr bwMode="auto">
            <a:xfrm>
              <a:off x="4856164" y="1776413"/>
              <a:ext cx="119062"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6" name="Freeform 127"/>
            <p:cNvSpPr>
              <a:spLocks/>
            </p:cNvSpPr>
            <p:nvPr userDrawn="1"/>
          </p:nvSpPr>
          <p:spPr bwMode="auto">
            <a:xfrm>
              <a:off x="4999039"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7" name="Freeform 128"/>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8" name="Freeform 129"/>
            <p:cNvSpPr>
              <a:spLocks noEditPoints="1"/>
            </p:cNvSpPr>
            <p:nvPr userDrawn="1"/>
          </p:nvSpPr>
          <p:spPr bwMode="auto">
            <a:xfrm>
              <a:off x="5348289" y="1771651"/>
              <a:ext cx="100012"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49" name="Freeform 130"/>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0" name="Freeform 131"/>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1" name="Freeform 132"/>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2" name="Freeform 133"/>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3" name="Freeform 134"/>
            <p:cNvSpPr>
              <a:spLocks noEditPoints="1"/>
            </p:cNvSpPr>
            <p:nvPr userDrawn="1"/>
          </p:nvSpPr>
          <p:spPr bwMode="auto">
            <a:xfrm>
              <a:off x="6056314"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4" name="Freeform 135"/>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5" name="Freeform 136"/>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6" name="Freeform 137"/>
            <p:cNvSpPr>
              <a:spLocks noEditPoints="1"/>
            </p:cNvSpPr>
            <p:nvPr userDrawn="1"/>
          </p:nvSpPr>
          <p:spPr bwMode="auto">
            <a:xfrm>
              <a:off x="2541588" y="1460501"/>
              <a:ext cx="147637" cy="149225"/>
            </a:xfrm>
            <a:custGeom>
              <a:avLst/>
              <a:gdLst/>
              <a:ahLst/>
              <a:cxnLst>
                <a:cxn ang="0">
                  <a:pos x="100" y="125"/>
                </a:cxn>
                <a:cxn ang="0">
                  <a:pos x="120" y="138"/>
                </a:cxn>
                <a:cxn ang="0">
                  <a:pos x="128" y="155"/>
                </a:cxn>
                <a:cxn ang="0">
                  <a:pos x="125" y="168"/>
                </a:cxn>
                <a:cxn ang="0">
                  <a:pos x="116" y="176"/>
                </a:cxn>
                <a:cxn ang="0">
                  <a:pos x="109" y="165"/>
                </a:cxn>
                <a:cxn ang="0">
                  <a:pos x="100" y="147"/>
                </a:cxn>
                <a:cxn ang="0">
                  <a:pos x="86" y="184"/>
                </a:cxn>
                <a:cxn ang="0">
                  <a:pos x="86" y="273"/>
                </a:cxn>
                <a:cxn ang="0">
                  <a:pos x="84" y="277"/>
                </a:cxn>
                <a:cxn ang="0">
                  <a:pos x="68" y="280"/>
                </a:cxn>
                <a:cxn ang="0">
                  <a:pos x="59" y="275"/>
                </a:cxn>
                <a:cxn ang="0">
                  <a:pos x="64" y="135"/>
                </a:cxn>
                <a:cxn ang="0">
                  <a:pos x="35" y="186"/>
                </a:cxn>
                <a:cxn ang="0">
                  <a:pos x="4" y="220"/>
                </a:cxn>
                <a:cxn ang="0">
                  <a:pos x="17" y="187"/>
                </a:cxn>
                <a:cxn ang="0">
                  <a:pos x="58" y="97"/>
                </a:cxn>
                <a:cxn ang="0">
                  <a:pos x="17" y="97"/>
                </a:cxn>
                <a:cxn ang="0">
                  <a:pos x="4" y="83"/>
                </a:cxn>
                <a:cxn ang="0">
                  <a:pos x="62" y="87"/>
                </a:cxn>
                <a:cxn ang="0">
                  <a:pos x="35" y="45"/>
                </a:cxn>
                <a:cxn ang="0">
                  <a:pos x="7" y="41"/>
                </a:cxn>
                <a:cxn ang="0">
                  <a:pos x="74" y="21"/>
                </a:cxn>
                <a:cxn ang="0">
                  <a:pos x="104" y="6"/>
                </a:cxn>
                <a:cxn ang="0">
                  <a:pos x="135" y="13"/>
                </a:cxn>
                <a:cxn ang="0">
                  <a:pos x="141" y="21"/>
                </a:cxn>
                <a:cxn ang="0">
                  <a:pos x="135" y="25"/>
                </a:cxn>
                <a:cxn ang="0">
                  <a:pos x="102" y="32"/>
                </a:cxn>
                <a:cxn ang="0">
                  <a:pos x="104" y="87"/>
                </a:cxn>
                <a:cxn ang="0">
                  <a:pos x="120" y="67"/>
                </a:cxn>
                <a:cxn ang="0">
                  <a:pos x="145" y="94"/>
                </a:cxn>
                <a:cxn ang="0">
                  <a:pos x="142" y="97"/>
                </a:cxn>
                <a:cxn ang="0">
                  <a:pos x="212" y="139"/>
                </a:cxn>
                <a:cxn ang="0">
                  <a:pos x="241" y="168"/>
                </a:cxn>
                <a:cxn ang="0">
                  <a:pos x="264" y="197"/>
                </a:cxn>
                <a:cxn ang="0">
                  <a:pos x="278" y="225"/>
                </a:cxn>
                <a:cxn ang="0">
                  <a:pos x="278" y="245"/>
                </a:cxn>
                <a:cxn ang="0">
                  <a:pos x="265" y="265"/>
                </a:cxn>
                <a:cxn ang="0">
                  <a:pos x="260" y="265"/>
                </a:cxn>
                <a:cxn ang="0">
                  <a:pos x="255" y="255"/>
                </a:cxn>
                <a:cxn ang="0">
                  <a:pos x="248" y="229"/>
                </a:cxn>
                <a:cxn ang="0">
                  <a:pos x="126" y="258"/>
                </a:cxn>
                <a:cxn ang="0">
                  <a:pos x="122" y="273"/>
                </a:cxn>
                <a:cxn ang="0">
                  <a:pos x="116" y="271"/>
                </a:cxn>
                <a:cxn ang="0">
                  <a:pos x="104" y="233"/>
                </a:cxn>
                <a:cxn ang="0">
                  <a:pos x="145" y="186"/>
                </a:cxn>
                <a:cxn ang="0">
                  <a:pos x="168" y="87"/>
                </a:cxn>
                <a:cxn ang="0">
                  <a:pos x="178" y="29"/>
                </a:cxn>
                <a:cxn ang="0">
                  <a:pos x="219" y="24"/>
                </a:cxn>
                <a:cxn ang="0">
                  <a:pos x="223" y="29"/>
                </a:cxn>
                <a:cxn ang="0">
                  <a:pos x="220" y="34"/>
                </a:cxn>
                <a:cxn ang="0">
                  <a:pos x="191" y="94"/>
                </a:cxn>
                <a:cxn ang="0">
                  <a:pos x="144" y="232"/>
                </a:cxn>
                <a:cxn ang="0">
                  <a:pos x="245" y="219"/>
                </a:cxn>
                <a:cxn ang="0">
                  <a:pos x="231" y="184"/>
                </a:cxn>
                <a:cxn ang="0">
                  <a:pos x="212" y="139"/>
                </a:cxn>
              </a:cxnLst>
              <a:rect l="0" t="0" r="r" b="b"/>
              <a:pathLst>
                <a:path w="280" h="280">
                  <a:moveTo>
                    <a:pt x="86" y="118"/>
                  </a:moveTo>
                  <a:lnTo>
                    <a:pt x="86" y="118"/>
                  </a:lnTo>
                  <a:lnTo>
                    <a:pt x="100" y="125"/>
                  </a:lnTo>
                  <a:lnTo>
                    <a:pt x="113" y="134"/>
                  </a:lnTo>
                  <a:lnTo>
                    <a:pt x="113" y="134"/>
                  </a:lnTo>
                  <a:lnTo>
                    <a:pt x="120" y="138"/>
                  </a:lnTo>
                  <a:lnTo>
                    <a:pt x="125" y="144"/>
                  </a:lnTo>
                  <a:lnTo>
                    <a:pt x="128" y="148"/>
                  </a:lnTo>
                  <a:lnTo>
                    <a:pt x="128" y="155"/>
                  </a:lnTo>
                  <a:lnTo>
                    <a:pt x="128" y="155"/>
                  </a:lnTo>
                  <a:lnTo>
                    <a:pt x="126" y="163"/>
                  </a:lnTo>
                  <a:lnTo>
                    <a:pt x="125" y="168"/>
                  </a:lnTo>
                  <a:lnTo>
                    <a:pt x="120" y="174"/>
                  </a:lnTo>
                  <a:lnTo>
                    <a:pt x="116" y="176"/>
                  </a:lnTo>
                  <a:lnTo>
                    <a:pt x="116" y="176"/>
                  </a:lnTo>
                  <a:lnTo>
                    <a:pt x="115" y="176"/>
                  </a:lnTo>
                  <a:lnTo>
                    <a:pt x="113" y="174"/>
                  </a:lnTo>
                  <a:lnTo>
                    <a:pt x="109" y="165"/>
                  </a:lnTo>
                  <a:lnTo>
                    <a:pt x="109" y="165"/>
                  </a:lnTo>
                  <a:lnTo>
                    <a:pt x="104" y="155"/>
                  </a:lnTo>
                  <a:lnTo>
                    <a:pt x="100" y="147"/>
                  </a:lnTo>
                  <a:lnTo>
                    <a:pt x="94" y="138"/>
                  </a:lnTo>
                  <a:lnTo>
                    <a:pt x="86" y="128"/>
                  </a:lnTo>
                  <a:lnTo>
                    <a:pt x="86" y="184"/>
                  </a:lnTo>
                  <a:lnTo>
                    <a:pt x="86" y="184"/>
                  </a:lnTo>
                  <a:lnTo>
                    <a:pt x="86" y="273"/>
                  </a:lnTo>
                  <a:lnTo>
                    <a:pt x="86" y="273"/>
                  </a:lnTo>
                  <a:lnTo>
                    <a:pt x="86" y="275"/>
                  </a:lnTo>
                  <a:lnTo>
                    <a:pt x="84" y="277"/>
                  </a:lnTo>
                  <a:lnTo>
                    <a:pt x="84" y="277"/>
                  </a:lnTo>
                  <a:lnTo>
                    <a:pt x="78" y="278"/>
                  </a:lnTo>
                  <a:lnTo>
                    <a:pt x="68" y="280"/>
                  </a:lnTo>
                  <a:lnTo>
                    <a:pt x="68" y="280"/>
                  </a:lnTo>
                  <a:lnTo>
                    <a:pt x="61" y="278"/>
                  </a:lnTo>
                  <a:lnTo>
                    <a:pt x="61" y="277"/>
                  </a:lnTo>
                  <a:lnTo>
                    <a:pt x="59" y="275"/>
                  </a:lnTo>
                  <a:lnTo>
                    <a:pt x="59" y="275"/>
                  </a:lnTo>
                  <a:lnTo>
                    <a:pt x="64" y="163"/>
                  </a:lnTo>
                  <a:lnTo>
                    <a:pt x="64" y="135"/>
                  </a:lnTo>
                  <a:lnTo>
                    <a:pt x="64" y="135"/>
                  </a:lnTo>
                  <a:lnTo>
                    <a:pt x="49" y="163"/>
                  </a:lnTo>
                  <a:lnTo>
                    <a:pt x="35" y="186"/>
                  </a:lnTo>
                  <a:lnTo>
                    <a:pt x="35" y="186"/>
                  </a:lnTo>
                  <a:lnTo>
                    <a:pt x="22" y="203"/>
                  </a:lnTo>
                  <a:lnTo>
                    <a:pt x="4" y="220"/>
                  </a:lnTo>
                  <a:lnTo>
                    <a:pt x="0" y="215"/>
                  </a:lnTo>
                  <a:lnTo>
                    <a:pt x="0" y="215"/>
                  </a:lnTo>
                  <a:lnTo>
                    <a:pt x="17" y="187"/>
                  </a:lnTo>
                  <a:lnTo>
                    <a:pt x="33" y="160"/>
                  </a:lnTo>
                  <a:lnTo>
                    <a:pt x="46" y="129"/>
                  </a:lnTo>
                  <a:lnTo>
                    <a:pt x="58" y="97"/>
                  </a:lnTo>
                  <a:lnTo>
                    <a:pt x="29" y="97"/>
                  </a:lnTo>
                  <a:lnTo>
                    <a:pt x="29" y="97"/>
                  </a:lnTo>
                  <a:lnTo>
                    <a:pt x="17" y="97"/>
                  </a:lnTo>
                  <a:lnTo>
                    <a:pt x="7" y="99"/>
                  </a:lnTo>
                  <a:lnTo>
                    <a:pt x="4" y="83"/>
                  </a:lnTo>
                  <a:lnTo>
                    <a:pt x="4" y="83"/>
                  </a:lnTo>
                  <a:lnTo>
                    <a:pt x="17" y="86"/>
                  </a:lnTo>
                  <a:lnTo>
                    <a:pt x="29" y="87"/>
                  </a:lnTo>
                  <a:lnTo>
                    <a:pt x="62" y="87"/>
                  </a:lnTo>
                  <a:lnTo>
                    <a:pt x="62" y="41"/>
                  </a:lnTo>
                  <a:lnTo>
                    <a:pt x="62" y="41"/>
                  </a:lnTo>
                  <a:lnTo>
                    <a:pt x="35" y="45"/>
                  </a:lnTo>
                  <a:lnTo>
                    <a:pt x="9" y="48"/>
                  </a:lnTo>
                  <a:lnTo>
                    <a:pt x="7" y="41"/>
                  </a:lnTo>
                  <a:lnTo>
                    <a:pt x="7" y="41"/>
                  </a:lnTo>
                  <a:lnTo>
                    <a:pt x="42" y="32"/>
                  </a:lnTo>
                  <a:lnTo>
                    <a:pt x="74" y="21"/>
                  </a:lnTo>
                  <a:lnTo>
                    <a:pt x="74" y="21"/>
                  </a:lnTo>
                  <a:lnTo>
                    <a:pt x="87" y="16"/>
                  </a:lnTo>
                  <a:lnTo>
                    <a:pt x="96" y="10"/>
                  </a:lnTo>
                  <a:lnTo>
                    <a:pt x="104" y="6"/>
                  </a:lnTo>
                  <a:lnTo>
                    <a:pt x="112" y="0"/>
                  </a:lnTo>
                  <a:lnTo>
                    <a:pt x="112" y="0"/>
                  </a:lnTo>
                  <a:lnTo>
                    <a:pt x="135" y="13"/>
                  </a:lnTo>
                  <a:lnTo>
                    <a:pt x="139" y="18"/>
                  </a:lnTo>
                  <a:lnTo>
                    <a:pt x="141" y="21"/>
                  </a:lnTo>
                  <a:lnTo>
                    <a:pt x="141" y="21"/>
                  </a:lnTo>
                  <a:lnTo>
                    <a:pt x="139" y="25"/>
                  </a:lnTo>
                  <a:lnTo>
                    <a:pt x="135" y="25"/>
                  </a:lnTo>
                  <a:lnTo>
                    <a:pt x="135" y="25"/>
                  </a:lnTo>
                  <a:lnTo>
                    <a:pt x="125" y="25"/>
                  </a:lnTo>
                  <a:lnTo>
                    <a:pt x="125" y="25"/>
                  </a:lnTo>
                  <a:lnTo>
                    <a:pt x="102" y="32"/>
                  </a:lnTo>
                  <a:lnTo>
                    <a:pt x="86" y="37"/>
                  </a:lnTo>
                  <a:lnTo>
                    <a:pt x="86" y="87"/>
                  </a:lnTo>
                  <a:lnTo>
                    <a:pt x="104" y="87"/>
                  </a:lnTo>
                  <a:lnTo>
                    <a:pt x="104" y="87"/>
                  </a:lnTo>
                  <a:lnTo>
                    <a:pt x="120" y="67"/>
                  </a:lnTo>
                  <a:lnTo>
                    <a:pt x="120" y="67"/>
                  </a:lnTo>
                  <a:lnTo>
                    <a:pt x="144" y="90"/>
                  </a:lnTo>
                  <a:lnTo>
                    <a:pt x="144" y="90"/>
                  </a:lnTo>
                  <a:lnTo>
                    <a:pt x="145" y="94"/>
                  </a:lnTo>
                  <a:lnTo>
                    <a:pt x="145" y="94"/>
                  </a:lnTo>
                  <a:lnTo>
                    <a:pt x="145" y="96"/>
                  </a:lnTo>
                  <a:lnTo>
                    <a:pt x="142" y="97"/>
                  </a:lnTo>
                  <a:lnTo>
                    <a:pt x="86" y="97"/>
                  </a:lnTo>
                  <a:lnTo>
                    <a:pt x="86" y="118"/>
                  </a:lnTo>
                  <a:close/>
                  <a:moveTo>
                    <a:pt x="212" y="139"/>
                  </a:moveTo>
                  <a:lnTo>
                    <a:pt x="212" y="139"/>
                  </a:lnTo>
                  <a:lnTo>
                    <a:pt x="228" y="155"/>
                  </a:lnTo>
                  <a:lnTo>
                    <a:pt x="241" y="168"/>
                  </a:lnTo>
                  <a:lnTo>
                    <a:pt x="252" y="181"/>
                  </a:lnTo>
                  <a:lnTo>
                    <a:pt x="264" y="197"/>
                  </a:lnTo>
                  <a:lnTo>
                    <a:pt x="264" y="197"/>
                  </a:lnTo>
                  <a:lnTo>
                    <a:pt x="273" y="209"/>
                  </a:lnTo>
                  <a:lnTo>
                    <a:pt x="277" y="218"/>
                  </a:lnTo>
                  <a:lnTo>
                    <a:pt x="278" y="225"/>
                  </a:lnTo>
                  <a:lnTo>
                    <a:pt x="280" y="233"/>
                  </a:lnTo>
                  <a:lnTo>
                    <a:pt x="280" y="233"/>
                  </a:lnTo>
                  <a:lnTo>
                    <a:pt x="278" y="245"/>
                  </a:lnTo>
                  <a:lnTo>
                    <a:pt x="274" y="255"/>
                  </a:lnTo>
                  <a:lnTo>
                    <a:pt x="268" y="264"/>
                  </a:lnTo>
                  <a:lnTo>
                    <a:pt x="265" y="265"/>
                  </a:lnTo>
                  <a:lnTo>
                    <a:pt x="261" y="267"/>
                  </a:lnTo>
                  <a:lnTo>
                    <a:pt x="261" y="267"/>
                  </a:lnTo>
                  <a:lnTo>
                    <a:pt x="260" y="265"/>
                  </a:lnTo>
                  <a:lnTo>
                    <a:pt x="258" y="264"/>
                  </a:lnTo>
                  <a:lnTo>
                    <a:pt x="255" y="255"/>
                  </a:lnTo>
                  <a:lnTo>
                    <a:pt x="255" y="255"/>
                  </a:lnTo>
                  <a:lnTo>
                    <a:pt x="252" y="245"/>
                  </a:lnTo>
                  <a:lnTo>
                    <a:pt x="248" y="229"/>
                  </a:lnTo>
                  <a:lnTo>
                    <a:pt x="248" y="229"/>
                  </a:lnTo>
                  <a:lnTo>
                    <a:pt x="219" y="238"/>
                  </a:lnTo>
                  <a:lnTo>
                    <a:pt x="194" y="244"/>
                  </a:lnTo>
                  <a:lnTo>
                    <a:pt x="126" y="258"/>
                  </a:lnTo>
                  <a:lnTo>
                    <a:pt x="126" y="258"/>
                  </a:lnTo>
                  <a:lnTo>
                    <a:pt x="123" y="270"/>
                  </a:lnTo>
                  <a:lnTo>
                    <a:pt x="122" y="273"/>
                  </a:lnTo>
                  <a:lnTo>
                    <a:pt x="119" y="273"/>
                  </a:lnTo>
                  <a:lnTo>
                    <a:pt x="119" y="273"/>
                  </a:lnTo>
                  <a:lnTo>
                    <a:pt x="116" y="271"/>
                  </a:lnTo>
                  <a:lnTo>
                    <a:pt x="113" y="267"/>
                  </a:lnTo>
                  <a:lnTo>
                    <a:pt x="104" y="233"/>
                  </a:lnTo>
                  <a:lnTo>
                    <a:pt x="104" y="233"/>
                  </a:lnTo>
                  <a:lnTo>
                    <a:pt x="132" y="232"/>
                  </a:lnTo>
                  <a:lnTo>
                    <a:pt x="132" y="232"/>
                  </a:lnTo>
                  <a:lnTo>
                    <a:pt x="145" y="186"/>
                  </a:lnTo>
                  <a:lnTo>
                    <a:pt x="160" y="129"/>
                  </a:lnTo>
                  <a:lnTo>
                    <a:pt x="160" y="129"/>
                  </a:lnTo>
                  <a:lnTo>
                    <a:pt x="168" y="87"/>
                  </a:lnTo>
                  <a:lnTo>
                    <a:pt x="177" y="45"/>
                  </a:lnTo>
                  <a:lnTo>
                    <a:pt x="177" y="45"/>
                  </a:lnTo>
                  <a:lnTo>
                    <a:pt x="178" y="29"/>
                  </a:lnTo>
                  <a:lnTo>
                    <a:pt x="180" y="15"/>
                  </a:lnTo>
                  <a:lnTo>
                    <a:pt x="180" y="15"/>
                  </a:lnTo>
                  <a:lnTo>
                    <a:pt x="219" y="24"/>
                  </a:lnTo>
                  <a:lnTo>
                    <a:pt x="219" y="24"/>
                  </a:lnTo>
                  <a:lnTo>
                    <a:pt x="222" y="26"/>
                  </a:lnTo>
                  <a:lnTo>
                    <a:pt x="223" y="29"/>
                  </a:lnTo>
                  <a:lnTo>
                    <a:pt x="223" y="29"/>
                  </a:lnTo>
                  <a:lnTo>
                    <a:pt x="223" y="32"/>
                  </a:lnTo>
                  <a:lnTo>
                    <a:pt x="220" y="34"/>
                  </a:lnTo>
                  <a:lnTo>
                    <a:pt x="207" y="38"/>
                  </a:lnTo>
                  <a:lnTo>
                    <a:pt x="207" y="38"/>
                  </a:lnTo>
                  <a:lnTo>
                    <a:pt x="191" y="94"/>
                  </a:lnTo>
                  <a:lnTo>
                    <a:pt x="175" y="149"/>
                  </a:lnTo>
                  <a:lnTo>
                    <a:pt x="158" y="196"/>
                  </a:lnTo>
                  <a:lnTo>
                    <a:pt x="144" y="232"/>
                  </a:lnTo>
                  <a:lnTo>
                    <a:pt x="144" y="232"/>
                  </a:lnTo>
                  <a:lnTo>
                    <a:pt x="200" y="226"/>
                  </a:lnTo>
                  <a:lnTo>
                    <a:pt x="245" y="219"/>
                  </a:lnTo>
                  <a:lnTo>
                    <a:pt x="245" y="219"/>
                  </a:lnTo>
                  <a:lnTo>
                    <a:pt x="239" y="202"/>
                  </a:lnTo>
                  <a:lnTo>
                    <a:pt x="231" y="184"/>
                  </a:lnTo>
                  <a:lnTo>
                    <a:pt x="219" y="164"/>
                  </a:lnTo>
                  <a:lnTo>
                    <a:pt x="206" y="144"/>
                  </a:lnTo>
                  <a:lnTo>
                    <a:pt x="212" y="13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7" name="Freeform 138"/>
            <p:cNvSpPr>
              <a:spLocks noEditPoints="1"/>
            </p:cNvSpPr>
            <p:nvPr userDrawn="1"/>
          </p:nvSpPr>
          <p:spPr bwMode="auto">
            <a:xfrm>
              <a:off x="2711450" y="1466851"/>
              <a:ext cx="127000" cy="130175"/>
            </a:xfrm>
            <a:custGeom>
              <a:avLst/>
              <a:gdLst/>
              <a:ahLst/>
              <a:cxnLst>
                <a:cxn ang="0">
                  <a:pos x="20" y="71"/>
                </a:cxn>
                <a:cxn ang="0">
                  <a:pos x="49" y="73"/>
                </a:cxn>
                <a:cxn ang="0">
                  <a:pos x="83" y="22"/>
                </a:cxn>
                <a:cxn ang="0">
                  <a:pos x="74" y="11"/>
                </a:cxn>
                <a:cxn ang="0">
                  <a:pos x="65" y="5"/>
                </a:cxn>
                <a:cxn ang="0">
                  <a:pos x="68" y="2"/>
                </a:cxn>
                <a:cxn ang="0">
                  <a:pos x="84" y="0"/>
                </a:cxn>
                <a:cxn ang="0">
                  <a:pos x="109" y="11"/>
                </a:cxn>
                <a:cxn ang="0">
                  <a:pos x="114" y="19"/>
                </a:cxn>
                <a:cxn ang="0">
                  <a:pos x="107" y="32"/>
                </a:cxn>
                <a:cxn ang="0">
                  <a:pos x="96" y="64"/>
                </a:cxn>
                <a:cxn ang="0">
                  <a:pos x="133" y="50"/>
                </a:cxn>
                <a:cxn ang="0">
                  <a:pos x="149" y="51"/>
                </a:cxn>
                <a:cxn ang="0">
                  <a:pos x="152" y="63"/>
                </a:cxn>
                <a:cxn ang="0">
                  <a:pos x="138" y="71"/>
                </a:cxn>
                <a:cxn ang="0">
                  <a:pos x="80" y="119"/>
                </a:cxn>
                <a:cxn ang="0">
                  <a:pos x="39" y="226"/>
                </a:cxn>
                <a:cxn ang="0">
                  <a:pos x="20" y="244"/>
                </a:cxn>
                <a:cxn ang="0">
                  <a:pos x="10" y="238"/>
                </a:cxn>
                <a:cxn ang="0">
                  <a:pos x="13" y="221"/>
                </a:cxn>
                <a:cxn ang="0">
                  <a:pos x="35" y="176"/>
                </a:cxn>
                <a:cxn ang="0">
                  <a:pos x="70" y="87"/>
                </a:cxn>
                <a:cxn ang="0">
                  <a:pos x="35" y="92"/>
                </a:cxn>
                <a:cxn ang="0">
                  <a:pos x="0" y="71"/>
                </a:cxn>
                <a:cxn ang="0">
                  <a:pos x="129" y="189"/>
                </a:cxn>
                <a:cxn ang="0">
                  <a:pos x="130" y="210"/>
                </a:cxn>
                <a:cxn ang="0">
                  <a:pos x="157" y="223"/>
                </a:cxn>
                <a:cxn ang="0">
                  <a:pos x="196" y="225"/>
                </a:cxn>
                <a:cxn ang="0">
                  <a:pos x="223" y="221"/>
                </a:cxn>
                <a:cxn ang="0">
                  <a:pos x="238" y="228"/>
                </a:cxn>
                <a:cxn ang="0">
                  <a:pos x="236" y="239"/>
                </a:cxn>
                <a:cxn ang="0">
                  <a:pos x="223" y="247"/>
                </a:cxn>
                <a:cxn ang="0">
                  <a:pos x="177" y="248"/>
                </a:cxn>
                <a:cxn ang="0">
                  <a:pos x="139" y="239"/>
                </a:cxn>
                <a:cxn ang="0">
                  <a:pos x="116" y="216"/>
                </a:cxn>
                <a:cxn ang="0">
                  <a:pos x="114" y="196"/>
                </a:cxn>
                <a:cxn ang="0">
                  <a:pos x="132" y="174"/>
                </a:cxn>
                <a:cxn ang="0">
                  <a:pos x="139" y="105"/>
                </a:cxn>
                <a:cxn ang="0">
                  <a:pos x="194" y="92"/>
                </a:cxn>
                <a:cxn ang="0">
                  <a:pos x="222" y="97"/>
                </a:cxn>
                <a:cxn ang="0">
                  <a:pos x="232" y="112"/>
                </a:cxn>
                <a:cxn ang="0">
                  <a:pos x="228" y="119"/>
                </a:cxn>
                <a:cxn ang="0">
                  <a:pos x="209" y="118"/>
                </a:cxn>
                <a:cxn ang="0">
                  <a:pos x="197" y="121"/>
                </a:cxn>
                <a:cxn ang="0">
                  <a:pos x="162" y="134"/>
                </a:cxn>
                <a:cxn ang="0">
                  <a:pos x="188" y="111"/>
                </a:cxn>
                <a:cxn ang="0">
                  <a:pos x="177" y="109"/>
                </a:cxn>
                <a:cxn ang="0">
                  <a:pos x="126" y="124"/>
                </a:cxn>
              </a:cxnLst>
              <a:rect l="0" t="0" r="r" b="b"/>
              <a:pathLst>
                <a:path w="239" h="248">
                  <a:moveTo>
                    <a:pt x="6" y="66"/>
                  </a:moveTo>
                  <a:lnTo>
                    <a:pt x="6" y="66"/>
                  </a:lnTo>
                  <a:lnTo>
                    <a:pt x="13" y="70"/>
                  </a:lnTo>
                  <a:lnTo>
                    <a:pt x="20" y="71"/>
                  </a:lnTo>
                  <a:lnTo>
                    <a:pt x="29" y="73"/>
                  </a:lnTo>
                  <a:lnTo>
                    <a:pt x="36" y="74"/>
                  </a:lnTo>
                  <a:lnTo>
                    <a:pt x="36" y="74"/>
                  </a:lnTo>
                  <a:lnTo>
                    <a:pt x="49" y="73"/>
                  </a:lnTo>
                  <a:lnTo>
                    <a:pt x="74" y="69"/>
                  </a:lnTo>
                  <a:lnTo>
                    <a:pt x="74" y="69"/>
                  </a:lnTo>
                  <a:lnTo>
                    <a:pt x="81" y="41"/>
                  </a:lnTo>
                  <a:lnTo>
                    <a:pt x="83" y="22"/>
                  </a:lnTo>
                  <a:lnTo>
                    <a:pt x="83" y="22"/>
                  </a:lnTo>
                  <a:lnTo>
                    <a:pt x="83" y="19"/>
                  </a:lnTo>
                  <a:lnTo>
                    <a:pt x="80" y="15"/>
                  </a:lnTo>
                  <a:lnTo>
                    <a:pt x="74" y="11"/>
                  </a:lnTo>
                  <a:lnTo>
                    <a:pt x="67" y="8"/>
                  </a:lnTo>
                  <a:lnTo>
                    <a:pt x="67" y="8"/>
                  </a:lnTo>
                  <a:lnTo>
                    <a:pt x="67" y="6"/>
                  </a:lnTo>
                  <a:lnTo>
                    <a:pt x="65" y="5"/>
                  </a:lnTo>
                  <a:lnTo>
                    <a:pt x="65" y="5"/>
                  </a:lnTo>
                  <a:lnTo>
                    <a:pt x="67" y="3"/>
                  </a:lnTo>
                  <a:lnTo>
                    <a:pt x="68" y="2"/>
                  </a:lnTo>
                  <a:lnTo>
                    <a:pt x="68" y="2"/>
                  </a:lnTo>
                  <a:lnTo>
                    <a:pt x="72" y="0"/>
                  </a:lnTo>
                  <a:lnTo>
                    <a:pt x="77" y="0"/>
                  </a:lnTo>
                  <a:lnTo>
                    <a:pt x="77" y="0"/>
                  </a:lnTo>
                  <a:lnTo>
                    <a:pt x="84" y="0"/>
                  </a:lnTo>
                  <a:lnTo>
                    <a:pt x="90" y="2"/>
                  </a:lnTo>
                  <a:lnTo>
                    <a:pt x="104" y="8"/>
                  </a:lnTo>
                  <a:lnTo>
                    <a:pt x="104" y="8"/>
                  </a:lnTo>
                  <a:lnTo>
                    <a:pt x="109" y="11"/>
                  </a:lnTo>
                  <a:lnTo>
                    <a:pt x="112" y="14"/>
                  </a:lnTo>
                  <a:lnTo>
                    <a:pt x="114" y="16"/>
                  </a:lnTo>
                  <a:lnTo>
                    <a:pt x="114" y="19"/>
                  </a:lnTo>
                  <a:lnTo>
                    <a:pt x="114" y="19"/>
                  </a:lnTo>
                  <a:lnTo>
                    <a:pt x="114" y="24"/>
                  </a:lnTo>
                  <a:lnTo>
                    <a:pt x="112" y="27"/>
                  </a:lnTo>
                  <a:lnTo>
                    <a:pt x="112" y="27"/>
                  </a:lnTo>
                  <a:lnTo>
                    <a:pt x="107" y="32"/>
                  </a:lnTo>
                  <a:lnTo>
                    <a:pt x="104" y="40"/>
                  </a:lnTo>
                  <a:lnTo>
                    <a:pt x="104" y="40"/>
                  </a:lnTo>
                  <a:lnTo>
                    <a:pt x="96" y="64"/>
                  </a:lnTo>
                  <a:lnTo>
                    <a:pt x="96" y="64"/>
                  </a:lnTo>
                  <a:lnTo>
                    <a:pt x="112" y="58"/>
                  </a:lnTo>
                  <a:lnTo>
                    <a:pt x="126" y="51"/>
                  </a:lnTo>
                  <a:lnTo>
                    <a:pt x="126" y="51"/>
                  </a:lnTo>
                  <a:lnTo>
                    <a:pt x="133" y="50"/>
                  </a:lnTo>
                  <a:lnTo>
                    <a:pt x="139" y="48"/>
                  </a:lnTo>
                  <a:lnTo>
                    <a:pt x="139" y="48"/>
                  </a:lnTo>
                  <a:lnTo>
                    <a:pt x="145" y="50"/>
                  </a:lnTo>
                  <a:lnTo>
                    <a:pt x="149" y="51"/>
                  </a:lnTo>
                  <a:lnTo>
                    <a:pt x="152" y="54"/>
                  </a:lnTo>
                  <a:lnTo>
                    <a:pt x="154" y="58"/>
                  </a:lnTo>
                  <a:lnTo>
                    <a:pt x="154" y="58"/>
                  </a:lnTo>
                  <a:lnTo>
                    <a:pt x="152" y="63"/>
                  </a:lnTo>
                  <a:lnTo>
                    <a:pt x="149" y="66"/>
                  </a:lnTo>
                  <a:lnTo>
                    <a:pt x="145" y="69"/>
                  </a:lnTo>
                  <a:lnTo>
                    <a:pt x="138" y="71"/>
                  </a:lnTo>
                  <a:lnTo>
                    <a:pt x="138" y="71"/>
                  </a:lnTo>
                  <a:lnTo>
                    <a:pt x="113" y="79"/>
                  </a:lnTo>
                  <a:lnTo>
                    <a:pt x="90" y="84"/>
                  </a:lnTo>
                  <a:lnTo>
                    <a:pt x="90" y="84"/>
                  </a:lnTo>
                  <a:lnTo>
                    <a:pt x="80" y="119"/>
                  </a:lnTo>
                  <a:lnTo>
                    <a:pt x="67" y="154"/>
                  </a:lnTo>
                  <a:lnTo>
                    <a:pt x="54" y="190"/>
                  </a:lnTo>
                  <a:lnTo>
                    <a:pt x="39" y="226"/>
                  </a:lnTo>
                  <a:lnTo>
                    <a:pt x="39" y="226"/>
                  </a:lnTo>
                  <a:lnTo>
                    <a:pt x="35" y="235"/>
                  </a:lnTo>
                  <a:lnTo>
                    <a:pt x="30" y="241"/>
                  </a:lnTo>
                  <a:lnTo>
                    <a:pt x="26" y="244"/>
                  </a:lnTo>
                  <a:lnTo>
                    <a:pt x="20" y="244"/>
                  </a:lnTo>
                  <a:lnTo>
                    <a:pt x="20" y="244"/>
                  </a:lnTo>
                  <a:lnTo>
                    <a:pt x="17" y="244"/>
                  </a:lnTo>
                  <a:lnTo>
                    <a:pt x="13" y="242"/>
                  </a:lnTo>
                  <a:lnTo>
                    <a:pt x="10" y="238"/>
                  </a:lnTo>
                  <a:lnTo>
                    <a:pt x="10" y="234"/>
                  </a:lnTo>
                  <a:lnTo>
                    <a:pt x="10" y="234"/>
                  </a:lnTo>
                  <a:lnTo>
                    <a:pt x="10" y="225"/>
                  </a:lnTo>
                  <a:lnTo>
                    <a:pt x="13" y="221"/>
                  </a:lnTo>
                  <a:lnTo>
                    <a:pt x="16" y="215"/>
                  </a:lnTo>
                  <a:lnTo>
                    <a:pt x="16" y="215"/>
                  </a:lnTo>
                  <a:lnTo>
                    <a:pt x="23" y="200"/>
                  </a:lnTo>
                  <a:lnTo>
                    <a:pt x="35" y="176"/>
                  </a:lnTo>
                  <a:lnTo>
                    <a:pt x="35" y="176"/>
                  </a:lnTo>
                  <a:lnTo>
                    <a:pt x="52" y="137"/>
                  </a:lnTo>
                  <a:lnTo>
                    <a:pt x="61" y="112"/>
                  </a:lnTo>
                  <a:lnTo>
                    <a:pt x="70" y="87"/>
                  </a:lnTo>
                  <a:lnTo>
                    <a:pt x="70" y="87"/>
                  </a:lnTo>
                  <a:lnTo>
                    <a:pt x="52" y="90"/>
                  </a:lnTo>
                  <a:lnTo>
                    <a:pt x="35" y="92"/>
                  </a:lnTo>
                  <a:lnTo>
                    <a:pt x="35" y="92"/>
                  </a:lnTo>
                  <a:lnTo>
                    <a:pt x="27" y="90"/>
                  </a:lnTo>
                  <a:lnTo>
                    <a:pt x="19" y="87"/>
                  </a:lnTo>
                  <a:lnTo>
                    <a:pt x="10" y="82"/>
                  </a:lnTo>
                  <a:lnTo>
                    <a:pt x="0" y="71"/>
                  </a:lnTo>
                  <a:lnTo>
                    <a:pt x="6" y="66"/>
                  </a:lnTo>
                  <a:close/>
                  <a:moveTo>
                    <a:pt x="132" y="174"/>
                  </a:moveTo>
                  <a:lnTo>
                    <a:pt x="132" y="174"/>
                  </a:lnTo>
                  <a:lnTo>
                    <a:pt x="129" y="189"/>
                  </a:lnTo>
                  <a:lnTo>
                    <a:pt x="128" y="197"/>
                  </a:lnTo>
                  <a:lnTo>
                    <a:pt x="128" y="197"/>
                  </a:lnTo>
                  <a:lnTo>
                    <a:pt x="129" y="205"/>
                  </a:lnTo>
                  <a:lnTo>
                    <a:pt x="130" y="210"/>
                  </a:lnTo>
                  <a:lnTo>
                    <a:pt x="135" y="215"/>
                  </a:lnTo>
                  <a:lnTo>
                    <a:pt x="141" y="219"/>
                  </a:lnTo>
                  <a:lnTo>
                    <a:pt x="148" y="222"/>
                  </a:lnTo>
                  <a:lnTo>
                    <a:pt x="157" y="223"/>
                  </a:lnTo>
                  <a:lnTo>
                    <a:pt x="165" y="225"/>
                  </a:lnTo>
                  <a:lnTo>
                    <a:pt x="177" y="226"/>
                  </a:lnTo>
                  <a:lnTo>
                    <a:pt x="177" y="226"/>
                  </a:lnTo>
                  <a:lnTo>
                    <a:pt x="196" y="225"/>
                  </a:lnTo>
                  <a:lnTo>
                    <a:pt x="210" y="222"/>
                  </a:lnTo>
                  <a:lnTo>
                    <a:pt x="210" y="222"/>
                  </a:lnTo>
                  <a:lnTo>
                    <a:pt x="216" y="221"/>
                  </a:lnTo>
                  <a:lnTo>
                    <a:pt x="223" y="221"/>
                  </a:lnTo>
                  <a:lnTo>
                    <a:pt x="223" y="221"/>
                  </a:lnTo>
                  <a:lnTo>
                    <a:pt x="230" y="222"/>
                  </a:lnTo>
                  <a:lnTo>
                    <a:pt x="235" y="225"/>
                  </a:lnTo>
                  <a:lnTo>
                    <a:pt x="238" y="228"/>
                  </a:lnTo>
                  <a:lnTo>
                    <a:pt x="239" y="232"/>
                  </a:lnTo>
                  <a:lnTo>
                    <a:pt x="239" y="232"/>
                  </a:lnTo>
                  <a:lnTo>
                    <a:pt x="238" y="236"/>
                  </a:lnTo>
                  <a:lnTo>
                    <a:pt x="236" y="239"/>
                  </a:lnTo>
                  <a:lnTo>
                    <a:pt x="235" y="242"/>
                  </a:lnTo>
                  <a:lnTo>
                    <a:pt x="232" y="244"/>
                  </a:lnTo>
                  <a:lnTo>
                    <a:pt x="232" y="244"/>
                  </a:lnTo>
                  <a:lnTo>
                    <a:pt x="223" y="247"/>
                  </a:lnTo>
                  <a:lnTo>
                    <a:pt x="213" y="248"/>
                  </a:lnTo>
                  <a:lnTo>
                    <a:pt x="190" y="248"/>
                  </a:lnTo>
                  <a:lnTo>
                    <a:pt x="190" y="248"/>
                  </a:lnTo>
                  <a:lnTo>
                    <a:pt x="177" y="248"/>
                  </a:lnTo>
                  <a:lnTo>
                    <a:pt x="165" y="247"/>
                  </a:lnTo>
                  <a:lnTo>
                    <a:pt x="152" y="244"/>
                  </a:lnTo>
                  <a:lnTo>
                    <a:pt x="139" y="239"/>
                  </a:lnTo>
                  <a:lnTo>
                    <a:pt x="139" y="239"/>
                  </a:lnTo>
                  <a:lnTo>
                    <a:pt x="129" y="234"/>
                  </a:lnTo>
                  <a:lnTo>
                    <a:pt x="122" y="226"/>
                  </a:lnTo>
                  <a:lnTo>
                    <a:pt x="119" y="222"/>
                  </a:lnTo>
                  <a:lnTo>
                    <a:pt x="116" y="216"/>
                  </a:lnTo>
                  <a:lnTo>
                    <a:pt x="114" y="210"/>
                  </a:lnTo>
                  <a:lnTo>
                    <a:pt x="114" y="203"/>
                  </a:lnTo>
                  <a:lnTo>
                    <a:pt x="114" y="203"/>
                  </a:lnTo>
                  <a:lnTo>
                    <a:pt x="114" y="196"/>
                  </a:lnTo>
                  <a:lnTo>
                    <a:pt x="116" y="189"/>
                  </a:lnTo>
                  <a:lnTo>
                    <a:pt x="120" y="180"/>
                  </a:lnTo>
                  <a:lnTo>
                    <a:pt x="125" y="173"/>
                  </a:lnTo>
                  <a:lnTo>
                    <a:pt x="132" y="174"/>
                  </a:lnTo>
                  <a:close/>
                  <a:moveTo>
                    <a:pt x="123" y="116"/>
                  </a:moveTo>
                  <a:lnTo>
                    <a:pt x="123" y="116"/>
                  </a:lnTo>
                  <a:lnTo>
                    <a:pt x="130" y="111"/>
                  </a:lnTo>
                  <a:lnTo>
                    <a:pt x="139" y="105"/>
                  </a:lnTo>
                  <a:lnTo>
                    <a:pt x="148" y="100"/>
                  </a:lnTo>
                  <a:lnTo>
                    <a:pt x="157" y="97"/>
                  </a:lnTo>
                  <a:lnTo>
                    <a:pt x="175" y="93"/>
                  </a:lnTo>
                  <a:lnTo>
                    <a:pt x="194" y="92"/>
                  </a:lnTo>
                  <a:lnTo>
                    <a:pt x="194" y="92"/>
                  </a:lnTo>
                  <a:lnTo>
                    <a:pt x="210" y="93"/>
                  </a:lnTo>
                  <a:lnTo>
                    <a:pt x="217" y="95"/>
                  </a:lnTo>
                  <a:lnTo>
                    <a:pt x="222" y="97"/>
                  </a:lnTo>
                  <a:lnTo>
                    <a:pt x="226" y="100"/>
                  </a:lnTo>
                  <a:lnTo>
                    <a:pt x="229" y="103"/>
                  </a:lnTo>
                  <a:lnTo>
                    <a:pt x="232" y="108"/>
                  </a:lnTo>
                  <a:lnTo>
                    <a:pt x="232" y="112"/>
                  </a:lnTo>
                  <a:lnTo>
                    <a:pt x="232" y="112"/>
                  </a:lnTo>
                  <a:lnTo>
                    <a:pt x="232" y="115"/>
                  </a:lnTo>
                  <a:lnTo>
                    <a:pt x="230" y="118"/>
                  </a:lnTo>
                  <a:lnTo>
                    <a:pt x="228" y="119"/>
                  </a:lnTo>
                  <a:lnTo>
                    <a:pt x="225" y="121"/>
                  </a:lnTo>
                  <a:lnTo>
                    <a:pt x="225" y="121"/>
                  </a:lnTo>
                  <a:lnTo>
                    <a:pt x="216" y="119"/>
                  </a:lnTo>
                  <a:lnTo>
                    <a:pt x="209" y="118"/>
                  </a:lnTo>
                  <a:lnTo>
                    <a:pt x="209" y="118"/>
                  </a:lnTo>
                  <a:lnTo>
                    <a:pt x="203" y="119"/>
                  </a:lnTo>
                  <a:lnTo>
                    <a:pt x="197" y="121"/>
                  </a:lnTo>
                  <a:lnTo>
                    <a:pt x="197" y="121"/>
                  </a:lnTo>
                  <a:lnTo>
                    <a:pt x="184" y="128"/>
                  </a:lnTo>
                  <a:lnTo>
                    <a:pt x="168" y="139"/>
                  </a:lnTo>
                  <a:lnTo>
                    <a:pt x="162" y="134"/>
                  </a:lnTo>
                  <a:lnTo>
                    <a:pt x="162" y="134"/>
                  </a:lnTo>
                  <a:lnTo>
                    <a:pt x="186" y="113"/>
                  </a:lnTo>
                  <a:lnTo>
                    <a:pt x="186" y="113"/>
                  </a:lnTo>
                  <a:lnTo>
                    <a:pt x="187" y="112"/>
                  </a:lnTo>
                  <a:lnTo>
                    <a:pt x="188" y="111"/>
                  </a:lnTo>
                  <a:lnTo>
                    <a:pt x="188" y="111"/>
                  </a:lnTo>
                  <a:lnTo>
                    <a:pt x="186" y="109"/>
                  </a:lnTo>
                  <a:lnTo>
                    <a:pt x="177" y="109"/>
                  </a:lnTo>
                  <a:lnTo>
                    <a:pt x="177" y="109"/>
                  </a:lnTo>
                  <a:lnTo>
                    <a:pt x="168" y="109"/>
                  </a:lnTo>
                  <a:lnTo>
                    <a:pt x="155" y="112"/>
                  </a:lnTo>
                  <a:lnTo>
                    <a:pt x="141" y="116"/>
                  </a:lnTo>
                  <a:lnTo>
                    <a:pt x="126" y="124"/>
                  </a:lnTo>
                  <a:lnTo>
                    <a:pt x="123" y="11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8" name="Freeform 139"/>
            <p:cNvSpPr>
              <a:spLocks/>
            </p:cNvSpPr>
            <p:nvPr userDrawn="1"/>
          </p:nvSpPr>
          <p:spPr bwMode="auto">
            <a:xfrm>
              <a:off x="2860675" y="1465263"/>
              <a:ext cx="120650" cy="138113"/>
            </a:xfrm>
            <a:custGeom>
              <a:avLst/>
              <a:gdLst/>
              <a:ahLst/>
              <a:cxnLst>
                <a:cxn ang="0">
                  <a:pos x="16" y="68"/>
                </a:cxn>
                <a:cxn ang="0">
                  <a:pos x="45" y="72"/>
                </a:cxn>
                <a:cxn ang="0">
                  <a:pos x="70" y="70"/>
                </a:cxn>
                <a:cxn ang="0">
                  <a:pos x="74" y="23"/>
                </a:cxn>
                <a:cxn ang="0">
                  <a:pos x="71" y="16"/>
                </a:cxn>
                <a:cxn ang="0">
                  <a:pos x="63" y="9"/>
                </a:cxn>
                <a:cxn ang="0">
                  <a:pos x="58" y="6"/>
                </a:cxn>
                <a:cxn ang="0">
                  <a:pos x="61" y="1"/>
                </a:cxn>
                <a:cxn ang="0">
                  <a:pos x="71" y="0"/>
                </a:cxn>
                <a:cxn ang="0">
                  <a:pos x="103" y="13"/>
                </a:cxn>
                <a:cxn ang="0">
                  <a:pos x="106" y="20"/>
                </a:cxn>
                <a:cxn ang="0">
                  <a:pos x="103" y="28"/>
                </a:cxn>
                <a:cxn ang="0">
                  <a:pos x="97" y="36"/>
                </a:cxn>
                <a:cxn ang="0">
                  <a:pos x="109" y="61"/>
                </a:cxn>
                <a:cxn ang="0">
                  <a:pos x="132" y="54"/>
                </a:cxn>
                <a:cxn ang="0">
                  <a:pos x="145" y="46"/>
                </a:cxn>
                <a:cxn ang="0">
                  <a:pos x="158" y="46"/>
                </a:cxn>
                <a:cxn ang="0">
                  <a:pos x="167" y="51"/>
                </a:cxn>
                <a:cxn ang="0">
                  <a:pos x="167" y="59"/>
                </a:cxn>
                <a:cxn ang="0">
                  <a:pos x="150" y="70"/>
                </a:cxn>
                <a:cxn ang="0">
                  <a:pos x="86" y="85"/>
                </a:cxn>
                <a:cxn ang="0">
                  <a:pos x="68" y="169"/>
                </a:cxn>
                <a:cxn ang="0">
                  <a:pos x="106" y="145"/>
                </a:cxn>
                <a:cxn ang="0">
                  <a:pos x="141" y="132"/>
                </a:cxn>
                <a:cxn ang="0">
                  <a:pos x="164" y="129"/>
                </a:cxn>
                <a:cxn ang="0">
                  <a:pos x="202" y="139"/>
                </a:cxn>
                <a:cxn ang="0">
                  <a:pos x="225" y="162"/>
                </a:cxn>
                <a:cxn ang="0">
                  <a:pos x="229" y="184"/>
                </a:cxn>
                <a:cxn ang="0">
                  <a:pos x="219" y="214"/>
                </a:cxn>
                <a:cxn ang="0">
                  <a:pos x="195" y="236"/>
                </a:cxn>
                <a:cxn ang="0">
                  <a:pos x="147" y="253"/>
                </a:cxn>
                <a:cxn ang="0">
                  <a:pos x="74" y="261"/>
                </a:cxn>
                <a:cxn ang="0">
                  <a:pos x="95" y="248"/>
                </a:cxn>
                <a:cxn ang="0">
                  <a:pos x="158" y="230"/>
                </a:cxn>
                <a:cxn ang="0">
                  <a:pos x="190" y="210"/>
                </a:cxn>
                <a:cxn ang="0">
                  <a:pos x="202" y="188"/>
                </a:cxn>
                <a:cxn ang="0">
                  <a:pos x="202" y="171"/>
                </a:cxn>
                <a:cxn ang="0">
                  <a:pos x="192" y="154"/>
                </a:cxn>
                <a:cxn ang="0">
                  <a:pos x="170" y="145"/>
                </a:cxn>
                <a:cxn ang="0">
                  <a:pos x="145" y="145"/>
                </a:cxn>
                <a:cxn ang="0">
                  <a:pos x="100" y="168"/>
                </a:cxn>
                <a:cxn ang="0">
                  <a:pos x="79" y="188"/>
                </a:cxn>
                <a:cxn ang="0">
                  <a:pos x="71" y="198"/>
                </a:cxn>
                <a:cxn ang="0">
                  <a:pos x="63" y="204"/>
                </a:cxn>
                <a:cxn ang="0">
                  <a:pos x="51" y="197"/>
                </a:cxn>
                <a:cxn ang="0">
                  <a:pos x="45" y="178"/>
                </a:cxn>
                <a:cxn ang="0">
                  <a:pos x="48" y="169"/>
                </a:cxn>
                <a:cxn ang="0">
                  <a:pos x="60" y="123"/>
                </a:cxn>
                <a:cxn ang="0">
                  <a:pos x="41" y="90"/>
                </a:cxn>
                <a:cxn ang="0">
                  <a:pos x="18" y="85"/>
                </a:cxn>
                <a:cxn ang="0">
                  <a:pos x="7" y="62"/>
                </a:cxn>
              </a:cxnLst>
              <a:rect l="0" t="0" r="r" b="b"/>
              <a:pathLst>
                <a:path w="229" h="261">
                  <a:moveTo>
                    <a:pt x="7" y="62"/>
                  </a:moveTo>
                  <a:lnTo>
                    <a:pt x="7" y="62"/>
                  </a:lnTo>
                  <a:lnTo>
                    <a:pt x="16" y="68"/>
                  </a:lnTo>
                  <a:lnTo>
                    <a:pt x="25" y="71"/>
                  </a:lnTo>
                  <a:lnTo>
                    <a:pt x="34" y="72"/>
                  </a:lnTo>
                  <a:lnTo>
                    <a:pt x="45" y="72"/>
                  </a:lnTo>
                  <a:lnTo>
                    <a:pt x="45" y="72"/>
                  </a:lnTo>
                  <a:lnTo>
                    <a:pt x="57" y="71"/>
                  </a:lnTo>
                  <a:lnTo>
                    <a:pt x="70" y="70"/>
                  </a:lnTo>
                  <a:lnTo>
                    <a:pt x="70" y="70"/>
                  </a:lnTo>
                  <a:lnTo>
                    <a:pt x="73" y="45"/>
                  </a:lnTo>
                  <a:lnTo>
                    <a:pt x="74" y="23"/>
                  </a:lnTo>
                  <a:lnTo>
                    <a:pt x="74" y="23"/>
                  </a:lnTo>
                  <a:lnTo>
                    <a:pt x="74" y="19"/>
                  </a:lnTo>
                  <a:lnTo>
                    <a:pt x="71" y="16"/>
                  </a:lnTo>
                  <a:lnTo>
                    <a:pt x="68" y="12"/>
                  </a:lnTo>
                  <a:lnTo>
                    <a:pt x="63" y="9"/>
                  </a:lnTo>
                  <a:lnTo>
                    <a:pt x="63" y="9"/>
                  </a:lnTo>
                  <a:lnTo>
                    <a:pt x="60" y="7"/>
                  </a:lnTo>
                  <a:lnTo>
                    <a:pt x="58" y="6"/>
                  </a:lnTo>
                  <a:lnTo>
                    <a:pt x="58" y="6"/>
                  </a:lnTo>
                  <a:lnTo>
                    <a:pt x="60" y="3"/>
                  </a:lnTo>
                  <a:lnTo>
                    <a:pt x="60" y="3"/>
                  </a:lnTo>
                  <a:lnTo>
                    <a:pt x="61" y="1"/>
                  </a:lnTo>
                  <a:lnTo>
                    <a:pt x="65" y="1"/>
                  </a:lnTo>
                  <a:lnTo>
                    <a:pt x="71" y="0"/>
                  </a:lnTo>
                  <a:lnTo>
                    <a:pt x="71" y="0"/>
                  </a:lnTo>
                  <a:lnTo>
                    <a:pt x="83" y="3"/>
                  </a:lnTo>
                  <a:lnTo>
                    <a:pt x="95" y="7"/>
                  </a:lnTo>
                  <a:lnTo>
                    <a:pt x="103" y="13"/>
                  </a:lnTo>
                  <a:lnTo>
                    <a:pt x="105" y="16"/>
                  </a:lnTo>
                  <a:lnTo>
                    <a:pt x="106" y="20"/>
                  </a:lnTo>
                  <a:lnTo>
                    <a:pt x="106" y="20"/>
                  </a:lnTo>
                  <a:lnTo>
                    <a:pt x="106" y="23"/>
                  </a:lnTo>
                  <a:lnTo>
                    <a:pt x="103" y="28"/>
                  </a:lnTo>
                  <a:lnTo>
                    <a:pt x="103" y="28"/>
                  </a:lnTo>
                  <a:lnTo>
                    <a:pt x="99" y="32"/>
                  </a:lnTo>
                  <a:lnTo>
                    <a:pt x="97" y="36"/>
                  </a:lnTo>
                  <a:lnTo>
                    <a:pt x="97" y="36"/>
                  </a:lnTo>
                  <a:lnTo>
                    <a:pt x="90" y="67"/>
                  </a:lnTo>
                  <a:lnTo>
                    <a:pt x="90" y="67"/>
                  </a:lnTo>
                  <a:lnTo>
                    <a:pt x="109" y="61"/>
                  </a:lnTo>
                  <a:lnTo>
                    <a:pt x="125" y="57"/>
                  </a:lnTo>
                  <a:lnTo>
                    <a:pt x="125" y="57"/>
                  </a:lnTo>
                  <a:lnTo>
                    <a:pt x="132" y="54"/>
                  </a:lnTo>
                  <a:lnTo>
                    <a:pt x="138" y="49"/>
                  </a:lnTo>
                  <a:lnTo>
                    <a:pt x="138" y="49"/>
                  </a:lnTo>
                  <a:lnTo>
                    <a:pt x="145" y="46"/>
                  </a:lnTo>
                  <a:lnTo>
                    <a:pt x="153" y="45"/>
                  </a:lnTo>
                  <a:lnTo>
                    <a:pt x="153" y="45"/>
                  </a:lnTo>
                  <a:lnTo>
                    <a:pt x="158" y="46"/>
                  </a:lnTo>
                  <a:lnTo>
                    <a:pt x="164" y="48"/>
                  </a:lnTo>
                  <a:lnTo>
                    <a:pt x="164" y="48"/>
                  </a:lnTo>
                  <a:lnTo>
                    <a:pt x="167" y="51"/>
                  </a:lnTo>
                  <a:lnTo>
                    <a:pt x="168" y="57"/>
                  </a:lnTo>
                  <a:lnTo>
                    <a:pt x="168" y="57"/>
                  </a:lnTo>
                  <a:lnTo>
                    <a:pt x="167" y="59"/>
                  </a:lnTo>
                  <a:lnTo>
                    <a:pt x="164" y="64"/>
                  </a:lnTo>
                  <a:lnTo>
                    <a:pt x="158" y="67"/>
                  </a:lnTo>
                  <a:lnTo>
                    <a:pt x="150" y="70"/>
                  </a:lnTo>
                  <a:lnTo>
                    <a:pt x="150" y="70"/>
                  </a:lnTo>
                  <a:lnTo>
                    <a:pt x="122" y="78"/>
                  </a:lnTo>
                  <a:lnTo>
                    <a:pt x="86" y="85"/>
                  </a:lnTo>
                  <a:lnTo>
                    <a:pt x="86" y="85"/>
                  </a:lnTo>
                  <a:lnTo>
                    <a:pt x="68" y="169"/>
                  </a:lnTo>
                  <a:lnTo>
                    <a:pt x="68" y="169"/>
                  </a:lnTo>
                  <a:lnTo>
                    <a:pt x="81" y="161"/>
                  </a:lnTo>
                  <a:lnTo>
                    <a:pt x="95" y="152"/>
                  </a:lnTo>
                  <a:lnTo>
                    <a:pt x="106" y="145"/>
                  </a:lnTo>
                  <a:lnTo>
                    <a:pt x="118" y="139"/>
                  </a:lnTo>
                  <a:lnTo>
                    <a:pt x="129" y="135"/>
                  </a:lnTo>
                  <a:lnTo>
                    <a:pt x="141" y="132"/>
                  </a:lnTo>
                  <a:lnTo>
                    <a:pt x="153" y="130"/>
                  </a:lnTo>
                  <a:lnTo>
                    <a:pt x="164" y="129"/>
                  </a:lnTo>
                  <a:lnTo>
                    <a:pt x="164" y="129"/>
                  </a:lnTo>
                  <a:lnTo>
                    <a:pt x="179" y="130"/>
                  </a:lnTo>
                  <a:lnTo>
                    <a:pt x="190" y="133"/>
                  </a:lnTo>
                  <a:lnTo>
                    <a:pt x="202" y="139"/>
                  </a:lnTo>
                  <a:lnTo>
                    <a:pt x="212" y="145"/>
                  </a:lnTo>
                  <a:lnTo>
                    <a:pt x="219" y="152"/>
                  </a:lnTo>
                  <a:lnTo>
                    <a:pt x="225" y="162"/>
                  </a:lnTo>
                  <a:lnTo>
                    <a:pt x="228" y="172"/>
                  </a:lnTo>
                  <a:lnTo>
                    <a:pt x="229" y="184"/>
                  </a:lnTo>
                  <a:lnTo>
                    <a:pt x="229" y="184"/>
                  </a:lnTo>
                  <a:lnTo>
                    <a:pt x="228" y="196"/>
                  </a:lnTo>
                  <a:lnTo>
                    <a:pt x="225" y="206"/>
                  </a:lnTo>
                  <a:lnTo>
                    <a:pt x="219" y="214"/>
                  </a:lnTo>
                  <a:lnTo>
                    <a:pt x="212" y="223"/>
                  </a:lnTo>
                  <a:lnTo>
                    <a:pt x="205" y="230"/>
                  </a:lnTo>
                  <a:lnTo>
                    <a:pt x="195" y="236"/>
                  </a:lnTo>
                  <a:lnTo>
                    <a:pt x="184" y="242"/>
                  </a:lnTo>
                  <a:lnTo>
                    <a:pt x="171" y="246"/>
                  </a:lnTo>
                  <a:lnTo>
                    <a:pt x="147" y="253"/>
                  </a:lnTo>
                  <a:lnTo>
                    <a:pt x="121" y="258"/>
                  </a:lnTo>
                  <a:lnTo>
                    <a:pt x="96" y="259"/>
                  </a:lnTo>
                  <a:lnTo>
                    <a:pt x="74" y="261"/>
                  </a:lnTo>
                  <a:lnTo>
                    <a:pt x="73" y="252"/>
                  </a:lnTo>
                  <a:lnTo>
                    <a:pt x="73" y="252"/>
                  </a:lnTo>
                  <a:lnTo>
                    <a:pt x="95" y="248"/>
                  </a:lnTo>
                  <a:lnTo>
                    <a:pt x="116" y="243"/>
                  </a:lnTo>
                  <a:lnTo>
                    <a:pt x="138" y="237"/>
                  </a:lnTo>
                  <a:lnTo>
                    <a:pt x="158" y="230"/>
                  </a:lnTo>
                  <a:lnTo>
                    <a:pt x="176" y="222"/>
                  </a:lnTo>
                  <a:lnTo>
                    <a:pt x="183" y="216"/>
                  </a:lnTo>
                  <a:lnTo>
                    <a:pt x="190" y="210"/>
                  </a:lnTo>
                  <a:lnTo>
                    <a:pt x="195" y="203"/>
                  </a:lnTo>
                  <a:lnTo>
                    <a:pt x="199" y="196"/>
                  </a:lnTo>
                  <a:lnTo>
                    <a:pt x="202" y="188"/>
                  </a:lnTo>
                  <a:lnTo>
                    <a:pt x="202" y="180"/>
                  </a:lnTo>
                  <a:lnTo>
                    <a:pt x="202" y="180"/>
                  </a:lnTo>
                  <a:lnTo>
                    <a:pt x="202" y="171"/>
                  </a:lnTo>
                  <a:lnTo>
                    <a:pt x="199" y="164"/>
                  </a:lnTo>
                  <a:lnTo>
                    <a:pt x="196" y="158"/>
                  </a:lnTo>
                  <a:lnTo>
                    <a:pt x="192" y="154"/>
                  </a:lnTo>
                  <a:lnTo>
                    <a:pt x="186" y="149"/>
                  </a:lnTo>
                  <a:lnTo>
                    <a:pt x="179" y="146"/>
                  </a:lnTo>
                  <a:lnTo>
                    <a:pt x="170" y="145"/>
                  </a:lnTo>
                  <a:lnTo>
                    <a:pt x="161" y="143"/>
                  </a:lnTo>
                  <a:lnTo>
                    <a:pt x="161" y="143"/>
                  </a:lnTo>
                  <a:lnTo>
                    <a:pt x="145" y="145"/>
                  </a:lnTo>
                  <a:lnTo>
                    <a:pt x="131" y="151"/>
                  </a:lnTo>
                  <a:lnTo>
                    <a:pt x="115" y="158"/>
                  </a:lnTo>
                  <a:lnTo>
                    <a:pt x="100" y="168"/>
                  </a:lnTo>
                  <a:lnTo>
                    <a:pt x="100" y="168"/>
                  </a:lnTo>
                  <a:lnTo>
                    <a:pt x="84" y="181"/>
                  </a:lnTo>
                  <a:lnTo>
                    <a:pt x="79" y="188"/>
                  </a:lnTo>
                  <a:lnTo>
                    <a:pt x="74" y="194"/>
                  </a:lnTo>
                  <a:lnTo>
                    <a:pt x="74" y="194"/>
                  </a:lnTo>
                  <a:lnTo>
                    <a:pt x="71" y="198"/>
                  </a:lnTo>
                  <a:lnTo>
                    <a:pt x="67" y="201"/>
                  </a:lnTo>
                  <a:lnTo>
                    <a:pt x="64" y="203"/>
                  </a:lnTo>
                  <a:lnTo>
                    <a:pt x="63" y="204"/>
                  </a:lnTo>
                  <a:lnTo>
                    <a:pt x="63" y="204"/>
                  </a:lnTo>
                  <a:lnTo>
                    <a:pt x="57" y="203"/>
                  </a:lnTo>
                  <a:lnTo>
                    <a:pt x="51" y="197"/>
                  </a:lnTo>
                  <a:lnTo>
                    <a:pt x="47" y="188"/>
                  </a:lnTo>
                  <a:lnTo>
                    <a:pt x="45" y="184"/>
                  </a:lnTo>
                  <a:lnTo>
                    <a:pt x="45" y="178"/>
                  </a:lnTo>
                  <a:lnTo>
                    <a:pt x="45" y="178"/>
                  </a:lnTo>
                  <a:lnTo>
                    <a:pt x="45" y="175"/>
                  </a:lnTo>
                  <a:lnTo>
                    <a:pt x="48" y="169"/>
                  </a:lnTo>
                  <a:lnTo>
                    <a:pt x="52" y="154"/>
                  </a:lnTo>
                  <a:lnTo>
                    <a:pt x="52" y="154"/>
                  </a:lnTo>
                  <a:lnTo>
                    <a:pt x="60" y="123"/>
                  </a:lnTo>
                  <a:lnTo>
                    <a:pt x="65" y="88"/>
                  </a:lnTo>
                  <a:lnTo>
                    <a:pt x="65" y="88"/>
                  </a:lnTo>
                  <a:lnTo>
                    <a:pt x="41" y="90"/>
                  </a:lnTo>
                  <a:lnTo>
                    <a:pt x="41" y="90"/>
                  </a:lnTo>
                  <a:lnTo>
                    <a:pt x="28" y="90"/>
                  </a:lnTo>
                  <a:lnTo>
                    <a:pt x="18" y="85"/>
                  </a:lnTo>
                  <a:lnTo>
                    <a:pt x="9" y="78"/>
                  </a:lnTo>
                  <a:lnTo>
                    <a:pt x="0" y="68"/>
                  </a:lnTo>
                  <a:lnTo>
                    <a:pt x="7" y="6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59" name="Freeform 140"/>
            <p:cNvSpPr>
              <a:spLocks noEditPoints="1"/>
            </p:cNvSpPr>
            <p:nvPr userDrawn="1"/>
          </p:nvSpPr>
          <p:spPr bwMode="auto">
            <a:xfrm>
              <a:off x="3014663" y="1473201"/>
              <a:ext cx="127000" cy="127000"/>
            </a:xfrm>
            <a:custGeom>
              <a:avLst/>
              <a:gdLst/>
              <a:ahLst/>
              <a:cxnLst>
                <a:cxn ang="0">
                  <a:pos x="49" y="159"/>
                </a:cxn>
                <a:cxn ang="0">
                  <a:pos x="37" y="209"/>
                </a:cxn>
                <a:cxn ang="0">
                  <a:pos x="36" y="234"/>
                </a:cxn>
                <a:cxn ang="0">
                  <a:pos x="21" y="237"/>
                </a:cxn>
                <a:cxn ang="0">
                  <a:pos x="4" y="204"/>
                </a:cxn>
                <a:cxn ang="0">
                  <a:pos x="0" y="159"/>
                </a:cxn>
                <a:cxn ang="0">
                  <a:pos x="13" y="57"/>
                </a:cxn>
                <a:cxn ang="0">
                  <a:pos x="19" y="28"/>
                </a:cxn>
                <a:cxn ang="0">
                  <a:pos x="11" y="1"/>
                </a:cxn>
                <a:cxn ang="0">
                  <a:pos x="16" y="0"/>
                </a:cxn>
                <a:cxn ang="0">
                  <a:pos x="33" y="11"/>
                </a:cxn>
                <a:cxn ang="0">
                  <a:pos x="43" y="30"/>
                </a:cxn>
                <a:cxn ang="0">
                  <a:pos x="39" y="56"/>
                </a:cxn>
                <a:cxn ang="0">
                  <a:pos x="19" y="131"/>
                </a:cxn>
                <a:cxn ang="0">
                  <a:pos x="20" y="179"/>
                </a:cxn>
                <a:cxn ang="0">
                  <a:pos x="23" y="186"/>
                </a:cxn>
                <a:cxn ang="0">
                  <a:pos x="27" y="181"/>
                </a:cxn>
                <a:cxn ang="0">
                  <a:pos x="87" y="62"/>
                </a:cxn>
                <a:cxn ang="0">
                  <a:pos x="107" y="69"/>
                </a:cxn>
                <a:cxn ang="0">
                  <a:pos x="162" y="65"/>
                </a:cxn>
                <a:cxn ang="0">
                  <a:pos x="161" y="26"/>
                </a:cxn>
                <a:cxn ang="0">
                  <a:pos x="148" y="10"/>
                </a:cxn>
                <a:cxn ang="0">
                  <a:pos x="140" y="5"/>
                </a:cxn>
                <a:cxn ang="0">
                  <a:pos x="149" y="0"/>
                </a:cxn>
                <a:cxn ang="0">
                  <a:pos x="178" y="2"/>
                </a:cxn>
                <a:cxn ang="0">
                  <a:pos x="187" y="10"/>
                </a:cxn>
                <a:cxn ang="0">
                  <a:pos x="185" y="20"/>
                </a:cxn>
                <a:cxn ang="0">
                  <a:pos x="195" y="57"/>
                </a:cxn>
                <a:cxn ang="0">
                  <a:pos x="211" y="52"/>
                </a:cxn>
                <a:cxn ang="0">
                  <a:pos x="224" y="50"/>
                </a:cxn>
                <a:cxn ang="0">
                  <a:pos x="233" y="62"/>
                </a:cxn>
                <a:cxn ang="0">
                  <a:pos x="222" y="72"/>
                </a:cxn>
                <a:cxn ang="0">
                  <a:pos x="185" y="170"/>
                </a:cxn>
                <a:cxn ang="0">
                  <a:pos x="227" y="189"/>
                </a:cxn>
                <a:cxn ang="0">
                  <a:pos x="240" y="209"/>
                </a:cxn>
                <a:cxn ang="0">
                  <a:pos x="233" y="221"/>
                </a:cxn>
                <a:cxn ang="0">
                  <a:pos x="217" y="215"/>
                </a:cxn>
                <a:cxn ang="0">
                  <a:pos x="184" y="189"/>
                </a:cxn>
                <a:cxn ang="0">
                  <a:pos x="178" y="212"/>
                </a:cxn>
                <a:cxn ang="0">
                  <a:pos x="158" y="228"/>
                </a:cxn>
                <a:cxn ang="0">
                  <a:pos x="122" y="231"/>
                </a:cxn>
                <a:cxn ang="0">
                  <a:pos x="94" y="218"/>
                </a:cxn>
                <a:cxn ang="0">
                  <a:pos x="87" y="199"/>
                </a:cxn>
                <a:cxn ang="0">
                  <a:pos x="101" y="173"/>
                </a:cxn>
                <a:cxn ang="0">
                  <a:pos x="142" y="165"/>
                </a:cxn>
                <a:cxn ang="0">
                  <a:pos x="162" y="83"/>
                </a:cxn>
                <a:cxn ang="0">
                  <a:pos x="126" y="86"/>
                </a:cxn>
                <a:cxn ang="0">
                  <a:pos x="82" y="68"/>
                </a:cxn>
                <a:cxn ang="0">
                  <a:pos x="119" y="181"/>
                </a:cxn>
                <a:cxn ang="0">
                  <a:pos x="101" y="194"/>
                </a:cxn>
                <a:cxn ang="0">
                  <a:pos x="101" y="205"/>
                </a:cxn>
                <a:cxn ang="0">
                  <a:pos x="127" y="215"/>
                </a:cxn>
                <a:cxn ang="0">
                  <a:pos x="152" y="211"/>
                </a:cxn>
                <a:cxn ang="0">
                  <a:pos x="162" y="196"/>
                </a:cxn>
                <a:cxn ang="0">
                  <a:pos x="148" y="181"/>
                </a:cxn>
              </a:cxnLst>
              <a:rect l="0" t="0" r="r" b="b"/>
              <a:pathLst>
                <a:path w="240" h="238">
                  <a:moveTo>
                    <a:pt x="58" y="130"/>
                  </a:moveTo>
                  <a:lnTo>
                    <a:pt x="58" y="130"/>
                  </a:lnTo>
                  <a:lnTo>
                    <a:pt x="49" y="159"/>
                  </a:lnTo>
                  <a:lnTo>
                    <a:pt x="49" y="159"/>
                  </a:lnTo>
                  <a:lnTo>
                    <a:pt x="40" y="189"/>
                  </a:lnTo>
                  <a:lnTo>
                    <a:pt x="37" y="201"/>
                  </a:lnTo>
                  <a:lnTo>
                    <a:pt x="37" y="209"/>
                  </a:lnTo>
                  <a:lnTo>
                    <a:pt x="37" y="209"/>
                  </a:lnTo>
                  <a:lnTo>
                    <a:pt x="39" y="225"/>
                  </a:lnTo>
                  <a:lnTo>
                    <a:pt x="39" y="225"/>
                  </a:lnTo>
                  <a:lnTo>
                    <a:pt x="37" y="231"/>
                  </a:lnTo>
                  <a:lnTo>
                    <a:pt x="36" y="234"/>
                  </a:lnTo>
                  <a:lnTo>
                    <a:pt x="32" y="237"/>
                  </a:lnTo>
                  <a:lnTo>
                    <a:pt x="27" y="238"/>
                  </a:lnTo>
                  <a:lnTo>
                    <a:pt x="27" y="238"/>
                  </a:lnTo>
                  <a:lnTo>
                    <a:pt x="21" y="237"/>
                  </a:lnTo>
                  <a:lnTo>
                    <a:pt x="17" y="233"/>
                  </a:lnTo>
                  <a:lnTo>
                    <a:pt x="13" y="225"/>
                  </a:lnTo>
                  <a:lnTo>
                    <a:pt x="8" y="215"/>
                  </a:lnTo>
                  <a:lnTo>
                    <a:pt x="4" y="204"/>
                  </a:lnTo>
                  <a:lnTo>
                    <a:pt x="3" y="189"/>
                  </a:lnTo>
                  <a:lnTo>
                    <a:pt x="1" y="175"/>
                  </a:lnTo>
                  <a:lnTo>
                    <a:pt x="0" y="159"/>
                  </a:lnTo>
                  <a:lnTo>
                    <a:pt x="0" y="159"/>
                  </a:lnTo>
                  <a:lnTo>
                    <a:pt x="1" y="136"/>
                  </a:lnTo>
                  <a:lnTo>
                    <a:pt x="3" y="112"/>
                  </a:lnTo>
                  <a:lnTo>
                    <a:pt x="7" y="86"/>
                  </a:lnTo>
                  <a:lnTo>
                    <a:pt x="13" y="57"/>
                  </a:lnTo>
                  <a:lnTo>
                    <a:pt x="13" y="57"/>
                  </a:lnTo>
                  <a:lnTo>
                    <a:pt x="17" y="40"/>
                  </a:lnTo>
                  <a:lnTo>
                    <a:pt x="19" y="28"/>
                  </a:lnTo>
                  <a:lnTo>
                    <a:pt x="19" y="28"/>
                  </a:lnTo>
                  <a:lnTo>
                    <a:pt x="17" y="15"/>
                  </a:lnTo>
                  <a:lnTo>
                    <a:pt x="13" y="4"/>
                  </a:lnTo>
                  <a:lnTo>
                    <a:pt x="13" y="4"/>
                  </a:lnTo>
                  <a:lnTo>
                    <a:pt x="11" y="1"/>
                  </a:lnTo>
                  <a:lnTo>
                    <a:pt x="11" y="1"/>
                  </a:lnTo>
                  <a:lnTo>
                    <a:pt x="13" y="0"/>
                  </a:lnTo>
                  <a:lnTo>
                    <a:pt x="16" y="0"/>
                  </a:lnTo>
                  <a:lnTo>
                    <a:pt x="16" y="0"/>
                  </a:lnTo>
                  <a:lnTo>
                    <a:pt x="19" y="0"/>
                  </a:lnTo>
                  <a:lnTo>
                    <a:pt x="23" y="2"/>
                  </a:lnTo>
                  <a:lnTo>
                    <a:pt x="27" y="5"/>
                  </a:lnTo>
                  <a:lnTo>
                    <a:pt x="33" y="11"/>
                  </a:lnTo>
                  <a:lnTo>
                    <a:pt x="33" y="11"/>
                  </a:lnTo>
                  <a:lnTo>
                    <a:pt x="37" y="18"/>
                  </a:lnTo>
                  <a:lnTo>
                    <a:pt x="42" y="24"/>
                  </a:lnTo>
                  <a:lnTo>
                    <a:pt x="43" y="30"/>
                  </a:lnTo>
                  <a:lnTo>
                    <a:pt x="43" y="37"/>
                  </a:lnTo>
                  <a:lnTo>
                    <a:pt x="43" y="37"/>
                  </a:lnTo>
                  <a:lnTo>
                    <a:pt x="42" y="46"/>
                  </a:lnTo>
                  <a:lnTo>
                    <a:pt x="39" y="56"/>
                  </a:lnTo>
                  <a:lnTo>
                    <a:pt x="39" y="56"/>
                  </a:lnTo>
                  <a:lnTo>
                    <a:pt x="29" y="82"/>
                  </a:lnTo>
                  <a:lnTo>
                    <a:pt x="23" y="107"/>
                  </a:lnTo>
                  <a:lnTo>
                    <a:pt x="19" y="131"/>
                  </a:lnTo>
                  <a:lnTo>
                    <a:pt x="19" y="153"/>
                  </a:lnTo>
                  <a:lnTo>
                    <a:pt x="19" y="153"/>
                  </a:lnTo>
                  <a:lnTo>
                    <a:pt x="19" y="172"/>
                  </a:lnTo>
                  <a:lnTo>
                    <a:pt x="20" y="179"/>
                  </a:lnTo>
                  <a:lnTo>
                    <a:pt x="21" y="183"/>
                  </a:lnTo>
                  <a:lnTo>
                    <a:pt x="21" y="183"/>
                  </a:lnTo>
                  <a:lnTo>
                    <a:pt x="21" y="185"/>
                  </a:lnTo>
                  <a:lnTo>
                    <a:pt x="23" y="186"/>
                  </a:lnTo>
                  <a:lnTo>
                    <a:pt x="23" y="186"/>
                  </a:lnTo>
                  <a:lnTo>
                    <a:pt x="24" y="185"/>
                  </a:lnTo>
                  <a:lnTo>
                    <a:pt x="27" y="181"/>
                  </a:lnTo>
                  <a:lnTo>
                    <a:pt x="27" y="181"/>
                  </a:lnTo>
                  <a:lnTo>
                    <a:pt x="39" y="153"/>
                  </a:lnTo>
                  <a:lnTo>
                    <a:pt x="50" y="127"/>
                  </a:lnTo>
                  <a:lnTo>
                    <a:pt x="58" y="130"/>
                  </a:lnTo>
                  <a:close/>
                  <a:moveTo>
                    <a:pt x="87" y="62"/>
                  </a:moveTo>
                  <a:lnTo>
                    <a:pt x="87" y="62"/>
                  </a:lnTo>
                  <a:lnTo>
                    <a:pt x="93" y="65"/>
                  </a:lnTo>
                  <a:lnTo>
                    <a:pt x="100" y="68"/>
                  </a:lnTo>
                  <a:lnTo>
                    <a:pt x="107" y="69"/>
                  </a:lnTo>
                  <a:lnTo>
                    <a:pt x="114" y="69"/>
                  </a:lnTo>
                  <a:lnTo>
                    <a:pt x="114" y="69"/>
                  </a:lnTo>
                  <a:lnTo>
                    <a:pt x="139" y="68"/>
                  </a:lnTo>
                  <a:lnTo>
                    <a:pt x="162" y="65"/>
                  </a:lnTo>
                  <a:lnTo>
                    <a:pt x="162" y="65"/>
                  </a:lnTo>
                  <a:lnTo>
                    <a:pt x="162" y="43"/>
                  </a:lnTo>
                  <a:lnTo>
                    <a:pt x="161" y="26"/>
                  </a:lnTo>
                  <a:lnTo>
                    <a:pt x="161" y="26"/>
                  </a:lnTo>
                  <a:lnTo>
                    <a:pt x="159" y="18"/>
                  </a:lnTo>
                  <a:lnTo>
                    <a:pt x="158" y="14"/>
                  </a:lnTo>
                  <a:lnTo>
                    <a:pt x="153" y="13"/>
                  </a:lnTo>
                  <a:lnTo>
                    <a:pt x="148" y="10"/>
                  </a:lnTo>
                  <a:lnTo>
                    <a:pt x="148" y="10"/>
                  </a:lnTo>
                  <a:lnTo>
                    <a:pt x="142" y="8"/>
                  </a:lnTo>
                  <a:lnTo>
                    <a:pt x="140" y="7"/>
                  </a:lnTo>
                  <a:lnTo>
                    <a:pt x="140" y="5"/>
                  </a:lnTo>
                  <a:lnTo>
                    <a:pt x="140" y="5"/>
                  </a:lnTo>
                  <a:lnTo>
                    <a:pt x="142" y="4"/>
                  </a:lnTo>
                  <a:lnTo>
                    <a:pt x="145" y="1"/>
                  </a:lnTo>
                  <a:lnTo>
                    <a:pt x="149" y="0"/>
                  </a:lnTo>
                  <a:lnTo>
                    <a:pt x="155" y="0"/>
                  </a:lnTo>
                  <a:lnTo>
                    <a:pt x="155" y="0"/>
                  </a:lnTo>
                  <a:lnTo>
                    <a:pt x="166" y="0"/>
                  </a:lnTo>
                  <a:lnTo>
                    <a:pt x="178" y="2"/>
                  </a:lnTo>
                  <a:lnTo>
                    <a:pt x="178" y="2"/>
                  </a:lnTo>
                  <a:lnTo>
                    <a:pt x="182" y="4"/>
                  </a:lnTo>
                  <a:lnTo>
                    <a:pt x="185" y="7"/>
                  </a:lnTo>
                  <a:lnTo>
                    <a:pt x="187" y="10"/>
                  </a:lnTo>
                  <a:lnTo>
                    <a:pt x="188" y="13"/>
                  </a:lnTo>
                  <a:lnTo>
                    <a:pt x="188" y="13"/>
                  </a:lnTo>
                  <a:lnTo>
                    <a:pt x="185" y="20"/>
                  </a:lnTo>
                  <a:lnTo>
                    <a:pt x="185" y="20"/>
                  </a:lnTo>
                  <a:lnTo>
                    <a:pt x="184" y="34"/>
                  </a:lnTo>
                  <a:lnTo>
                    <a:pt x="182" y="62"/>
                  </a:lnTo>
                  <a:lnTo>
                    <a:pt x="182" y="62"/>
                  </a:lnTo>
                  <a:lnTo>
                    <a:pt x="195" y="57"/>
                  </a:lnTo>
                  <a:lnTo>
                    <a:pt x="207" y="53"/>
                  </a:lnTo>
                  <a:lnTo>
                    <a:pt x="207" y="53"/>
                  </a:lnTo>
                  <a:lnTo>
                    <a:pt x="211" y="52"/>
                  </a:lnTo>
                  <a:lnTo>
                    <a:pt x="211" y="52"/>
                  </a:lnTo>
                  <a:lnTo>
                    <a:pt x="214" y="50"/>
                  </a:lnTo>
                  <a:lnTo>
                    <a:pt x="219" y="50"/>
                  </a:lnTo>
                  <a:lnTo>
                    <a:pt x="219" y="50"/>
                  </a:lnTo>
                  <a:lnTo>
                    <a:pt x="224" y="50"/>
                  </a:lnTo>
                  <a:lnTo>
                    <a:pt x="229" y="53"/>
                  </a:lnTo>
                  <a:lnTo>
                    <a:pt x="232" y="56"/>
                  </a:lnTo>
                  <a:lnTo>
                    <a:pt x="233" y="62"/>
                  </a:lnTo>
                  <a:lnTo>
                    <a:pt x="233" y="62"/>
                  </a:lnTo>
                  <a:lnTo>
                    <a:pt x="232" y="65"/>
                  </a:lnTo>
                  <a:lnTo>
                    <a:pt x="230" y="66"/>
                  </a:lnTo>
                  <a:lnTo>
                    <a:pt x="222" y="72"/>
                  </a:lnTo>
                  <a:lnTo>
                    <a:pt x="222" y="72"/>
                  </a:lnTo>
                  <a:lnTo>
                    <a:pt x="206" y="76"/>
                  </a:lnTo>
                  <a:lnTo>
                    <a:pt x="182" y="81"/>
                  </a:lnTo>
                  <a:lnTo>
                    <a:pt x="182" y="81"/>
                  </a:lnTo>
                  <a:lnTo>
                    <a:pt x="185" y="170"/>
                  </a:lnTo>
                  <a:lnTo>
                    <a:pt x="185" y="170"/>
                  </a:lnTo>
                  <a:lnTo>
                    <a:pt x="210" y="179"/>
                  </a:lnTo>
                  <a:lnTo>
                    <a:pt x="219" y="185"/>
                  </a:lnTo>
                  <a:lnTo>
                    <a:pt x="227" y="189"/>
                  </a:lnTo>
                  <a:lnTo>
                    <a:pt x="233" y="194"/>
                  </a:lnTo>
                  <a:lnTo>
                    <a:pt x="238" y="199"/>
                  </a:lnTo>
                  <a:lnTo>
                    <a:pt x="239" y="204"/>
                  </a:lnTo>
                  <a:lnTo>
                    <a:pt x="240" y="209"/>
                  </a:lnTo>
                  <a:lnTo>
                    <a:pt x="240" y="209"/>
                  </a:lnTo>
                  <a:lnTo>
                    <a:pt x="239" y="215"/>
                  </a:lnTo>
                  <a:lnTo>
                    <a:pt x="238" y="218"/>
                  </a:lnTo>
                  <a:lnTo>
                    <a:pt x="233" y="221"/>
                  </a:lnTo>
                  <a:lnTo>
                    <a:pt x="229" y="222"/>
                  </a:lnTo>
                  <a:lnTo>
                    <a:pt x="229" y="222"/>
                  </a:lnTo>
                  <a:lnTo>
                    <a:pt x="224" y="221"/>
                  </a:lnTo>
                  <a:lnTo>
                    <a:pt x="217" y="215"/>
                  </a:lnTo>
                  <a:lnTo>
                    <a:pt x="217" y="215"/>
                  </a:lnTo>
                  <a:lnTo>
                    <a:pt x="209" y="207"/>
                  </a:lnTo>
                  <a:lnTo>
                    <a:pt x="201" y="201"/>
                  </a:lnTo>
                  <a:lnTo>
                    <a:pt x="184" y="189"/>
                  </a:lnTo>
                  <a:lnTo>
                    <a:pt x="184" y="189"/>
                  </a:lnTo>
                  <a:lnTo>
                    <a:pt x="182" y="199"/>
                  </a:lnTo>
                  <a:lnTo>
                    <a:pt x="181" y="207"/>
                  </a:lnTo>
                  <a:lnTo>
                    <a:pt x="178" y="212"/>
                  </a:lnTo>
                  <a:lnTo>
                    <a:pt x="174" y="218"/>
                  </a:lnTo>
                  <a:lnTo>
                    <a:pt x="174" y="218"/>
                  </a:lnTo>
                  <a:lnTo>
                    <a:pt x="166" y="224"/>
                  </a:lnTo>
                  <a:lnTo>
                    <a:pt x="158" y="228"/>
                  </a:lnTo>
                  <a:lnTo>
                    <a:pt x="146" y="231"/>
                  </a:lnTo>
                  <a:lnTo>
                    <a:pt x="132" y="233"/>
                  </a:lnTo>
                  <a:lnTo>
                    <a:pt x="132" y="233"/>
                  </a:lnTo>
                  <a:lnTo>
                    <a:pt x="122" y="231"/>
                  </a:lnTo>
                  <a:lnTo>
                    <a:pt x="113" y="230"/>
                  </a:lnTo>
                  <a:lnTo>
                    <a:pt x="106" y="227"/>
                  </a:lnTo>
                  <a:lnTo>
                    <a:pt x="98" y="222"/>
                  </a:lnTo>
                  <a:lnTo>
                    <a:pt x="94" y="218"/>
                  </a:lnTo>
                  <a:lnTo>
                    <a:pt x="90" y="212"/>
                  </a:lnTo>
                  <a:lnTo>
                    <a:pt x="87" y="207"/>
                  </a:lnTo>
                  <a:lnTo>
                    <a:pt x="87" y="199"/>
                  </a:lnTo>
                  <a:lnTo>
                    <a:pt x="87" y="199"/>
                  </a:lnTo>
                  <a:lnTo>
                    <a:pt x="88" y="192"/>
                  </a:lnTo>
                  <a:lnTo>
                    <a:pt x="91" y="185"/>
                  </a:lnTo>
                  <a:lnTo>
                    <a:pt x="95" y="179"/>
                  </a:lnTo>
                  <a:lnTo>
                    <a:pt x="101" y="173"/>
                  </a:lnTo>
                  <a:lnTo>
                    <a:pt x="110" y="170"/>
                  </a:lnTo>
                  <a:lnTo>
                    <a:pt x="119" y="167"/>
                  </a:lnTo>
                  <a:lnTo>
                    <a:pt x="130" y="165"/>
                  </a:lnTo>
                  <a:lnTo>
                    <a:pt x="142" y="165"/>
                  </a:lnTo>
                  <a:lnTo>
                    <a:pt x="142" y="165"/>
                  </a:lnTo>
                  <a:lnTo>
                    <a:pt x="165" y="166"/>
                  </a:lnTo>
                  <a:lnTo>
                    <a:pt x="165" y="166"/>
                  </a:lnTo>
                  <a:lnTo>
                    <a:pt x="162" y="83"/>
                  </a:lnTo>
                  <a:lnTo>
                    <a:pt x="162" y="83"/>
                  </a:lnTo>
                  <a:lnTo>
                    <a:pt x="145" y="86"/>
                  </a:lnTo>
                  <a:lnTo>
                    <a:pt x="126" y="86"/>
                  </a:lnTo>
                  <a:lnTo>
                    <a:pt x="126" y="86"/>
                  </a:lnTo>
                  <a:lnTo>
                    <a:pt x="111" y="85"/>
                  </a:lnTo>
                  <a:lnTo>
                    <a:pt x="100" y="82"/>
                  </a:lnTo>
                  <a:lnTo>
                    <a:pt x="90" y="76"/>
                  </a:lnTo>
                  <a:lnTo>
                    <a:pt x="82" y="68"/>
                  </a:lnTo>
                  <a:lnTo>
                    <a:pt x="87" y="62"/>
                  </a:lnTo>
                  <a:close/>
                  <a:moveTo>
                    <a:pt x="132" y="179"/>
                  </a:moveTo>
                  <a:lnTo>
                    <a:pt x="132" y="179"/>
                  </a:lnTo>
                  <a:lnTo>
                    <a:pt x="119" y="181"/>
                  </a:lnTo>
                  <a:lnTo>
                    <a:pt x="108" y="185"/>
                  </a:lnTo>
                  <a:lnTo>
                    <a:pt x="106" y="186"/>
                  </a:lnTo>
                  <a:lnTo>
                    <a:pt x="103" y="191"/>
                  </a:lnTo>
                  <a:lnTo>
                    <a:pt x="101" y="194"/>
                  </a:lnTo>
                  <a:lnTo>
                    <a:pt x="100" y="198"/>
                  </a:lnTo>
                  <a:lnTo>
                    <a:pt x="100" y="198"/>
                  </a:lnTo>
                  <a:lnTo>
                    <a:pt x="100" y="202"/>
                  </a:lnTo>
                  <a:lnTo>
                    <a:pt x="101" y="205"/>
                  </a:lnTo>
                  <a:lnTo>
                    <a:pt x="104" y="208"/>
                  </a:lnTo>
                  <a:lnTo>
                    <a:pt x="107" y="211"/>
                  </a:lnTo>
                  <a:lnTo>
                    <a:pt x="116" y="214"/>
                  </a:lnTo>
                  <a:lnTo>
                    <a:pt x="127" y="215"/>
                  </a:lnTo>
                  <a:lnTo>
                    <a:pt x="127" y="215"/>
                  </a:lnTo>
                  <a:lnTo>
                    <a:pt x="137" y="215"/>
                  </a:lnTo>
                  <a:lnTo>
                    <a:pt x="145" y="214"/>
                  </a:lnTo>
                  <a:lnTo>
                    <a:pt x="152" y="211"/>
                  </a:lnTo>
                  <a:lnTo>
                    <a:pt x="156" y="207"/>
                  </a:lnTo>
                  <a:lnTo>
                    <a:pt x="156" y="207"/>
                  </a:lnTo>
                  <a:lnTo>
                    <a:pt x="159" y="201"/>
                  </a:lnTo>
                  <a:lnTo>
                    <a:pt x="162" y="196"/>
                  </a:lnTo>
                  <a:lnTo>
                    <a:pt x="162" y="191"/>
                  </a:lnTo>
                  <a:lnTo>
                    <a:pt x="164" y="183"/>
                  </a:lnTo>
                  <a:lnTo>
                    <a:pt x="164" y="183"/>
                  </a:lnTo>
                  <a:lnTo>
                    <a:pt x="148" y="181"/>
                  </a:lnTo>
                  <a:lnTo>
                    <a:pt x="132" y="179"/>
                  </a:lnTo>
                  <a:lnTo>
                    <a:pt x="132" y="17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0" name="Freeform 141"/>
            <p:cNvSpPr>
              <a:spLocks/>
            </p:cNvSpPr>
            <p:nvPr userDrawn="1"/>
          </p:nvSpPr>
          <p:spPr bwMode="auto">
            <a:xfrm>
              <a:off x="3160713" y="1568451"/>
              <a:ext cx="46037" cy="41275"/>
            </a:xfrm>
            <a:custGeom>
              <a:avLst/>
              <a:gdLst/>
              <a:ahLst/>
              <a:cxnLst>
                <a:cxn ang="0">
                  <a:pos x="5" y="0"/>
                </a:cxn>
                <a:cxn ang="0">
                  <a:pos x="5" y="0"/>
                </a:cxn>
                <a:cxn ang="0">
                  <a:pos x="22" y="4"/>
                </a:cxn>
                <a:cxn ang="0">
                  <a:pos x="36" y="10"/>
                </a:cxn>
                <a:cxn ang="0">
                  <a:pos x="51" y="16"/>
                </a:cxn>
                <a:cxn ang="0">
                  <a:pos x="63" y="24"/>
                </a:cxn>
                <a:cxn ang="0">
                  <a:pos x="73" y="31"/>
                </a:cxn>
                <a:cxn ang="0">
                  <a:pos x="81" y="40"/>
                </a:cxn>
                <a:cxn ang="0">
                  <a:pos x="86" y="50"/>
                </a:cxn>
                <a:cxn ang="0">
                  <a:pos x="87" y="60"/>
                </a:cxn>
                <a:cxn ang="0">
                  <a:pos x="87" y="60"/>
                </a:cxn>
                <a:cxn ang="0">
                  <a:pos x="86" y="66"/>
                </a:cxn>
                <a:cxn ang="0">
                  <a:pos x="83" y="72"/>
                </a:cxn>
                <a:cxn ang="0">
                  <a:pos x="79" y="76"/>
                </a:cxn>
                <a:cxn ang="0">
                  <a:pos x="71" y="78"/>
                </a:cxn>
                <a:cxn ang="0">
                  <a:pos x="71" y="78"/>
                </a:cxn>
                <a:cxn ang="0">
                  <a:pos x="67" y="78"/>
                </a:cxn>
                <a:cxn ang="0">
                  <a:pos x="63" y="75"/>
                </a:cxn>
                <a:cxn ang="0">
                  <a:pos x="60" y="72"/>
                </a:cxn>
                <a:cxn ang="0">
                  <a:pos x="55" y="65"/>
                </a:cxn>
                <a:cxn ang="0">
                  <a:pos x="55" y="65"/>
                </a:cxn>
                <a:cxn ang="0">
                  <a:pos x="44" y="46"/>
                </a:cxn>
                <a:cxn ang="0">
                  <a:pos x="31" y="30"/>
                </a:cxn>
                <a:cxn ang="0">
                  <a:pos x="16" y="17"/>
                </a:cxn>
                <a:cxn ang="0">
                  <a:pos x="0" y="7"/>
                </a:cxn>
                <a:cxn ang="0">
                  <a:pos x="5" y="0"/>
                </a:cxn>
              </a:cxnLst>
              <a:rect l="0" t="0" r="r" b="b"/>
              <a:pathLst>
                <a:path w="87" h="78">
                  <a:moveTo>
                    <a:pt x="5" y="0"/>
                  </a:moveTo>
                  <a:lnTo>
                    <a:pt x="5" y="0"/>
                  </a:lnTo>
                  <a:lnTo>
                    <a:pt x="22" y="4"/>
                  </a:lnTo>
                  <a:lnTo>
                    <a:pt x="36" y="10"/>
                  </a:lnTo>
                  <a:lnTo>
                    <a:pt x="51" y="16"/>
                  </a:lnTo>
                  <a:lnTo>
                    <a:pt x="63" y="24"/>
                  </a:lnTo>
                  <a:lnTo>
                    <a:pt x="73" y="31"/>
                  </a:lnTo>
                  <a:lnTo>
                    <a:pt x="81" y="40"/>
                  </a:lnTo>
                  <a:lnTo>
                    <a:pt x="86" y="50"/>
                  </a:lnTo>
                  <a:lnTo>
                    <a:pt x="87" y="60"/>
                  </a:lnTo>
                  <a:lnTo>
                    <a:pt x="87" y="60"/>
                  </a:lnTo>
                  <a:lnTo>
                    <a:pt x="86" y="66"/>
                  </a:lnTo>
                  <a:lnTo>
                    <a:pt x="83" y="72"/>
                  </a:lnTo>
                  <a:lnTo>
                    <a:pt x="79" y="76"/>
                  </a:lnTo>
                  <a:lnTo>
                    <a:pt x="71" y="78"/>
                  </a:lnTo>
                  <a:lnTo>
                    <a:pt x="71" y="78"/>
                  </a:lnTo>
                  <a:lnTo>
                    <a:pt x="67" y="78"/>
                  </a:lnTo>
                  <a:lnTo>
                    <a:pt x="63" y="75"/>
                  </a:lnTo>
                  <a:lnTo>
                    <a:pt x="60" y="72"/>
                  </a:lnTo>
                  <a:lnTo>
                    <a:pt x="55" y="65"/>
                  </a:lnTo>
                  <a:lnTo>
                    <a:pt x="55" y="65"/>
                  </a:lnTo>
                  <a:lnTo>
                    <a:pt x="44" y="46"/>
                  </a:lnTo>
                  <a:lnTo>
                    <a:pt x="31" y="30"/>
                  </a:lnTo>
                  <a:lnTo>
                    <a:pt x="16" y="17"/>
                  </a:lnTo>
                  <a:lnTo>
                    <a:pt x="0" y="7"/>
                  </a:lnTo>
                  <a:lnTo>
                    <a:pt x="5"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1" name="Freeform 142"/>
            <p:cNvSpPr>
              <a:spLocks/>
            </p:cNvSpPr>
            <p:nvPr userDrawn="1"/>
          </p:nvSpPr>
          <p:spPr bwMode="auto">
            <a:xfrm>
              <a:off x="3289300" y="1474788"/>
              <a:ext cx="46038" cy="122238"/>
            </a:xfrm>
            <a:custGeom>
              <a:avLst/>
              <a:gdLst/>
              <a:ahLst/>
              <a:cxnLst>
                <a:cxn ang="0">
                  <a:pos x="0" y="232"/>
                </a:cxn>
                <a:cxn ang="0">
                  <a:pos x="0" y="220"/>
                </a:cxn>
                <a:cxn ang="0">
                  <a:pos x="0" y="220"/>
                </a:cxn>
                <a:cxn ang="0">
                  <a:pos x="9" y="220"/>
                </a:cxn>
                <a:cxn ang="0">
                  <a:pos x="16" y="219"/>
                </a:cxn>
                <a:cxn ang="0">
                  <a:pos x="20" y="218"/>
                </a:cxn>
                <a:cxn ang="0">
                  <a:pos x="25" y="213"/>
                </a:cxn>
                <a:cxn ang="0">
                  <a:pos x="26" y="207"/>
                </a:cxn>
                <a:cxn ang="0">
                  <a:pos x="27" y="199"/>
                </a:cxn>
                <a:cxn ang="0">
                  <a:pos x="27" y="170"/>
                </a:cxn>
                <a:cxn ang="0">
                  <a:pos x="27" y="63"/>
                </a:cxn>
                <a:cxn ang="0">
                  <a:pos x="27" y="63"/>
                </a:cxn>
                <a:cxn ang="0">
                  <a:pos x="27" y="34"/>
                </a:cxn>
                <a:cxn ang="0">
                  <a:pos x="26" y="25"/>
                </a:cxn>
                <a:cxn ang="0">
                  <a:pos x="25" y="18"/>
                </a:cxn>
                <a:cxn ang="0">
                  <a:pos x="20" y="15"/>
                </a:cxn>
                <a:cxn ang="0">
                  <a:pos x="16" y="12"/>
                </a:cxn>
                <a:cxn ang="0">
                  <a:pos x="9" y="12"/>
                </a:cxn>
                <a:cxn ang="0">
                  <a:pos x="0" y="11"/>
                </a:cxn>
                <a:cxn ang="0">
                  <a:pos x="0" y="0"/>
                </a:cxn>
                <a:cxn ang="0">
                  <a:pos x="85" y="0"/>
                </a:cxn>
                <a:cxn ang="0">
                  <a:pos x="85" y="11"/>
                </a:cxn>
                <a:cxn ang="0">
                  <a:pos x="85" y="11"/>
                </a:cxn>
                <a:cxn ang="0">
                  <a:pos x="77" y="12"/>
                </a:cxn>
                <a:cxn ang="0">
                  <a:pos x="71" y="12"/>
                </a:cxn>
                <a:cxn ang="0">
                  <a:pos x="65" y="15"/>
                </a:cxn>
                <a:cxn ang="0">
                  <a:pos x="62" y="18"/>
                </a:cxn>
                <a:cxn ang="0">
                  <a:pos x="61" y="25"/>
                </a:cxn>
                <a:cxn ang="0">
                  <a:pos x="59" y="34"/>
                </a:cxn>
                <a:cxn ang="0">
                  <a:pos x="59" y="63"/>
                </a:cxn>
                <a:cxn ang="0">
                  <a:pos x="59" y="170"/>
                </a:cxn>
                <a:cxn ang="0">
                  <a:pos x="59" y="170"/>
                </a:cxn>
                <a:cxn ang="0">
                  <a:pos x="59" y="199"/>
                </a:cxn>
                <a:cxn ang="0">
                  <a:pos x="61" y="207"/>
                </a:cxn>
                <a:cxn ang="0">
                  <a:pos x="62" y="213"/>
                </a:cxn>
                <a:cxn ang="0">
                  <a:pos x="65" y="218"/>
                </a:cxn>
                <a:cxn ang="0">
                  <a:pos x="71" y="219"/>
                </a:cxn>
                <a:cxn ang="0">
                  <a:pos x="77" y="220"/>
                </a:cxn>
                <a:cxn ang="0">
                  <a:pos x="85" y="220"/>
                </a:cxn>
                <a:cxn ang="0">
                  <a:pos x="85" y="232"/>
                </a:cxn>
                <a:cxn ang="0">
                  <a:pos x="0" y="232"/>
                </a:cxn>
              </a:cxnLst>
              <a:rect l="0" t="0" r="r" b="b"/>
              <a:pathLst>
                <a:path w="85" h="232">
                  <a:moveTo>
                    <a:pt x="0" y="232"/>
                  </a:moveTo>
                  <a:lnTo>
                    <a:pt x="0" y="220"/>
                  </a:lnTo>
                  <a:lnTo>
                    <a:pt x="0" y="220"/>
                  </a:lnTo>
                  <a:lnTo>
                    <a:pt x="9" y="220"/>
                  </a:lnTo>
                  <a:lnTo>
                    <a:pt x="16" y="219"/>
                  </a:lnTo>
                  <a:lnTo>
                    <a:pt x="20" y="218"/>
                  </a:lnTo>
                  <a:lnTo>
                    <a:pt x="25" y="213"/>
                  </a:lnTo>
                  <a:lnTo>
                    <a:pt x="26" y="207"/>
                  </a:lnTo>
                  <a:lnTo>
                    <a:pt x="27" y="199"/>
                  </a:lnTo>
                  <a:lnTo>
                    <a:pt x="27" y="170"/>
                  </a:lnTo>
                  <a:lnTo>
                    <a:pt x="27" y="63"/>
                  </a:lnTo>
                  <a:lnTo>
                    <a:pt x="27" y="63"/>
                  </a:lnTo>
                  <a:lnTo>
                    <a:pt x="27" y="34"/>
                  </a:lnTo>
                  <a:lnTo>
                    <a:pt x="26" y="25"/>
                  </a:lnTo>
                  <a:lnTo>
                    <a:pt x="25" y="18"/>
                  </a:lnTo>
                  <a:lnTo>
                    <a:pt x="20" y="15"/>
                  </a:lnTo>
                  <a:lnTo>
                    <a:pt x="16" y="12"/>
                  </a:lnTo>
                  <a:lnTo>
                    <a:pt x="9" y="12"/>
                  </a:lnTo>
                  <a:lnTo>
                    <a:pt x="0" y="11"/>
                  </a:lnTo>
                  <a:lnTo>
                    <a:pt x="0" y="0"/>
                  </a:lnTo>
                  <a:lnTo>
                    <a:pt x="85" y="0"/>
                  </a:lnTo>
                  <a:lnTo>
                    <a:pt x="85" y="11"/>
                  </a:lnTo>
                  <a:lnTo>
                    <a:pt x="85" y="11"/>
                  </a:lnTo>
                  <a:lnTo>
                    <a:pt x="77" y="12"/>
                  </a:lnTo>
                  <a:lnTo>
                    <a:pt x="71" y="12"/>
                  </a:lnTo>
                  <a:lnTo>
                    <a:pt x="65" y="15"/>
                  </a:lnTo>
                  <a:lnTo>
                    <a:pt x="62" y="18"/>
                  </a:lnTo>
                  <a:lnTo>
                    <a:pt x="61" y="25"/>
                  </a:lnTo>
                  <a:lnTo>
                    <a:pt x="59" y="34"/>
                  </a:lnTo>
                  <a:lnTo>
                    <a:pt x="59" y="63"/>
                  </a:lnTo>
                  <a:lnTo>
                    <a:pt x="59" y="170"/>
                  </a:lnTo>
                  <a:lnTo>
                    <a:pt x="59" y="170"/>
                  </a:lnTo>
                  <a:lnTo>
                    <a:pt x="59" y="199"/>
                  </a:lnTo>
                  <a:lnTo>
                    <a:pt x="61" y="207"/>
                  </a:lnTo>
                  <a:lnTo>
                    <a:pt x="62" y="213"/>
                  </a:lnTo>
                  <a:lnTo>
                    <a:pt x="65" y="218"/>
                  </a:lnTo>
                  <a:lnTo>
                    <a:pt x="71" y="219"/>
                  </a:lnTo>
                  <a:lnTo>
                    <a:pt x="77" y="220"/>
                  </a:lnTo>
                  <a:lnTo>
                    <a:pt x="85" y="220"/>
                  </a:lnTo>
                  <a:lnTo>
                    <a:pt x="85" y="232"/>
                  </a:lnTo>
                  <a:lnTo>
                    <a:pt x="0" y="23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2" name="Freeform 143"/>
            <p:cNvSpPr>
              <a:spLocks/>
            </p:cNvSpPr>
            <p:nvPr userDrawn="1"/>
          </p:nvSpPr>
          <p:spPr bwMode="auto">
            <a:xfrm>
              <a:off x="3355975" y="1474788"/>
              <a:ext cx="100013" cy="122238"/>
            </a:xfrm>
            <a:custGeom>
              <a:avLst/>
              <a:gdLst/>
              <a:ahLst/>
              <a:cxnLst>
                <a:cxn ang="0">
                  <a:pos x="178" y="53"/>
                </a:cxn>
                <a:cxn ang="0">
                  <a:pos x="178" y="53"/>
                </a:cxn>
                <a:cxn ang="0">
                  <a:pos x="175" y="37"/>
                </a:cxn>
                <a:cxn ang="0">
                  <a:pos x="175" y="37"/>
                </a:cxn>
                <a:cxn ang="0">
                  <a:pos x="174" y="31"/>
                </a:cxn>
                <a:cxn ang="0">
                  <a:pos x="171" y="25"/>
                </a:cxn>
                <a:cxn ang="0">
                  <a:pos x="168" y="21"/>
                </a:cxn>
                <a:cxn ang="0">
                  <a:pos x="163" y="18"/>
                </a:cxn>
                <a:cxn ang="0">
                  <a:pos x="158" y="15"/>
                </a:cxn>
                <a:cxn ang="0">
                  <a:pos x="152" y="13"/>
                </a:cxn>
                <a:cxn ang="0">
                  <a:pos x="133" y="12"/>
                </a:cxn>
                <a:cxn ang="0">
                  <a:pos x="110" y="12"/>
                </a:cxn>
                <a:cxn ang="0">
                  <a:pos x="110" y="170"/>
                </a:cxn>
                <a:cxn ang="0">
                  <a:pos x="110" y="170"/>
                </a:cxn>
                <a:cxn ang="0">
                  <a:pos x="110" y="199"/>
                </a:cxn>
                <a:cxn ang="0">
                  <a:pos x="111" y="207"/>
                </a:cxn>
                <a:cxn ang="0">
                  <a:pos x="114" y="213"/>
                </a:cxn>
                <a:cxn ang="0">
                  <a:pos x="118" y="218"/>
                </a:cxn>
                <a:cxn ang="0">
                  <a:pos x="124" y="219"/>
                </a:cxn>
                <a:cxn ang="0">
                  <a:pos x="133" y="220"/>
                </a:cxn>
                <a:cxn ang="0">
                  <a:pos x="145" y="220"/>
                </a:cxn>
                <a:cxn ang="0">
                  <a:pos x="145" y="232"/>
                </a:cxn>
                <a:cxn ang="0">
                  <a:pos x="45" y="232"/>
                </a:cxn>
                <a:cxn ang="0">
                  <a:pos x="45" y="220"/>
                </a:cxn>
                <a:cxn ang="0">
                  <a:pos x="45" y="220"/>
                </a:cxn>
                <a:cxn ang="0">
                  <a:pos x="55" y="220"/>
                </a:cxn>
                <a:cxn ang="0">
                  <a:pos x="63" y="219"/>
                </a:cxn>
                <a:cxn ang="0">
                  <a:pos x="69" y="218"/>
                </a:cxn>
                <a:cxn ang="0">
                  <a:pos x="74" y="213"/>
                </a:cxn>
                <a:cxn ang="0">
                  <a:pos x="76" y="207"/>
                </a:cxn>
                <a:cxn ang="0">
                  <a:pos x="78" y="199"/>
                </a:cxn>
                <a:cxn ang="0">
                  <a:pos x="79" y="170"/>
                </a:cxn>
                <a:cxn ang="0">
                  <a:pos x="79" y="12"/>
                </a:cxn>
                <a:cxn ang="0">
                  <a:pos x="56" y="12"/>
                </a:cxn>
                <a:cxn ang="0">
                  <a:pos x="56" y="12"/>
                </a:cxn>
                <a:cxn ang="0">
                  <a:pos x="37" y="13"/>
                </a:cxn>
                <a:cxn ang="0">
                  <a:pos x="30" y="15"/>
                </a:cxn>
                <a:cxn ang="0">
                  <a:pos x="26" y="18"/>
                </a:cxn>
                <a:cxn ang="0">
                  <a:pos x="21" y="21"/>
                </a:cxn>
                <a:cxn ang="0">
                  <a:pos x="18" y="25"/>
                </a:cxn>
                <a:cxn ang="0">
                  <a:pos x="16" y="31"/>
                </a:cxn>
                <a:cxn ang="0">
                  <a:pos x="14" y="37"/>
                </a:cxn>
                <a:cxn ang="0">
                  <a:pos x="14" y="37"/>
                </a:cxn>
                <a:cxn ang="0">
                  <a:pos x="11" y="53"/>
                </a:cxn>
                <a:cxn ang="0">
                  <a:pos x="0" y="53"/>
                </a:cxn>
                <a:cxn ang="0">
                  <a:pos x="0" y="0"/>
                </a:cxn>
                <a:cxn ang="0">
                  <a:pos x="190" y="0"/>
                </a:cxn>
                <a:cxn ang="0">
                  <a:pos x="190" y="53"/>
                </a:cxn>
                <a:cxn ang="0">
                  <a:pos x="178" y="53"/>
                </a:cxn>
              </a:cxnLst>
              <a:rect l="0" t="0" r="r" b="b"/>
              <a:pathLst>
                <a:path w="190" h="232">
                  <a:moveTo>
                    <a:pt x="178" y="53"/>
                  </a:moveTo>
                  <a:lnTo>
                    <a:pt x="178" y="53"/>
                  </a:lnTo>
                  <a:lnTo>
                    <a:pt x="175" y="37"/>
                  </a:lnTo>
                  <a:lnTo>
                    <a:pt x="175" y="37"/>
                  </a:lnTo>
                  <a:lnTo>
                    <a:pt x="174" y="31"/>
                  </a:lnTo>
                  <a:lnTo>
                    <a:pt x="171" y="25"/>
                  </a:lnTo>
                  <a:lnTo>
                    <a:pt x="168" y="21"/>
                  </a:lnTo>
                  <a:lnTo>
                    <a:pt x="163" y="18"/>
                  </a:lnTo>
                  <a:lnTo>
                    <a:pt x="158" y="15"/>
                  </a:lnTo>
                  <a:lnTo>
                    <a:pt x="152" y="13"/>
                  </a:lnTo>
                  <a:lnTo>
                    <a:pt x="133" y="12"/>
                  </a:lnTo>
                  <a:lnTo>
                    <a:pt x="110" y="12"/>
                  </a:lnTo>
                  <a:lnTo>
                    <a:pt x="110" y="170"/>
                  </a:lnTo>
                  <a:lnTo>
                    <a:pt x="110" y="170"/>
                  </a:lnTo>
                  <a:lnTo>
                    <a:pt x="110" y="199"/>
                  </a:lnTo>
                  <a:lnTo>
                    <a:pt x="111" y="207"/>
                  </a:lnTo>
                  <a:lnTo>
                    <a:pt x="114" y="213"/>
                  </a:lnTo>
                  <a:lnTo>
                    <a:pt x="118" y="218"/>
                  </a:lnTo>
                  <a:lnTo>
                    <a:pt x="124" y="219"/>
                  </a:lnTo>
                  <a:lnTo>
                    <a:pt x="133" y="220"/>
                  </a:lnTo>
                  <a:lnTo>
                    <a:pt x="145" y="220"/>
                  </a:lnTo>
                  <a:lnTo>
                    <a:pt x="145" y="232"/>
                  </a:lnTo>
                  <a:lnTo>
                    <a:pt x="45" y="232"/>
                  </a:lnTo>
                  <a:lnTo>
                    <a:pt x="45" y="220"/>
                  </a:lnTo>
                  <a:lnTo>
                    <a:pt x="45" y="220"/>
                  </a:lnTo>
                  <a:lnTo>
                    <a:pt x="55" y="220"/>
                  </a:lnTo>
                  <a:lnTo>
                    <a:pt x="63" y="219"/>
                  </a:lnTo>
                  <a:lnTo>
                    <a:pt x="69" y="218"/>
                  </a:lnTo>
                  <a:lnTo>
                    <a:pt x="74" y="213"/>
                  </a:lnTo>
                  <a:lnTo>
                    <a:pt x="76" y="207"/>
                  </a:lnTo>
                  <a:lnTo>
                    <a:pt x="78" y="199"/>
                  </a:lnTo>
                  <a:lnTo>
                    <a:pt x="79" y="170"/>
                  </a:lnTo>
                  <a:lnTo>
                    <a:pt x="79" y="12"/>
                  </a:lnTo>
                  <a:lnTo>
                    <a:pt x="56" y="12"/>
                  </a:lnTo>
                  <a:lnTo>
                    <a:pt x="56" y="12"/>
                  </a:lnTo>
                  <a:lnTo>
                    <a:pt x="37" y="13"/>
                  </a:lnTo>
                  <a:lnTo>
                    <a:pt x="30" y="15"/>
                  </a:lnTo>
                  <a:lnTo>
                    <a:pt x="26" y="18"/>
                  </a:lnTo>
                  <a:lnTo>
                    <a:pt x="21" y="21"/>
                  </a:lnTo>
                  <a:lnTo>
                    <a:pt x="18" y="25"/>
                  </a:lnTo>
                  <a:lnTo>
                    <a:pt x="16" y="31"/>
                  </a:lnTo>
                  <a:lnTo>
                    <a:pt x="14" y="37"/>
                  </a:lnTo>
                  <a:lnTo>
                    <a:pt x="14" y="37"/>
                  </a:lnTo>
                  <a:lnTo>
                    <a:pt x="11" y="53"/>
                  </a:lnTo>
                  <a:lnTo>
                    <a:pt x="0" y="53"/>
                  </a:lnTo>
                  <a:lnTo>
                    <a:pt x="0" y="0"/>
                  </a:lnTo>
                  <a:lnTo>
                    <a:pt x="190" y="0"/>
                  </a:lnTo>
                  <a:lnTo>
                    <a:pt x="190" y="53"/>
                  </a:lnTo>
                  <a:lnTo>
                    <a:pt x="178" y="5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3" name="Freeform 144"/>
            <p:cNvSpPr>
              <a:spLocks/>
            </p:cNvSpPr>
            <p:nvPr userDrawn="1"/>
          </p:nvSpPr>
          <p:spPr bwMode="auto">
            <a:xfrm>
              <a:off x="3481388" y="1466851"/>
              <a:ext cx="93662" cy="131762"/>
            </a:xfrm>
            <a:custGeom>
              <a:avLst/>
              <a:gdLst/>
              <a:ahLst/>
              <a:cxnLst>
                <a:cxn ang="0">
                  <a:pos x="54" y="91"/>
                </a:cxn>
                <a:cxn ang="0">
                  <a:pos x="51" y="39"/>
                </a:cxn>
                <a:cxn ang="0">
                  <a:pos x="51" y="29"/>
                </a:cxn>
                <a:cxn ang="0">
                  <a:pos x="50" y="23"/>
                </a:cxn>
                <a:cxn ang="0">
                  <a:pos x="42" y="14"/>
                </a:cxn>
                <a:cxn ang="0">
                  <a:pos x="31" y="7"/>
                </a:cxn>
                <a:cxn ang="0">
                  <a:pos x="31" y="6"/>
                </a:cxn>
                <a:cxn ang="0">
                  <a:pos x="31" y="4"/>
                </a:cxn>
                <a:cxn ang="0">
                  <a:pos x="41" y="0"/>
                </a:cxn>
                <a:cxn ang="0">
                  <a:pos x="53" y="1"/>
                </a:cxn>
                <a:cxn ang="0">
                  <a:pos x="66" y="6"/>
                </a:cxn>
                <a:cxn ang="0">
                  <a:pos x="76" y="12"/>
                </a:cxn>
                <a:cxn ang="0">
                  <a:pos x="79" y="19"/>
                </a:cxn>
                <a:cxn ang="0">
                  <a:pos x="77" y="27"/>
                </a:cxn>
                <a:cxn ang="0">
                  <a:pos x="74" y="43"/>
                </a:cxn>
                <a:cxn ang="0">
                  <a:pos x="74" y="68"/>
                </a:cxn>
                <a:cxn ang="0">
                  <a:pos x="74" y="88"/>
                </a:cxn>
                <a:cxn ang="0">
                  <a:pos x="77" y="106"/>
                </a:cxn>
                <a:cxn ang="0">
                  <a:pos x="84" y="110"/>
                </a:cxn>
                <a:cxn ang="0">
                  <a:pos x="89" y="110"/>
                </a:cxn>
                <a:cxn ang="0">
                  <a:pos x="98" y="106"/>
                </a:cxn>
                <a:cxn ang="0">
                  <a:pos x="131" y="90"/>
                </a:cxn>
                <a:cxn ang="0">
                  <a:pos x="144" y="87"/>
                </a:cxn>
                <a:cxn ang="0">
                  <a:pos x="150" y="88"/>
                </a:cxn>
                <a:cxn ang="0">
                  <a:pos x="158" y="94"/>
                </a:cxn>
                <a:cxn ang="0">
                  <a:pos x="160" y="98"/>
                </a:cxn>
                <a:cxn ang="0">
                  <a:pos x="157" y="106"/>
                </a:cxn>
                <a:cxn ang="0">
                  <a:pos x="150" y="111"/>
                </a:cxn>
                <a:cxn ang="0">
                  <a:pos x="138" y="116"/>
                </a:cxn>
                <a:cxn ang="0">
                  <a:pos x="121" y="120"/>
                </a:cxn>
                <a:cxn ang="0">
                  <a:pos x="77" y="136"/>
                </a:cxn>
                <a:cxn ang="0">
                  <a:pos x="45" y="153"/>
                </a:cxn>
                <a:cxn ang="0">
                  <a:pos x="25" y="174"/>
                </a:cxn>
                <a:cxn ang="0">
                  <a:pos x="18" y="190"/>
                </a:cxn>
                <a:cxn ang="0">
                  <a:pos x="18" y="194"/>
                </a:cxn>
                <a:cxn ang="0">
                  <a:pos x="21" y="207"/>
                </a:cxn>
                <a:cxn ang="0">
                  <a:pos x="31" y="216"/>
                </a:cxn>
                <a:cxn ang="0">
                  <a:pos x="51" y="221"/>
                </a:cxn>
                <a:cxn ang="0">
                  <a:pos x="80" y="223"/>
                </a:cxn>
                <a:cxn ang="0">
                  <a:pos x="113" y="221"/>
                </a:cxn>
                <a:cxn ang="0">
                  <a:pos x="154" y="216"/>
                </a:cxn>
                <a:cxn ang="0">
                  <a:pos x="163" y="216"/>
                </a:cxn>
                <a:cxn ang="0">
                  <a:pos x="169" y="217"/>
                </a:cxn>
                <a:cxn ang="0">
                  <a:pos x="176" y="224"/>
                </a:cxn>
                <a:cxn ang="0">
                  <a:pos x="177" y="230"/>
                </a:cxn>
                <a:cxn ang="0">
                  <a:pos x="173" y="239"/>
                </a:cxn>
                <a:cxn ang="0">
                  <a:pos x="163" y="243"/>
                </a:cxn>
                <a:cxn ang="0">
                  <a:pos x="151" y="245"/>
                </a:cxn>
                <a:cxn ang="0">
                  <a:pos x="96" y="248"/>
                </a:cxn>
                <a:cxn ang="0">
                  <a:pos x="71" y="246"/>
                </a:cxn>
                <a:cxn ang="0">
                  <a:pos x="35" y="240"/>
                </a:cxn>
                <a:cxn ang="0">
                  <a:pos x="22" y="234"/>
                </a:cxn>
                <a:cxn ang="0">
                  <a:pos x="5" y="219"/>
                </a:cxn>
                <a:cxn ang="0">
                  <a:pos x="0" y="197"/>
                </a:cxn>
                <a:cxn ang="0">
                  <a:pos x="0" y="187"/>
                </a:cxn>
                <a:cxn ang="0">
                  <a:pos x="9" y="168"/>
                </a:cxn>
                <a:cxn ang="0">
                  <a:pos x="25" y="149"/>
                </a:cxn>
                <a:cxn ang="0">
                  <a:pos x="51" y="130"/>
                </a:cxn>
                <a:cxn ang="0">
                  <a:pos x="69" y="120"/>
                </a:cxn>
                <a:cxn ang="0">
                  <a:pos x="57" y="110"/>
                </a:cxn>
                <a:cxn ang="0">
                  <a:pos x="54" y="91"/>
                </a:cxn>
              </a:cxnLst>
              <a:rect l="0" t="0" r="r" b="b"/>
              <a:pathLst>
                <a:path w="177" h="248">
                  <a:moveTo>
                    <a:pt x="54" y="91"/>
                  </a:moveTo>
                  <a:lnTo>
                    <a:pt x="54" y="91"/>
                  </a:lnTo>
                  <a:lnTo>
                    <a:pt x="51" y="65"/>
                  </a:lnTo>
                  <a:lnTo>
                    <a:pt x="51" y="39"/>
                  </a:lnTo>
                  <a:lnTo>
                    <a:pt x="51" y="39"/>
                  </a:lnTo>
                  <a:lnTo>
                    <a:pt x="51" y="29"/>
                  </a:lnTo>
                  <a:lnTo>
                    <a:pt x="50" y="23"/>
                  </a:lnTo>
                  <a:lnTo>
                    <a:pt x="50" y="23"/>
                  </a:lnTo>
                  <a:lnTo>
                    <a:pt x="47" y="19"/>
                  </a:lnTo>
                  <a:lnTo>
                    <a:pt x="42" y="14"/>
                  </a:lnTo>
                  <a:lnTo>
                    <a:pt x="42" y="14"/>
                  </a:lnTo>
                  <a:lnTo>
                    <a:pt x="31" y="7"/>
                  </a:lnTo>
                  <a:lnTo>
                    <a:pt x="31" y="7"/>
                  </a:lnTo>
                  <a:lnTo>
                    <a:pt x="31" y="6"/>
                  </a:lnTo>
                  <a:lnTo>
                    <a:pt x="31" y="6"/>
                  </a:lnTo>
                  <a:lnTo>
                    <a:pt x="31" y="4"/>
                  </a:lnTo>
                  <a:lnTo>
                    <a:pt x="34" y="1"/>
                  </a:lnTo>
                  <a:lnTo>
                    <a:pt x="41" y="0"/>
                  </a:lnTo>
                  <a:lnTo>
                    <a:pt x="41" y="0"/>
                  </a:lnTo>
                  <a:lnTo>
                    <a:pt x="53" y="1"/>
                  </a:lnTo>
                  <a:lnTo>
                    <a:pt x="66" y="6"/>
                  </a:lnTo>
                  <a:lnTo>
                    <a:pt x="66" y="6"/>
                  </a:lnTo>
                  <a:lnTo>
                    <a:pt x="71" y="9"/>
                  </a:lnTo>
                  <a:lnTo>
                    <a:pt x="76" y="12"/>
                  </a:lnTo>
                  <a:lnTo>
                    <a:pt x="79" y="14"/>
                  </a:lnTo>
                  <a:lnTo>
                    <a:pt x="79" y="19"/>
                  </a:lnTo>
                  <a:lnTo>
                    <a:pt x="79" y="19"/>
                  </a:lnTo>
                  <a:lnTo>
                    <a:pt x="77" y="27"/>
                  </a:lnTo>
                  <a:lnTo>
                    <a:pt x="77" y="27"/>
                  </a:lnTo>
                  <a:lnTo>
                    <a:pt x="74" y="43"/>
                  </a:lnTo>
                  <a:lnTo>
                    <a:pt x="74" y="68"/>
                  </a:lnTo>
                  <a:lnTo>
                    <a:pt x="74" y="68"/>
                  </a:lnTo>
                  <a:lnTo>
                    <a:pt x="74" y="88"/>
                  </a:lnTo>
                  <a:lnTo>
                    <a:pt x="74" y="88"/>
                  </a:lnTo>
                  <a:lnTo>
                    <a:pt x="76" y="98"/>
                  </a:lnTo>
                  <a:lnTo>
                    <a:pt x="77" y="106"/>
                  </a:lnTo>
                  <a:lnTo>
                    <a:pt x="80" y="110"/>
                  </a:lnTo>
                  <a:lnTo>
                    <a:pt x="84" y="110"/>
                  </a:lnTo>
                  <a:lnTo>
                    <a:pt x="84" y="110"/>
                  </a:lnTo>
                  <a:lnTo>
                    <a:pt x="89" y="110"/>
                  </a:lnTo>
                  <a:lnTo>
                    <a:pt x="98" y="106"/>
                  </a:lnTo>
                  <a:lnTo>
                    <a:pt x="98" y="106"/>
                  </a:lnTo>
                  <a:lnTo>
                    <a:pt x="131" y="90"/>
                  </a:lnTo>
                  <a:lnTo>
                    <a:pt x="131" y="90"/>
                  </a:lnTo>
                  <a:lnTo>
                    <a:pt x="138" y="87"/>
                  </a:lnTo>
                  <a:lnTo>
                    <a:pt x="144" y="87"/>
                  </a:lnTo>
                  <a:lnTo>
                    <a:pt x="144" y="87"/>
                  </a:lnTo>
                  <a:lnTo>
                    <a:pt x="150" y="88"/>
                  </a:lnTo>
                  <a:lnTo>
                    <a:pt x="154" y="90"/>
                  </a:lnTo>
                  <a:lnTo>
                    <a:pt x="158" y="94"/>
                  </a:lnTo>
                  <a:lnTo>
                    <a:pt x="160" y="98"/>
                  </a:lnTo>
                  <a:lnTo>
                    <a:pt x="160" y="98"/>
                  </a:lnTo>
                  <a:lnTo>
                    <a:pt x="158" y="103"/>
                  </a:lnTo>
                  <a:lnTo>
                    <a:pt x="157" y="106"/>
                  </a:lnTo>
                  <a:lnTo>
                    <a:pt x="154" y="109"/>
                  </a:lnTo>
                  <a:lnTo>
                    <a:pt x="150" y="111"/>
                  </a:lnTo>
                  <a:lnTo>
                    <a:pt x="150" y="111"/>
                  </a:lnTo>
                  <a:lnTo>
                    <a:pt x="138" y="116"/>
                  </a:lnTo>
                  <a:lnTo>
                    <a:pt x="121" y="120"/>
                  </a:lnTo>
                  <a:lnTo>
                    <a:pt x="121" y="120"/>
                  </a:lnTo>
                  <a:lnTo>
                    <a:pt x="98" y="127"/>
                  </a:lnTo>
                  <a:lnTo>
                    <a:pt x="77" y="136"/>
                  </a:lnTo>
                  <a:lnTo>
                    <a:pt x="60" y="145"/>
                  </a:lnTo>
                  <a:lnTo>
                    <a:pt x="45" y="153"/>
                  </a:lnTo>
                  <a:lnTo>
                    <a:pt x="34" y="164"/>
                  </a:lnTo>
                  <a:lnTo>
                    <a:pt x="25" y="174"/>
                  </a:lnTo>
                  <a:lnTo>
                    <a:pt x="19" y="184"/>
                  </a:lnTo>
                  <a:lnTo>
                    <a:pt x="18" y="190"/>
                  </a:lnTo>
                  <a:lnTo>
                    <a:pt x="18" y="194"/>
                  </a:lnTo>
                  <a:lnTo>
                    <a:pt x="18" y="194"/>
                  </a:lnTo>
                  <a:lnTo>
                    <a:pt x="18" y="201"/>
                  </a:lnTo>
                  <a:lnTo>
                    <a:pt x="21" y="207"/>
                  </a:lnTo>
                  <a:lnTo>
                    <a:pt x="25" y="211"/>
                  </a:lnTo>
                  <a:lnTo>
                    <a:pt x="31" y="216"/>
                  </a:lnTo>
                  <a:lnTo>
                    <a:pt x="40" y="219"/>
                  </a:lnTo>
                  <a:lnTo>
                    <a:pt x="51" y="221"/>
                  </a:lnTo>
                  <a:lnTo>
                    <a:pt x="64" y="223"/>
                  </a:lnTo>
                  <a:lnTo>
                    <a:pt x="80" y="223"/>
                  </a:lnTo>
                  <a:lnTo>
                    <a:pt x="80" y="223"/>
                  </a:lnTo>
                  <a:lnTo>
                    <a:pt x="113" y="221"/>
                  </a:lnTo>
                  <a:lnTo>
                    <a:pt x="134" y="220"/>
                  </a:lnTo>
                  <a:lnTo>
                    <a:pt x="154" y="216"/>
                  </a:lnTo>
                  <a:lnTo>
                    <a:pt x="154" y="216"/>
                  </a:lnTo>
                  <a:lnTo>
                    <a:pt x="163" y="216"/>
                  </a:lnTo>
                  <a:lnTo>
                    <a:pt x="163" y="216"/>
                  </a:lnTo>
                  <a:lnTo>
                    <a:pt x="169" y="217"/>
                  </a:lnTo>
                  <a:lnTo>
                    <a:pt x="173" y="220"/>
                  </a:lnTo>
                  <a:lnTo>
                    <a:pt x="176" y="224"/>
                  </a:lnTo>
                  <a:lnTo>
                    <a:pt x="177" y="230"/>
                  </a:lnTo>
                  <a:lnTo>
                    <a:pt x="177" y="230"/>
                  </a:lnTo>
                  <a:lnTo>
                    <a:pt x="176" y="234"/>
                  </a:lnTo>
                  <a:lnTo>
                    <a:pt x="173" y="239"/>
                  </a:lnTo>
                  <a:lnTo>
                    <a:pt x="169" y="242"/>
                  </a:lnTo>
                  <a:lnTo>
                    <a:pt x="163" y="243"/>
                  </a:lnTo>
                  <a:lnTo>
                    <a:pt x="163" y="243"/>
                  </a:lnTo>
                  <a:lnTo>
                    <a:pt x="151" y="245"/>
                  </a:lnTo>
                  <a:lnTo>
                    <a:pt x="134" y="246"/>
                  </a:lnTo>
                  <a:lnTo>
                    <a:pt x="96" y="248"/>
                  </a:lnTo>
                  <a:lnTo>
                    <a:pt x="96" y="248"/>
                  </a:lnTo>
                  <a:lnTo>
                    <a:pt x="71" y="246"/>
                  </a:lnTo>
                  <a:lnTo>
                    <a:pt x="53" y="245"/>
                  </a:lnTo>
                  <a:lnTo>
                    <a:pt x="35" y="240"/>
                  </a:lnTo>
                  <a:lnTo>
                    <a:pt x="22" y="234"/>
                  </a:lnTo>
                  <a:lnTo>
                    <a:pt x="22" y="234"/>
                  </a:lnTo>
                  <a:lnTo>
                    <a:pt x="12" y="227"/>
                  </a:lnTo>
                  <a:lnTo>
                    <a:pt x="5" y="219"/>
                  </a:lnTo>
                  <a:lnTo>
                    <a:pt x="2" y="208"/>
                  </a:lnTo>
                  <a:lnTo>
                    <a:pt x="0" y="197"/>
                  </a:lnTo>
                  <a:lnTo>
                    <a:pt x="0" y="197"/>
                  </a:lnTo>
                  <a:lnTo>
                    <a:pt x="0" y="187"/>
                  </a:lnTo>
                  <a:lnTo>
                    <a:pt x="3" y="178"/>
                  </a:lnTo>
                  <a:lnTo>
                    <a:pt x="9" y="168"/>
                  </a:lnTo>
                  <a:lnTo>
                    <a:pt x="16" y="159"/>
                  </a:lnTo>
                  <a:lnTo>
                    <a:pt x="25" y="149"/>
                  </a:lnTo>
                  <a:lnTo>
                    <a:pt x="38" y="140"/>
                  </a:lnTo>
                  <a:lnTo>
                    <a:pt x="51" y="130"/>
                  </a:lnTo>
                  <a:lnTo>
                    <a:pt x="69" y="120"/>
                  </a:lnTo>
                  <a:lnTo>
                    <a:pt x="69" y="120"/>
                  </a:lnTo>
                  <a:lnTo>
                    <a:pt x="61" y="116"/>
                  </a:lnTo>
                  <a:lnTo>
                    <a:pt x="57" y="110"/>
                  </a:lnTo>
                  <a:lnTo>
                    <a:pt x="55" y="101"/>
                  </a:lnTo>
                  <a:lnTo>
                    <a:pt x="54" y="91"/>
                  </a:lnTo>
                  <a:lnTo>
                    <a:pt x="54" y="9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4" name="Freeform 145"/>
            <p:cNvSpPr>
              <a:spLocks noEditPoints="1"/>
            </p:cNvSpPr>
            <p:nvPr userDrawn="1"/>
          </p:nvSpPr>
          <p:spPr bwMode="auto">
            <a:xfrm>
              <a:off x="3611563" y="1458913"/>
              <a:ext cx="147637" cy="150813"/>
            </a:xfrm>
            <a:custGeom>
              <a:avLst/>
              <a:gdLst/>
              <a:ahLst/>
              <a:cxnLst>
                <a:cxn ang="0">
                  <a:pos x="79" y="31"/>
                </a:cxn>
                <a:cxn ang="0">
                  <a:pos x="95" y="3"/>
                </a:cxn>
                <a:cxn ang="0">
                  <a:pos x="115" y="9"/>
                </a:cxn>
                <a:cxn ang="0">
                  <a:pos x="101" y="54"/>
                </a:cxn>
                <a:cxn ang="0">
                  <a:pos x="147" y="34"/>
                </a:cxn>
                <a:cxn ang="0">
                  <a:pos x="173" y="63"/>
                </a:cxn>
                <a:cxn ang="0">
                  <a:pos x="101" y="64"/>
                </a:cxn>
                <a:cxn ang="0">
                  <a:pos x="101" y="80"/>
                </a:cxn>
                <a:cxn ang="0">
                  <a:pos x="101" y="103"/>
                </a:cxn>
                <a:cxn ang="0">
                  <a:pos x="156" y="82"/>
                </a:cxn>
                <a:cxn ang="0">
                  <a:pos x="182" y="110"/>
                </a:cxn>
                <a:cxn ang="0">
                  <a:pos x="101" y="113"/>
                </a:cxn>
                <a:cxn ang="0">
                  <a:pos x="145" y="135"/>
                </a:cxn>
                <a:cxn ang="0">
                  <a:pos x="167" y="151"/>
                </a:cxn>
                <a:cxn ang="0">
                  <a:pos x="167" y="158"/>
                </a:cxn>
                <a:cxn ang="0">
                  <a:pos x="160" y="236"/>
                </a:cxn>
                <a:cxn ang="0">
                  <a:pos x="156" y="249"/>
                </a:cxn>
                <a:cxn ang="0">
                  <a:pos x="130" y="260"/>
                </a:cxn>
                <a:cxn ang="0">
                  <a:pos x="118" y="244"/>
                </a:cxn>
                <a:cxn ang="0">
                  <a:pos x="130" y="236"/>
                </a:cxn>
                <a:cxn ang="0">
                  <a:pos x="135" y="235"/>
                </a:cxn>
                <a:cxn ang="0">
                  <a:pos x="102" y="160"/>
                </a:cxn>
                <a:cxn ang="0">
                  <a:pos x="99" y="281"/>
                </a:cxn>
                <a:cxn ang="0">
                  <a:pos x="83" y="283"/>
                </a:cxn>
                <a:cxn ang="0">
                  <a:pos x="77" y="277"/>
                </a:cxn>
                <a:cxn ang="0">
                  <a:pos x="44" y="258"/>
                </a:cxn>
                <a:cxn ang="0">
                  <a:pos x="41" y="264"/>
                </a:cxn>
                <a:cxn ang="0">
                  <a:pos x="21" y="264"/>
                </a:cxn>
                <a:cxn ang="0">
                  <a:pos x="21" y="163"/>
                </a:cxn>
                <a:cxn ang="0">
                  <a:pos x="47" y="148"/>
                </a:cxn>
                <a:cxn ang="0">
                  <a:pos x="24" y="113"/>
                </a:cxn>
                <a:cxn ang="0">
                  <a:pos x="25" y="103"/>
                </a:cxn>
                <a:cxn ang="0">
                  <a:pos x="31" y="64"/>
                </a:cxn>
                <a:cxn ang="0">
                  <a:pos x="0" y="87"/>
                </a:cxn>
                <a:cxn ang="0">
                  <a:pos x="34" y="21"/>
                </a:cxn>
                <a:cxn ang="0">
                  <a:pos x="72" y="18"/>
                </a:cxn>
                <a:cxn ang="0">
                  <a:pos x="69" y="25"/>
                </a:cxn>
                <a:cxn ang="0">
                  <a:pos x="40" y="54"/>
                </a:cxn>
                <a:cxn ang="0">
                  <a:pos x="224" y="34"/>
                </a:cxn>
                <a:cxn ang="0">
                  <a:pos x="211" y="84"/>
                </a:cxn>
                <a:cxn ang="0">
                  <a:pos x="211" y="213"/>
                </a:cxn>
                <a:cxn ang="0">
                  <a:pos x="193" y="216"/>
                </a:cxn>
                <a:cxn ang="0">
                  <a:pos x="188" y="210"/>
                </a:cxn>
                <a:cxn ang="0">
                  <a:pos x="188" y="22"/>
                </a:cxn>
                <a:cxn ang="0">
                  <a:pos x="222" y="28"/>
                </a:cxn>
                <a:cxn ang="0">
                  <a:pos x="244" y="31"/>
                </a:cxn>
                <a:cxn ang="0">
                  <a:pos x="280" y="8"/>
                </a:cxn>
                <a:cxn ang="0">
                  <a:pos x="279" y="15"/>
                </a:cxn>
                <a:cxn ang="0">
                  <a:pos x="270" y="251"/>
                </a:cxn>
                <a:cxn ang="0">
                  <a:pos x="269" y="258"/>
                </a:cxn>
                <a:cxn ang="0">
                  <a:pos x="256" y="273"/>
                </a:cxn>
                <a:cxn ang="0">
                  <a:pos x="227" y="270"/>
                </a:cxn>
                <a:cxn ang="0">
                  <a:pos x="217" y="261"/>
                </a:cxn>
                <a:cxn ang="0">
                  <a:pos x="193" y="247"/>
                </a:cxn>
                <a:cxn ang="0">
                  <a:pos x="238" y="249"/>
                </a:cxn>
                <a:cxn ang="0">
                  <a:pos x="244" y="245"/>
                </a:cxn>
              </a:cxnLst>
              <a:rect l="0" t="0" r="r" b="b"/>
              <a:pathLst>
                <a:path w="280" h="283">
                  <a:moveTo>
                    <a:pt x="79" y="54"/>
                  </a:moveTo>
                  <a:lnTo>
                    <a:pt x="79" y="54"/>
                  </a:lnTo>
                  <a:lnTo>
                    <a:pt x="79" y="31"/>
                  </a:lnTo>
                  <a:lnTo>
                    <a:pt x="79" y="31"/>
                  </a:lnTo>
                  <a:lnTo>
                    <a:pt x="77" y="0"/>
                  </a:lnTo>
                  <a:lnTo>
                    <a:pt x="77" y="0"/>
                  </a:lnTo>
                  <a:lnTo>
                    <a:pt x="95" y="3"/>
                  </a:lnTo>
                  <a:lnTo>
                    <a:pt x="95" y="3"/>
                  </a:lnTo>
                  <a:lnTo>
                    <a:pt x="111" y="5"/>
                  </a:lnTo>
                  <a:lnTo>
                    <a:pt x="114" y="8"/>
                  </a:lnTo>
                  <a:lnTo>
                    <a:pt x="115" y="9"/>
                  </a:lnTo>
                  <a:lnTo>
                    <a:pt x="115" y="9"/>
                  </a:lnTo>
                  <a:lnTo>
                    <a:pt x="114" y="12"/>
                  </a:lnTo>
                  <a:lnTo>
                    <a:pt x="112" y="13"/>
                  </a:lnTo>
                  <a:lnTo>
                    <a:pt x="101" y="18"/>
                  </a:lnTo>
                  <a:lnTo>
                    <a:pt x="101" y="54"/>
                  </a:lnTo>
                  <a:lnTo>
                    <a:pt x="130" y="54"/>
                  </a:lnTo>
                  <a:lnTo>
                    <a:pt x="130" y="54"/>
                  </a:lnTo>
                  <a:lnTo>
                    <a:pt x="138" y="44"/>
                  </a:lnTo>
                  <a:lnTo>
                    <a:pt x="147" y="34"/>
                  </a:lnTo>
                  <a:lnTo>
                    <a:pt x="147" y="34"/>
                  </a:lnTo>
                  <a:lnTo>
                    <a:pt x="172" y="60"/>
                  </a:lnTo>
                  <a:lnTo>
                    <a:pt x="172" y="60"/>
                  </a:lnTo>
                  <a:lnTo>
                    <a:pt x="173" y="63"/>
                  </a:lnTo>
                  <a:lnTo>
                    <a:pt x="173" y="63"/>
                  </a:lnTo>
                  <a:lnTo>
                    <a:pt x="172" y="64"/>
                  </a:lnTo>
                  <a:lnTo>
                    <a:pt x="170" y="64"/>
                  </a:lnTo>
                  <a:lnTo>
                    <a:pt x="101" y="64"/>
                  </a:lnTo>
                  <a:lnTo>
                    <a:pt x="101" y="69"/>
                  </a:lnTo>
                  <a:lnTo>
                    <a:pt x="101" y="69"/>
                  </a:lnTo>
                  <a:lnTo>
                    <a:pt x="101" y="80"/>
                  </a:lnTo>
                  <a:lnTo>
                    <a:pt x="101" y="80"/>
                  </a:lnTo>
                  <a:lnTo>
                    <a:pt x="101" y="86"/>
                  </a:lnTo>
                  <a:lnTo>
                    <a:pt x="101" y="86"/>
                  </a:lnTo>
                  <a:lnTo>
                    <a:pt x="101" y="92"/>
                  </a:lnTo>
                  <a:lnTo>
                    <a:pt x="101" y="103"/>
                  </a:lnTo>
                  <a:lnTo>
                    <a:pt x="137" y="103"/>
                  </a:lnTo>
                  <a:lnTo>
                    <a:pt x="137" y="103"/>
                  </a:lnTo>
                  <a:lnTo>
                    <a:pt x="156" y="82"/>
                  </a:lnTo>
                  <a:lnTo>
                    <a:pt x="156" y="82"/>
                  </a:lnTo>
                  <a:lnTo>
                    <a:pt x="167" y="93"/>
                  </a:lnTo>
                  <a:lnTo>
                    <a:pt x="179" y="106"/>
                  </a:lnTo>
                  <a:lnTo>
                    <a:pt x="179" y="106"/>
                  </a:lnTo>
                  <a:lnTo>
                    <a:pt x="182" y="110"/>
                  </a:lnTo>
                  <a:lnTo>
                    <a:pt x="182" y="110"/>
                  </a:lnTo>
                  <a:lnTo>
                    <a:pt x="180" y="112"/>
                  </a:lnTo>
                  <a:lnTo>
                    <a:pt x="177" y="113"/>
                  </a:lnTo>
                  <a:lnTo>
                    <a:pt x="101" y="113"/>
                  </a:lnTo>
                  <a:lnTo>
                    <a:pt x="102" y="148"/>
                  </a:lnTo>
                  <a:lnTo>
                    <a:pt x="132" y="148"/>
                  </a:lnTo>
                  <a:lnTo>
                    <a:pt x="132" y="148"/>
                  </a:lnTo>
                  <a:lnTo>
                    <a:pt x="145" y="135"/>
                  </a:lnTo>
                  <a:lnTo>
                    <a:pt x="145" y="135"/>
                  </a:lnTo>
                  <a:lnTo>
                    <a:pt x="164" y="148"/>
                  </a:lnTo>
                  <a:lnTo>
                    <a:pt x="164" y="148"/>
                  </a:lnTo>
                  <a:lnTo>
                    <a:pt x="167" y="151"/>
                  </a:lnTo>
                  <a:lnTo>
                    <a:pt x="169" y="154"/>
                  </a:lnTo>
                  <a:lnTo>
                    <a:pt x="169" y="154"/>
                  </a:lnTo>
                  <a:lnTo>
                    <a:pt x="169" y="157"/>
                  </a:lnTo>
                  <a:lnTo>
                    <a:pt x="167" y="158"/>
                  </a:lnTo>
                  <a:lnTo>
                    <a:pt x="160" y="166"/>
                  </a:lnTo>
                  <a:lnTo>
                    <a:pt x="160" y="210"/>
                  </a:lnTo>
                  <a:lnTo>
                    <a:pt x="160" y="210"/>
                  </a:lnTo>
                  <a:lnTo>
                    <a:pt x="160" y="236"/>
                  </a:lnTo>
                  <a:lnTo>
                    <a:pt x="160" y="236"/>
                  </a:lnTo>
                  <a:lnTo>
                    <a:pt x="160" y="242"/>
                  </a:lnTo>
                  <a:lnTo>
                    <a:pt x="159" y="247"/>
                  </a:lnTo>
                  <a:lnTo>
                    <a:pt x="156" y="249"/>
                  </a:lnTo>
                  <a:lnTo>
                    <a:pt x="153" y="252"/>
                  </a:lnTo>
                  <a:lnTo>
                    <a:pt x="153" y="252"/>
                  </a:lnTo>
                  <a:lnTo>
                    <a:pt x="143" y="257"/>
                  </a:lnTo>
                  <a:lnTo>
                    <a:pt x="130" y="260"/>
                  </a:lnTo>
                  <a:lnTo>
                    <a:pt x="130" y="260"/>
                  </a:lnTo>
                  <a:lnTo>
                    <a:pt x="128" y="252"/>
                  </a:lnTo>
                  <a:lnTo>
                    <a:pt x="124" y="247"/>
                  </a:lnTo>
                  <a:lnTo>
                    <a:pt x="118" y="244"/>
                  </a:lnTo>
                  <a:lnTo>
                    <a:pt x="108" y="241"/>
                  </a:lnTo>
                  <a:lnTo>
                    <a:pt x="108" y="235"/>
                  </a:lnTo>
                  <a:lnTo>
                    <a:pt x="108" y="235"/>
                  </a:lnTo>
                  <a:lnTo>
                    <a:pt x="130" y="236"/>
                  </a:lnTo>
                  <a:lnTo>
                    <a:pt x="130" y="236"/>
                  </a:lnTo>
                  <a:lnTo>
                    <a:pt x="132" y="236"/>
                  </a:lnTo>
                  <a:lnTo>
                    <a:pt x="132" y="236"/>
                  </a:lnTo>
                  <a:lnTo>
                    <a:pt x="135" y="235"/>
                  </a:lnTo>
                  <a:lnTo>
                    <a:pt x="137" y="231"/>
                  </a:lnTo>
                  <a:lnTo>
                    <a:pt x="137" y="160"/>
                  </a:lnTo>
                  <a:lnTo>
                    <a:pt x="102" y="160"/>
                  </a:lnTo>
                  <a:lnTo>
                    <a:pt x="102" y="160"/>
                  </a:lnTo>
                  <a:lnTo>
                    <a:pt x="102" y="276"/>
                  </a:lnTo>
                  <a:lnTo>
                    <a:pt x="102" y="276"/>
                  </a:lnTo>
                  <a:lnTo>
                    <a:pt x="102" y="278"/>
                  </a:lnTo>
                  <a:lnTo>
                    <a:pt x="99" y="281"/>
                  </a:lnTo>
                  <a:lnTo>
                    <a:pt x="99" y="281"/>
                  </a:lnTo>
                  <a:lnTo>
                    <a:pt x="93" y="281"/>
                  </a:lnTo>
                  <a:lnTo>
                    <a:pt x="83" y="283"/>
                  </a:lnTo>
                  <a:lnTo>
                    <a:pt x="83" y="283"/>
                  </a:lnTo>
                  <a:lnTo>
                    <a:pt x="80" y="283"/>
                  </a:lnTo>
                  <a:lnTo>
                    <a:pt x="79" y="281"/>
                  </a:lnTo>
                  <a:lnTo>
                    <a:pt x="77" y="280"/>
                  </a:lnTo>
                  <a:lnTo>
                    <a:pt x="77" y="277"/>
                  </a:lnTo>
                  <a:lnTo>
                    <a:pt x="77" y="277"/>
                  </a:lnTo>
                  <a:lnTo>
                    <a:pt x="79" y="160"/>
                  </a:lnTo>
                  <a:lnTo>
                    <a:pt x="44" y="160"/>
                  </a:lnTo>
                  <a:lnTo>
                    <a:pt x="44" y="258"/>
                  </a:lnTo>
                  <a:lnTo>
                    <a:pt x="44" y="258"/>
                  </a:lnTo>
                  <a:lnTo>
                    <a:pt x="44" y="263"/>
                  </a:lnTo>
                  <a:lnTo>
                    <a:pt x="41" y="264"/>
                  </a:lnTo>
                  <a:lnTo>
                    <a:pt x="41" y="264"/>
                  </a:lnTo>
                  <a:lnTo>
                    <a:pt x="27" y="265"/>
                  </a:lnTo>
                  <a:lnTo>
                    <a:pt x="27" y="265"/>
                  </a:lnTo>
                  <a:lnTo>
                    <a:pt x="24" y="265"/>
                  </a:lnTo>
                  <a:lnTo>
                    <a:pt x="21" y="264"/>
                  </a:lnTo>
                  <a:lnTo>
                    <a:pt x="21" y="263"/>
                  </a:lnTo>
                  <a:lnTo>
                    <a:pt x="19" y="260"/>
                  </a:lnTo>
                  <a:lnTo>
                    <a:pt x="19" y="260"/>
                  </a:lnTo>
                  <a:lnTo>
                    <a:pt x="21" y="163"/>
                  </a:lnTo>
                  <a:lnTo>
                    <a:pt x="21" y="163"/>
                  </a:lnTo>
                  <a:lnTo>
                    <a:pt x="19" y="134"/>
                  </a:lnTo>
                  <a:lnTo>
                    <a:pt x="19" y="134"/>
                  </a:lnTo>
                  <a:lnTo>
                    <a:pt x="47" y="148"/>
                  </a:lnTo>
                  <a:lnTo>
                    <a:pt x="79" y="148"/>
                  </a:lnTo>
                  <a:lnTo>
                    <a:pt x="79" y="113"/>
                  </a:lnTo>
                  <a:lnTo>
                    <a:pt x="24" y="113"/>
                  </a:lnTo>
                  <a:lnTo>
                    <a:pt x="24" y="113"/>
                  </a:lnTo>
                  <a:lnTo>
                    <a:pt x="3" y="115"/>
                  </a:lnTo>
                  <a:lnTo>
                    <a:pt x="2" y="100"/>
                  </a:lnTo>
                  <a:lnTo>
                    <a:pt x="2" y="100"/>
                  </a:lnTo>
                  <a:lnTo>
                    <a:pt x="25" y="103"/>
                  </a:lnTo>
                  <a:lnTo>
                    <a:pt x="79" y="103"/>
                  </a:lnTo>
                  <a:lnTo>
                    <a:pt x="79" y="64"/>
                  </a:lnTo>
                  <a:lnTo>
                    <a:pt x="31" y="64"/>
                  </a:lnTo>
                  <a:lnTo>
                    <a:pt x="31" y="64"/>
                  </a:lnTo>
                  <a:lnTo>
                    <a:pt x="18" y="79"/>
                  </a:lnTo>
                  <a:lnTo>
                    <a:pt x="5" y="92"/>
                  </a:lnTo>
                  <a:lnTo>
                    <a:pt x="0" y="87"/>
                  </a:lnTo>
                  <a:lnTo>
                    <a:pt x="0" y="87"/>
                  </a:lnTo>
                  <a:lnTo>
                    <a:pt x="15" y="64"/>
                  </a:lnTo>
                  <a:lnTo>
                    <a:pt x="28" y="37"/>
                  </a:lnTo>
                  <a:lnTo>
                    <a:pt x="28" y="37"/>
                  </a:lnTo>
                  <a:lnTo>
                    <a:pt x="34" y="21"/>
                  </a:lnTo>
                  <a:lnTo>
                    <a:pt x="37" y="6"/>
                  </a:lnTo>
                  <a:lnTo>
                    <a:pt x="37" y="6"/>
                  </a:lnTo>
                  <a:lnTo>
                    <a:pt x="67" y="15"/>
                  </a:lnTo>
                  <a:lnTo>
                    <a:pt x="72" y="18"/>
                  </a:lnTo>
                  <a:lnTo>
                    <a:pt x="72" y="19"/>
                  </a:lnTo>
                  <a:lnTo>
                    <a:pt x="72" y="19"/>
                  </a:lnTo>
                  <a:lnTo>
                    <a:pt x="72" y="22"/>
                  </a:lnTo>
                  <a:lnTo>
                    <a:pt x="69" y="25"/>
                  </a:lnTo>
                  <a:lnTo>
                    <a:pt x="57" y="27"/>
                  </a:lnTo>
                  <a:lnTo>
                    <a:pt x="57" y="27"/>
                  </a:lnTo>
                  <a:lnTo>
                    <a:pt x="48" y="40"/>
                  </a:lnTo>
                  <a:lnTo>
                    <a:pt x="40" y="54"/>
                  </a:lnTo>
                  <a:lnTo>
                    <a:pt x="79" y="54"/>
                  </a:lnTo>
                  <a:close/>
                  <a:moveTo>
                    <a:pt x="224" y="31"/>
                  </a:moveTo>
                  <a:lnTo>
                    <a:pt x="224" y="31"/>
                  </a:lnTo>
                  <a:lnTo>
                    <a:pt x="224" y="34"/>
                  </a:lnTo>
                  <a:lnTo>
                    <a:pt x="221" y="35"/>
                  </a:lnTo>
                  <a:lnTo>
                    <a:pt x="211" y="41"/>
                  </a:lnTo>
                  <a:lnTo>
                    <a:pt x="211" y="41"/>
                  </a:lnTo>
                  <a:lnTo>
                    <a:pt x="211" y="84"/>
                  </a:lnTo>
                  <a:lnTo>
                    <a:pt x="211" y="84"/>
                  </a:lnTo>
                  <a:lnTo>
                    <a:pt x="212" y="210"/>
                  </a:lnTo>
                  <a:lnTo>
                    <a:pt x="212" y="210"/>
                  </a:lnTo>
                  <a:lnTo>
                    <a:pt x="211" y="213"/>
                  </a:lnTo>
                  <a:lnTo>
                    <a:pt x="208" y="215"/>
                  </a:lnTo>
                  <a:lnTo>
                    <a:pt x="208" y="215"/>
                  </a:lnTo>
                  <a:lnTo>
                    <a:pt x="193" y="216"/>
                  </a:lnTo>
                  <a:lnTo>
                    <a:pt x="193" y="216"/>
                  </a:lnTo>
                  <a:lnTo>
                    <a:pt x="190" y="216"/>
                  </a:lnTo>
                  <a:lnTo>
                    <a:pt x="189" y="215"/>
                  </a:lnTo>
                  <a:lnTo>
                    <a:pt x="188" y="213"/>
                  </a:lnTo>
                  <a:lnTo>
                    <a:pt x="188" y="210"/>
                  </a:lnTo>
                  <a:lnTo>
                    <a:pt x="188" y="210"/>
                  </a:lnTo>
                  <a:lnTo>
                    <a:pt x="189" y="135"/>
                  </a:lnTo>
                  <a:lnTo>
                    <a:pt x="189" y="135"/>
                  </a:lnTo>
                  <a:lnTo>
                    <a:pt x="188" y="22"/>
                  </a:lnTo>
                  <a:lnTo>
                    <a:pt x="188" y="22"/>
                  </a:lnTo>
                  <a:lnTo>
                    <a:pt x="206" y="24"/>
                  </a:lnTo>
                  <a:lnTo>
                    <a:pt x="218" y="27"/>
                  </a:lnTo>
                  <a:lnTo>
                    <a:pt x="222" y="28"/>
                  </a:lnTo>
                  <a:lnTo>
                    <a:pt x="224" y="31"/>
                  </a:lnTo>
                  <a:lnTo>
                    <a:pt x="224" y="31"/>
                  </a:lnTo>
                  <a:close/>
                  <a:moveTo>
                    <a:pt x="244" y="31"/>
                  </a:moveTo>
                  <a:lnTo>
                    <a:pt x="244" y="31"/>
                  </a:lnTo>
                  <a:lnTo>
                    <a:pt x="243" y="0"/>
                  </a:lnTo>
                  <a:lnTo>
                    <a:pt x="243" y="0"/>
                  </a:lnTo>
                  <a:lnTo>
                    <a:pt x="275" y="5"/>
                  </a:lnTo>
                  <a:lnTo>
                    <a:pt x="280" y="8"/>
                  </a:lnTo>
                  <a:lnTo>
                    <a:pt x="280" y="11"/>
                  </a:lnTo>
                  <a:lnTo>
                    <a:pt x="280" y="11"/>
                  </a:lnTo>
                  <a:lnTo>
                    <a:pt x="280" y="12"/>
                  </a:lnTo>
                  <a:lnTo>
                    <a:pt x="279" y="15"/>
                  </a:lnTo>
                  <a:lnTo>
                    <a:pt x="270" y="19"/>
                  </a:lnTo>
                  <a:lnTo>
                    <a:pt x="270" y="193"/>
                  </a:lnTo>
                  <a:lnTo>
                    <a:pt x="270" y="193"/>
                  </a:lnTo>
                  <a:lnTo>
                    <a:pt x="270" y="251"/>
                  </a:lnTo>
                  <a:lnTo>
                    <a:pt x="270" y="251"/>
                  </a:lnTo>
                  <a:lnTo>
                    <a:pt x="270" y="252"/>
                  </a:lnTo>
                  <a:lnTo>
                    <a:pt x="270" y="252"/>
                  </a:lnTo>
                  <a:lnTo>
                    <a:pt x="269" y="258"/>
                  </a:lnTo>
                  <a:lnTo>
                    <a:pt x="267" y="264"/>
                  </a:lnTo>
                  <a:lnTo>
                    <a:pt x="266" y="267"/>
                  </a:lnTo>
                  <a:lnTo>
                    <a:pt x="261" y="271"/>
                  </a:lnTo>
                  <a:lnTo>
                    <a:pt x="256" y="273"/>
                  </a:lnTo>
                  <a:lnTo>
                    <a:pt x="248" y="276"/>
                  </a:lnTo>
                  <a:lnTo>
                    <a:pt x="228" y="278"/>
                  </a:lnTo>
                  <a:lnTo>
                    <a:pt x="228" y="278"/>
                  </a:lnTo>
                  <a:lnTo>
                    <a:pt x="227" y="270"/>
                  </a:lnTo>
                  <a:lnTo>
                    <a:pt x="225" y="267"/>
                  </a:lnTo>
                  <a:lnTo>
                    <a:pt x="222" y="264"/>
                  </a:lnTo>
                  <a:lnTo>
                    <a:pt x="222" y="264"/>
                  </a:lnTo>
                  <a:lnTo>
                    <a:pt x="217" y="261"/>
                  </a:lnTo>
                  <a:lnTo>
                    <a:pt x="211" y="258"/>
                  </a:lnTo>
                  <a:lnTo>
                    <a:pt x="193" y="254"/>
                  </a:lnTo>
                  <a:lnTo>
                    <a:pt x="193" y="247"/>
                  </a:lnTo>
                  <a:lnTo>
                    <a:pt x="193" y="247"/>
                  </a:lnTo>
                  <a:lnTo>
                    <a:pt x="206" y="248"/>
                  </a:lnTo>
                  <a:lnTo>
                    <a:pt x="206" y="248"/>
                  </a:lnTo>
                  <a:lnTo>
                    <a:pt x="238" y="249"/>
                  </a:lnTo>
                  <a:lnTo>
                    <a:pt x="238" y="249"/>
                  </a:lnTo>
                  <a:lnTo>
                    <a:pt x="240" y="249"/>
                  </a:lnTo>
                  <a:lnTo>
                    <a:pt x="240" y="249"/>
                  </a:lnTo>
                  <a:lnTo>
                    <a:pt x="243" y="249"/>
                  </a:lnTo>
                  <a:lnTo>
                    <a:pt x="244" y="245"/>
                  </a:lnTo>
                  <a:lnTo>
                    <a:pt x="244" y="3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5" name="Freeform 146"/>
            <p:cNvSpPr>
              <a:spLocks noEditPoints="1"/>
            </p:cNvSpPr>
            <p:nvPr userDrawn="1"/>
          </p:nvSpPr>
          <p:spPr bwMode="auto">
            <a:xfrm>
              <a:off x="3789363" y="1460501"/>
              <a:ext cx="153987" cy="149225"/>
            </a:xfrm>
            <a:custGeom>
              <a:avLst/>
              <a:gdLst/>
              <a:ahLst/>
              <a:cxnLst>
                <a:cxn ang="0">
                  <a:pos x="180" y="84"/>
                </a:cxn>
                <a:cxn ang="0">
                  <a:pos x="199" y="106"/>
                </a:cxn>
                <a:cxn ang="0">
                  <a:pos x="197" y="111"/>
                </a:cxn>
                <a:cxn ang="0">
                  <a:pos x="161" y="155"/>
                </a:cxn>
                <a:cxn ang="0">
                  <a:pos x="196" y="159"/>
                </a:cxn>
                <a:cxn ang="0">
                  <a:pos x="194" y="166"/>
                </a:cxn>
                <a:cxn ang="0">
                  <a:pos x="196" y="207"/>
                </a:cxn>
                <a:cxn ang="0">
                  <a:pos x="145" y="234"/>
                </a:cxn>
                <a:cxn ang="0">
                  <a:pos x="85" y="262"/>
                </a:cxn>
                <a:cxn ang="0">
                  <a:pos x="80" y="263"/>
                </a:cxn>
                <a:cxn ang="0">
                  <a:pos x="88" y="230"/>
                </a:cxn>
                <a:cxn ang="0">
                  <a:pos x="87" y="130"/>
                </a:cxn>
                <a:cxn ang="0">
                  <a:pos x="120" y="139"/>
                </a:cxn>
                <a:cxn ang="0">
                  <a:pos x="110" y="148"/>
                </a:cxn>
                <a:cxn ang="0">
                  <a:pos x="133" y="111"/>
                </a:cxn>
                <a:cxn ang="0">
                  <a:pos x="80" y="98"/>
                </a:cxn>
                <a:cxn ang="0">
                  <a:pos x="133" y="101"/>
                </a:cxn>
                <a:cxn ang="0">
                  <a:pos x="100" y="69"/>
                </a:cxn>
                <a:cxn ang="0">
                  <a:pos x="93" y="80"/>
                </a:cxn>
                <a:cxn ang="0">
                  <a:pos x="80" y="85"/>
                </a:cxn>
                <a:cxn ang="0">
                  <a:pos x="54" y="130"/>
                </a:cxn>
                <a:cxn ang="0">
                  <a:pos x="68" y="136"/>
                </a:cxn>
                <a:cxn ang="0">
                  <a:pos x="59" y="143"/>
                </a:cxn>
                <a:cxn ang="0">
                  <a:pos x="59" y="275"/>
                </a:cxn>
                <a:cxn ang="0">
                  <a:pos x="42" y="281"/>
                </a:cxn>
                <a:cxn ang="0">
                  <a:pos x="35" y="276"/>
                </a:cxn>
                <a:cxn ang="0">
                  <a:pos x="36" y="143"/>
                </a:cxn>
                <a:cxn ang="0">
                  <a:pos x="0" y="166"/>
                </a:cxn>
                <a:cxn ang="0">
                  <a:pos x="46" y="101"/>
                </a:cxn>
                <a:cxn ang="0">
                  <a:pos x="61" y="64"/>
                </a:cxn>
                <a:cxn ang="0">
                  <a:pos x="98" y="48"/>
                </a:cxn>
                <a:cxn ang="0">
                  <a:pos x="113" y="1"/>
                </a:cxn>
                <a:cxn ang="0">
                  <a:pos x="148" y="13"/>
                </a:cxn>
                <a:cxn ang="0">
                  <a:pos x="145" y="20"/>
                </a:cxn>
                <a:cxn ang="0">
                  <a:pos x="116" y="48"/>
                </a:cxn>
                <a:cxn ang="0">
                  <a:pos x="174" y="29"/>
                </a:cxn>
                <a:cxn ang="0">
                  <a:pos x="197" y="56"/>
                </a:cxn>
                <a:cxn ang="0">
                  <a:pos x="155" y="58"/>
                </a:cxn>
                <a:cxn ang="0">
                  <a:pos x="16" y="68"/>
                </a:cxn>
                <a:cxn ang="0">
                  <a:pos x="40" y="32"/>
                </a:cxn>
                <a:cxn ang="0">
                  <a:pos x="72" y="6"/>
                </a:cxn>
                <a:cxn ang="0">
                  <a:pos x="90" y="17"/>
                </a:cxn>
                <a:cxn ang="0">
                  <a:pos x="75" y="22"/>
                </a:cxn>
                <a:cxn ang="0">
                  <a:pos x="27" y="72"/>
                </a:cxn>
                <a:cxn ang="0">
                  <a:pos x="226" y="234"/>
                </a:cxn>
                <a:cxn ang="0">
                  <a:pos x="228" y="276"/>
                </a:cxn>
                <a:cxn ang="0">
                  <a:pos x="220" y="282"/>
                </a:cxn>
                <a:cxn ang="0">
                  <a:pos x="204" y="282"/>
                </a:cxn>
                <a:cxn ang="0">
                  <a:pos x="204" y="168"/>
                </a:cxn>
                <a:cxn ang="0">
                  <a:pos x="203" y="9"/>
                </a:cxn>
                <a:cxn ang="0">
                  <a:pos x="268" y="9"/>
                </a:cxn>
                <a:cxn ang="0">
                  <a:pos x="291" y="27"/>
                </a:cxn>
                <a:cxn ang="0">
                  <a:pos x="288" y="35"/>
                </a:cxn>
                <a:cxn ang="0">
                  <a:pos x="281" y="223"/>
                </a:cxn>
                <a:cxn ang="0">
                  <a:pos x="277" y="236"/>
                </a:cxn>
                <a:cxn ang="0">
                  <a:pos x="264" y="243"/>
                </a:cxn>
                <a:cxn ang="0">
                  <a:pos x="241" y="232"/>
                </a:cxn>
                <a:cxn ang="0">
                  <a:pos x="226" y="219"/>
                </a:cxn>
                <a:cxn ang="0">
                  <a:pos x="257" y="219"/>
                </a:cxn>
                <a:cxn ang="0">
                  <a:pos x="226" y="219"/>
                </a:cxn>
              </a:cxnLst>
              <a:rect l="0" t="0" r="r" b="b"/>
              <a:pathLst>
                <a:path w="291" h="282">
                  <a:moveTo>
                    <a:pt x="155" y="101"/>
                  </a:moveTo>
                  <a:lnTo>
                    <a:pt x="165" y="101"/>
                  </a:lnTo>
                  <a:lnTo>
                    <a:pt x="165" y="101"/>
                  </a:lnTo>
                  <a:lnTo>
                    <a:pt x="180" y="84"/>
                  </a:lnTo>
                  <a:lnTo>
                    <a:pt x="180" y="84"/>
                  </a:lnTo>
                  <a:lnTo>
                    <a:pt x="190" y="94"/>
                  </a:lnTo>
                  <a:lnTo>
                    <a:pt x="199" y="106"/>
                  </a:lnTo>
                  <a:lnTo>
                    <a:pt x="199" y="106"/>
                  </a:lnTo>
                  <a:lnTo>
                    <a:pt x="200" y="108"/>
                  </a:lnTo>
                  <a:lnTo>
                    <a:pt x="200" y="108"/>
                  </a:lnTo>
                  <a:lnTo>
                    <a:pt x="200" y="111"/>
                  </a:lnTo>
                  <a:lnTo>
                    <a:pt x="197" y="111"/>
                  </a:lnTo>
                  <a:lnTo>
                    <a:pt x="155" y="111"/>
                  </a:lnTo>
                  <a:lnTo>
                    <a:pt x="155" y="155"/>
                  </a:lnTo>
                  <a:lnTo>
                    <a:pt x="161" y="155"/>
                  </a:lnTo>
                  <a:lnTo>
                    <a:pt x="161" y="155"/>
                  </a:lnTo>
                  <a:lnTo>
                    <a:pt x="175" y="139"/>
                  </a:lnTo>
                  <a:lnTo>
                    <a:pt x="175" y="139"/>
                  </a:lnTo>
                  <a:lnTo>
                    <a:pt x="196" y="159"/>
                  </a:lnTo>
                  <a:lnTo>
                    <a:pt x="196" y="159"/>
                  </a:lnTo>
                  <a:lnTo>
                    <a:pt x="197" y="164"/>
                  </a:lnTo>
                  <a:lnTo>
                    <a:pt x="197" y="164"/>
                  </a:lnTo>
                  <a:lnTo>
                    <a:pt x="197" y="165"/>
                  </a:lnTo>
                  <a:lnTo>
                    <a:pt x="194" y="166"/>
                  </a:lnTo>
                  <a:lnTo>
                    <a:pt x="155" y="166"/>
                  </a:lnTo>
                  <a:lnTo>
                    <a:pt x="155" y="217"/>
                  </a:lnTo>
                  <a:lnTo>
                    <a:pt x="155" y="217"/>
                  </a:lnTo>
                  <a:lnTo>
                    <a:pt x="196" y="207"/>
                  </a:lnTo>
                  <a:lnTo>
                    <a:pt x="197" y="214"/>
                  </a:lnTo>
                  <a:lnTo>
                    <a:pt x="197" y="214"/>
                  </a:lnTo>
                  <a:lnTo>
                    <a:pt x="171" y="224"/>
                  </a:lnTo>
                  <a:lnTo>
                    <a:pt x="145" y="234"/>
                  </a:lnTo>
                  <a:lnTo>
                    <a:pt x="117" y="245"/>
                  </a:lnTo>
                  <a:lnTo>
                    <a:pt x="88" y="252"/>
                  </a:lnTo>
                  <a:lnTo>
                    <a:pt x="88" y="252"/>
                  </a:lnTo>
                  <a:lnTo>
                    <a:pt x="85" y="262"/>
                  </a:lnTo>
                  <a:lnTo>
                    <a:pt x="84" y="263"/>
                  </a:lnTo>
                  <a:lnTo>
                    <a:pt x="83" y="265"/>
                  </a:lnTo>
                  <a:lnTo>
                    <a:pt x="83" y="265"/>
                  </a:lnTo>
                  <a:lnTo>
                    <a:pt x="80" y="263"/>
                  </a:lnTo>
                  <a:lnTo>
                    <a:pt x="77" y="259"/>
                  </a:lnTo>
                  <a:lnTo>
                    <a:pt x="68" y="232"/>
                  </a:lnTo>
                  <a:lnTo>
                    <a:pt x="68" y="232"/>
                  </a:lnTo>
                  <a:lnTo>
                    <a:pt x="88" y="230"/>
                  </a:lnTo>
                  <a:lnTo>
                    <a:pt x="88" y="159"/>
                  </a:lnTo>
                  <a:lnTo>
                    <a:pt x="88" y="159"/>
                  </a:lnTo>
                  <a:lnTo>
                    <a:pt x="88" y="145"/>
                  </a:lnTo>
                  <a:lnTo>
                    <a:pt x="87" y="130"/>
                  </a:lnTo>
                  <a:lnTo>
                    <a:pt x="87" y="130"/>
                  </a:lnTo>
                  <a:lnTo>
                    <a:pt x="114" y="135"/>
                  </a:lnTo>
                  <a:lnTo>
                    <a:pt x="119" y="137"/>
                  </a:lnTo>
                  <a:lnTo>
                    <a:pt x="120" y="139"/>
                  </a:lnTo>
                  <a:lnTo>
                    <a:pt x="120" y="139"/>
                  </a:lnTo>
                  <a:lnTo>
                    <a:pt x="120" y="142"/>
                  </a:lnTo>
                  <a:lnTo>
                    <a:pt x="119" y="143"/>
                  </a:lnTo>
                  <a:lnTo>
                    <a:pt x="110" y="148"/>
                  </a:lnTo>
                  <a:lnTo>
                    <a:pt x="110" y="227"/>
                  </a:lnTo>
                  <a:lnTo>
                    <a:pt x="110" y="227"/>
                  </a:lnTo>
                  <a:lnTo>
                    <a:pt x="133" y="223"/>
                  </a:lnTo>
                  <a:lnTo>
                    <a:pt x="133" y="111"/>
                  </a:lnTo>
                  <a:lnTo>
                    <a:pt x="100" y="111"/>
                  </a:lnTo>
                  <a:lnTo>
                    <a:pt x="100" y="111"/>
                  </a:lnTo>
                  <a:lnTo>
                    <a:pt x="83" y="113"/>
                  </a:lnTo>
                  <a:lnTo>
                    <a:pt x="80" y="98"/>
                  </a:lnTo>
                  <a:lnTo>
                    <a:pt x="80" y="98"/>
                  </a:lnTo>
                  <a:lnTo>
                    <a:pt x="90" y="101"/>
                  </a:lnTo>
                  <a:lnTo>
                    <a:pt x="100" y="101"/>
                  </a:lnTo>
                  <a:lnTo>
                    <a:pt x="133" y="101"/>
                  </a:lnTo>
                  <a:lnTo>
                    <a:pt x="133" y="58"/>
                  </a:lnTo>
                  <a:lnTo>
                    <a:pt x="109" y="58"/>
                  </a:lnTo>
                  <a:lnTo>
                    <a:pt x="109" y="58"/>
                  </a:lnTo>
                  <a:lnTo>
                    <a:pt x="100" y="69"/>
                  </a:lnTo>
                  <a:lnTo>
                    <a:pt x="91" y="78"/>
                  </a:lnTo>
                  <a:lnTo>
                    <a:pt x="91" y="78"/>
                  </a:lnTo>
                  <a:lnTo>
                    <a:pt x="93" y="80"/>
                  </a:lnTo>
                  <a:lnTo>
                    <a:pt x="93" y="80"/>
                  </a:lnTo>
                  <a:lnTo>
                    <a:pt x="93" y="82"/>
                  </a:lnTo>
                  <a:lnTo>
                    <a:pt x="90" y="84"/>
                  </a:lnTo>
                  <a:lnTo>
                    <a:pt x="80" y="85"/>
                  </a:lnTo>
                  <a:lnTo>
                    <a:pt x="80" y="85"/>
                  </a:lnTo>
                  <a:lnTo>
                    <a:pt x="65" y="108"/>
                  </a:lnTo>
                  <a:lnTo>
                    <a:pt x="49" y="129"/>
                  </a:lnTo>
                  <a:lnTo>
                    <a:pt x="49" y="129"/>
                  </a:lnTo>
                  <a:lnTo>
                    <a:pt x="54" y="130"/>
                  </a:lnTo>
                  <a:lnTo>
                    <a:pt x="54" y="130"/>
                  </a:lnTo>
                  <a:lnTo>
                    <a:pt x="65" y="133"/>
                  </a:lnTo>
                  <a:lnTo>
                    <a:pt x="68" y="135"/>
                  </a:lnTo>
                  <a:lnTo>
                    <a:pt x="68" y="136"/>
                  </a:lnTo>
                  <a:lnTo>
                    <a:pt x="68" y="136"/>
                  </a:lnTo>
                  <a:lnTo>
                    <a:pt x="68" y="139"/>
                  </a:lnTo>
                  <a:lnTo>
                    <a:pt x="67" y="140"/>
                  </a:lnTo>
                  <a:lnTo>
                    <a:pt x="59" y="143"/>
                  </a:lnTo>
                  <a:lnTo>
                    <a:pt x="59" y="204"/>
                  </a:lnTo>
                  <a:lnTo>
                    <a:pt x="59" y="204"/>
                  </a:lnTo>
                  <a:lnTo>
                    <a:pt x="59" y="275"/>
                  </a:lnTo>
                  <a:lnTo>
                    <a:pt x="59" y="275"/>
                  </a:lnTo>
                  <a:lnTo>
                    <a:pt x="58" y="278"/>
                  </a:lnTo>
                  <a:lnTo>
                    <a:pt x="55" y="279"/>
                  </a:lnTo>
                  <a:lnTo>
                    <a:pt x="51" y="281"/>
                  </a:lnTo>
                  <a:lnTo>
                    <a:pt x="42" y="281"/>
                  </a:lnTo>
                  <a:lnTo>
                    <a:pt x="42" y="281"/>
                  </a:lnTo>
                  <a:lnTo>
                    <a:pt x="36" y="279"/>
                  </a:lnTo>
                  <a:lnTo>
                    <a:pt x="35" y="278"/>
                  </a:lnTo>
                  <a:lnTo>
                    <a:pt x="35" y="276"/>
                  </a:lnTo>
                  <a:lnTo>
                    <a:pt x="35" y="276"/>
                  </a:lnTo>
                  <a:lnTo>
                    <a:pt x="36" y="204"/>
                  </a:lnTo>
                  <a:lnTo>
                    <a:pt x="36" y="143"/>
                  </a:lnTo>
                  <a:lnTo>
                    <a:pt x="36" y="143"/>
                  </a:lnTo>
                  <a:lnTo>
                    <a:pt x="22" y="158"/>
                  </a:lnTo>
                  <a:lnTo>
                    <a:pt x="4" y="172"/>
                  </a:lnTo>
                  <a:lnTo>
                    <a:pt x="0" y="166"/>
                  </a:lnTo>
                  <a:lnTo>
                    <a:pt x="0" y="166"/>
                  </a:lnTo>
                  <a:lnTo>
                    <a:pt x="14" y="149"/>
                  </a:lnTo>
                  <a:lnTo>
                    <a:pt x="27" y="133"/>
                  </a:lnTo>
                  <a:lnTo>
                    <a:pt x="36" y="117"/>
                  </a:lnTo>
                  <a:lnTo>
                    <a:pt x="46" y="101"/>
                  </a:lnTo>
                  <a:lnTo>
                    <a:pt x="46" y="101"/>
                  </a:lnTo>
                  <a:lnTo>
                    <a:pt x="55" y="81"/>
                  </a:lnTo>
                  <a:lnTo>
                    <a:pt x="61" y="64"/>
                  </a:lnTo>
                  <a:lnTo>
                    <a:pt x="61" y="64"/>
                  </a:lnTo>
                  <a:lnTo>
                    <a:pt x="85" y="74"/>
                  </a:lnTo>
                  <a:lnTo>
                    <a:pt x="85" y="74"/>
                  </a:lnTo>
                  <a:lnTo>
                    <a:pt x="98" y="48"/>
                  </a:lnTo>
                  <a:lnTo>
                    <a:pt x="98" y="48"/>
                  </a:lnTo>
                  <a:lnTo>
                    <a:pt x="109" y="22"/>
                  </a:lnTo>
                  <a:lnTo>
                    <a:pt x="112" y="11"/>
                  </a:lnTo>
                  <a:lnTo>
                    <a:pt x="113" y="1"/>
                  </a:lnTo>
                  <a:lnTo>
                    <a:pt x="113" y="1"/>
                  </a:lnTo>
                  <a:lnTo>
                    <a:pt x="130" y="6"/>
                  </a:lnTo>
                  <a:lnTo>
                    <a:pt x="130" y="6"/>
                  </a:lnTo>
                  <a:lnTo>
                    <a:pt x="145" y="11"/>
                  </a:lnTo>
                  <a:lnTo>
                    <a:pt x="148" y="13"/>
                  </a:lnTo>
                  <a:lnTo>
                    <a:pt x="148" y="16"/>
                  </a:lnTo>
                  <a:lnTo>
                    <a:pt x="148" y="16"/>
                  </a:lnTo>
                  <a:lnTo>
                    <a:pt x="148" y="17"/>
                  </a:lnTo>
                  <a:lnTo>
                    <a:pt x="145" y="20"/>
                  </a:lnTo>
                  <a:lnTo>
                    <a:pt x="133" y="22"/>
                  </a:lnTo>
                  <a:lnTo>
                    <a:pt x="133" y="22"/>
                  </a:lnTo>
                  <a:lnTo>
                    <a:pt x="125" y="35"/>
                  </a:lnTo>
                  <a:lnTo>
                    <a:pt x="116" y="48"/>
                  </a:lnTo>
                  <a:lnTo>
                    <a:pt x="159" y="48"/>
                  </a:lnTo>
                  <a:lnTo>
                    <a:pt x="159" y="48"/>
                  </a:lnTo>
                  <a:lnTo>
                    <a:pt x="174" y="29"/>
                  </a:lnTo>
                  <a:lnTo>
                    <a:pt x="174" y="29"/>
                  </a:lnTo>
                  <a:lnTo>
                    <a:pt x="185" y="40"/>
                  </a:lnTo>
                  <a:lnTo>
                    <a:pt x="196" y="52"/>
                  </a:lnTo>
                  <a:lnTo>
                    <a:pt x="196" y="52"/>
                  </a:lnTo>
                  <a:lnTo>
                    <a:pt x="197" y="56"/>
                  </a:lnTo>
                  <a:lnTo>
                    <a:pt x="197" y="56"/>
                  </a:lnTo>
                  <a:lnTo>
                    <a:pt x="197" y="58"/>
                  </a:lnTo>
                  <a:lnTo>
                    <a:pt x="194" y="58"/>
                  </a:lnTo>
                  <a:lnTo>
                    <a:pt x="155" y="58"/>
                  </a:lnTo>
                  <a:lnTo>
                    <a:pt x="155" y="101"/>
                  </a:lnTo>
                  <a:close/>
                  <a:moveTo>
                    <a:pt x="3" y="81"/>
                  </a:moveTo>
                  <a:lnTo>
                    <a:pt x="3" y="81"/>
                  </a:lnTo>
                  <a:lnTo>
                    <a:pt x="16" y="68"/>
                  </a:lnTo>
                  <a:lnTo>
                    <a:pt x="25" y="56"/>
                  </a:lnTo>
                  <a:lnTo>
                    <a:pt x="33" y="45"/>
                  </a:lnTo>
                  <a:lnTo>
                    <a:pt x="40" y="32"/>
                  </a:lnTo>
                  <a:lnTo>
                    <a:pt x="40" y="32"/>
                  </a:lnTo>
                  <a:lnTo>
                    <a:pt x="51" y="14"/>
                  </a:lnTo>
                  <a:lnTo>
                    <a:pt x="55" y="0"/>
                  </a:lnTo>
                  <a:lnTo>
                    <a:pt x="55" y="0"/>
                  </a:lnTo>
                  <a:lnTo>
                    <a:pt x="72" y="6"/>
                  </a:lnTo>
                  <a:lnTo>
                    <a:pt x="72" y="6"/>
                  </a:lnTo>
                  <a:lnTo>
                    <a:pt x="87" y="13"/>
                  </a:lnTo>
                  <a:lnTo>
                    <a:pt x="90" y="14"/>
                  </a:lnTo>
                  <a:lnTo>
                    <a:pt x="90" y="17"/>
                  </a:lnTo>
                  <a:lnTo>
                    <a:pt x="90" y="17"/>
                  </a:lnTo>
                  <a:lnTo>
                    <a:pt x="90" y="20"/>
                  </a:lnTo>
                  <a:lnTo>
                    <a:pt x="87" y="22"/>
                  </a:lnTo>
                  <a:lnTo>
                    <a:pt x="75" y="22"/>
                  </a:lnTo>
                  <a:lnTo>
                    <a:pt x="75" y="22"/>
                  </a:lnTo>
                  <a:lnTo>
                    <a:pt x="59" y="42"/>
                  </a:lnTo>
                  <a:lnTo>
                    <a:pt x="45" y="58"/>
                  </a:lnTo>
                  <a:lnTo>
                    <a:pt x="27" y="72"/>
                  </a:lnTo>
                  <a:lnTo>
                    <a:pt x="7" y="85"/>
                  </a:lnTo>
                  <a:lnTo>
                    <a:pt x="3" y="81"/>
                  </a:lnTo>
                  <a:close/>
                  <a:moveTo>
                    <a:pt x="226" y="234"/>
                  </a:moveTo>
                  <a:lnTo>
                    <a:pt x="226" y="234"/>
                  </a:lnTo>
                  <a:lnTo>
                    <a:pt x="228" y="255"/>
                  </a:lnTo>
                  <a:lnTo>
                    <a:pt x="228" y="255"/>
                  </a:lnTo>
                  <a:lnTo>
                    <a:pt x="228" y="276"/>
                  </a:lnTo>
                  <a:lnTo>
                    <a:pt x="228" y="276"/>
                  </a:lnTo>
                  <a:lnTo>
                    <a:pt x="226" y="279"/>
                  </a:lnTo>
                  <a:lnTo>
                    <a:pt x="226" y="281"/>
                  </a:lnTo>
                  <a:lnTo>
                    <a:pt x="226" y="281"/>
                  </a:lnTo>
                  <a:lnTo>
                    <a:pt x="220" y="282"/>
                  </a:lnTo>
                  <a:lnTo>
                    <a:pt x="210" y="282"/>
                  </a:lnTo>
                  <a:lnTo>
                    <a:pt x="210" y="282"/>
                  </a:lnTo>
                  <a:lnTo>
                    <a:pt x="206" y="282"/>
                  </a:lnTo>
                  <a:lnTo>
                    <a:pt x="204" y="282"/>
                  </a:lnTo>
                  <a:lnTo>
                    <a:pt x="203" y="279"/>
                  </a:lnTo>
                  <a:lnTo>
                    <a:pt x="203" y="278"/>
                  </a:lnTo>
                  <a:lnTo>
                    <a:pt x="203" y="278"/>
                  </a:lnTo>
                  <a:lnTo>
                    <a:pt x="204" y="168"/>
                  </a:lnTo>
                  <a:lnTo>
                    <a:pt x="204" y="168"/>
                  </a:lnTo>
                  <a:lnTo>
                    <a:pt x="204" y="48"/>
                  </a:lnTo>
                  <a:lnTo>
                    <a:pt x="203" y="9"/>
                  </a:lnTo>
                  <a:lnTo>
                    <a:pt x="203" y="9"/>
                  </a:lnTo>
                  <a:lnTo>
                    <a:pt x="229" y="23"/>
                  </a:lnTo>
                  <a:lnTo>
                    <a:pt x="255" y="23"/>
                  </a:lnTo>
                  <a:lnTo>
                    <a:pt x="255" y="23"/>
                  </a:lnTo>
                  <a:lnTo>
                    <a:pt x="268" y="9"/>
                  </a:lnTo>
                  <a:lnTo>
                    <a:pt x="268" y="9"/>
                  </a:lnTo>
                  <a:lnTo>
                    <a:pt x="288" y="26"/>
                  </a:lnTo>
                  <a:lnTo>
                    <a:pt x="288" y="26"/>
                  </a:lnTo>
                  <a:lnTo>
                    <a:pt x="291" y="27"/>
                  </a:lnTo>
                  <a:lnTo>
                    <a:pt x="291" y="30"/>
                  </a:lnTo>
                  <a:lnTo>
                    <a:pt x="291" y="30"/>
                  </a:lnTo>
                  <a:lnTo>
                    <a:pt x="291" y="32"/>
                  </a:lnTo>
                  <a:lnTo>
                    <a:pt x="288" y="35"/>
                  </a:lnTo>
                  <a:lnTo>
                    <a:pt x="281" y="40"/>
                  </a:lnTo>
                  <a:lnTo>
                    <a:pt x="281" y="133"/>
                  </a:lnTo>
                  <a:lnTo>
                    <a:pt x="281" y="133"/>
                  </a:lnTo>
                  <a:lnTo>
                    <a:pt x="281" y="223"/>
                  </a:lnTo>
                  <a:lnTo>
                    <a:pt x="281" y="223"/>
                  </a:lnTo>
                  <a:lnTo>
                    <a:pt x="281" y="229"/>
                  </a:lnTo>
                  <a:lnTo>
                    <a:pt x="280" y="233"/>
                  </a:lnTo>
                  <a:lnTo>
                    <a:pt x="277" y="236"/>
                  </a:lnTo>
                  <a:lnTo>
                    <a:pt x="274" y="239"/>
                  </a:lnTo>
                  <a:lnTo>
                    <a:pt x="274" y="239"/>
                  </a:lnTo>
                  <a:lnTo>
                    <a:pt x="270" y="242"/>
                  </a:lnTo>
                  <a:lnTo>
                    <a:pt x="264" y="243"/>
                  </a:lnTo>
                  <a:lnTo>
                    <a:pt x="246" y="246"/>
                  </a:lnTo>
                  <a:lnTo>
                    <a:pt x="246" y="246"/>
                  </a:lnTo>
                  <a:lnTo>
                    <a:pt x="245" y="239"/>
                  </a:lnTo>
                  <a:lnTo>
                    <a:pt x="241" y="232"/>
                  </a:lnTo>
                  <a:lnTo>
                    <a:pt x="235" y="229"/>
                  </a:lnTo>
                  <a:lnTo>
                    <a:pt x="226" y="226"/>
                  </a:lnTo>
                  <a:lnTo>
                    <a:pt x="226" y="234"/>
                  </a:lnTo>
                  <a:close/>
                  <a:moveTo>
                    <a:pt x="226" y="219"/>
                  </a:moveTo>
                  <a:lnTo>
                    <a:pt x="226" y="219"/>
                  </a:lnTo>
                  <a:lnTo>
                    <a:pt x="252" y="219"/>
                  </a:lnTo>
                  <a:lnTo>
                    <a:pt x="252" y="219"/>
                  </a:lnTo>
                  <a:lnTo>
                    <a:pt x="257" y="219"/>
                  </a:lnTo>
                  <a:lnTo>
                    <a:pt x="257" y="216"/>
                  </a:lnTo>
                  <a:lnTo>
                    <a:pt x="257" y="33"/>
                  </a:lnTo>
                  <a:lnTo>
                    <a:pt x="226" y="33"/>
                  </a:lnTo>
                  <a:lnTo>
                    <a:pt x="226" y="21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6" name="Freeform 147"/>
            <p:cNvSpPr>
              <a:spLocks noEditPoints="1"/>
            </p:cNvSpPr>
            <p:nvPr userDrawn="1"/>
          </p:nvSpPr>
          <p:spPr bwMode="auto">
            <a:xfrm>
              <a:off x="3981450" y="1462088"/>
              <a:ext cx="150813" cy="149225"/>
            </a:xfrm>
            <a:custGeom>
              <a:avLst/>
              <a:gdLst/>
              <a:ahLst/>
              <a:cxnLst>
                <a:cxn ang="0">
                  <a:pos x="134" y="56"/>
                </a:cxn>
                <a:cxn ang="0">
                  <a:pos x="167" y="17"/>
                </a:cxn>
                <a:cxn ang="0">
                  <a:pos x="205" y="6"/>
                </a:cxn>
                <a:cxn ang="0">
                  <a:pos x="202" y="13"/>
                </a:cxn>
                <a:cxn ang="0">
                  <a:pos x="234" y="56"/>
                </a:cxn>
                <a:cxn ang="0">
                  <a:pos x="280" y="58"/>
                </a:cxn>
                <a:cxn ang="0">
                  <a:pos x="279" y="66"/>
                </a:cxn>
                <a:cxn ang="0">
                  <a:pos x="240" y="101"/>
                </a:cxn>
                <a:cxn ang="0">
                  <a:pos x="266" y="126"/>
                </a:cxn>
                <a:cxn ang="0">
                  <a:pos x="266" y="132"/>
                </a:cxn>
                <a:cxn ang="0">
                  <a:pos x="227" y="181"/>
                </a:cxn>
                <a:cxn ang="0">
                  <a:pos x="215" y="227"/>
                </a:cxn>
                <a:cxn ang="0">
                  <a:pos x="285" y="253"/>
                </a:cxn>
                <a:cxn ang="0">
                  <a:pos x="269" y="262"/>
                </a:cxn>
                <a:cxn ang="0">
                  <a:pos x="237" y="266"/>
                </a:cxn>
                <a:cxn ang="0">
                  <a:pos x="180" y="227"/>
                </a:cxn>
                <a:cxn ang="0">
                  <a:pos x="74" y="279"/>
                </a:cxn>
                <a:cxn ang="0">
                  <a:pos x="124" y="246"/>
                </a:cxn>
                <a:cxn ang="0">
                  <a:pos x="157" y="201"/>
                </a:cxn>
                <a:cxn ang="0">
                  <a:pos x="132" y="158"/>
                </a:cxn>
                <a:cxn ang="0">
                  <a:pos x="111" y="130"/>
                </a:cxn>
                <a:cxn ang="0">
                  <a:pos x="69" y="149"/>
                </a:cxn>
                <a:cxn ang="0">
                  <a:pos x="69" y="256"/>
                </a:cxn>
                <a:cxn ang="0">
                  <a:pos x="61" y="273"/>
                </a:cxn>
                <a:cxn ang="0">
                  <a:pos x="34" y="282"/>
                </a:cxn>
                <a:cxn ang="0">
                  <a:pos x="16" y="263"/>
                </a:cxn>
                <a:cxn ang="0">
                  <a:pos x="27" y="253"/>
                </a:cxn>
                <a:cxn ang="0">
                  <a:pos x="45" y="250"/>
                </a:cxn>
                <a:cxn ang="0">
                  <a:pos x="24" y="176"/>
                </a:cxn>
                <a:cxn ang="0">
                  <a:pos x="16" y="189"/>
                </a:cxn>
                <a:cxn ang="0">
                  <a:pos x="2" y="156"/>
                </a:cxn>
                <a:cxn ang="0">
                  <a:pos x="45" y="77"/>
                </a:cxn>
                <a:cxn ang="0">
                  <a:pos x="2" y="78"/>
                </a:cxn>
                <a:cxn ang="0">
                  <a:pos x="24" y="66"/>
                </a:cxn>
                <a:cxn ang="0">
                  <a:pos x="45" y="19"/>
                </a:cxn>
                <a:cxn ang="0">
                  <a:pos x="77" y="4"/>
                </a:cxn>
                <a:cxn ang="0">
                  <a:pos x="83" y="8"/>
                </a:cxn>
                <a:cxn ang="0">
                  <a:pos x="69" y="66"/>
                </a:cxn>
                <a:cxn ang="0">
                  <a:pos x="87" y="48"/>
                </a:cxn>
                <a:cxn ang="0">
                  <a:pos x="109" y="71"/>
                </a:cxn>
                <a:cxn ang="0">
                  <a:pos x="109" y="77"/>
                </a:cxn>
                <a:cxn ang="0">
                  <a:pos x="69" y="132"/>
                </a:cxn>
                <a:cxn ang="0">
                  <a:pos x="111" y="116"/>
                </a:cxn>
                <a:cxn ang="0">
                  <a:pos x="167" y="119"/>
                </a:cxn>
                <a:cxn ang="0">
                  <a:pos x="119" y="68"/>
                </a:cxn>
                <a:cxn ang="0">
                  <a:pos x="137" y="129"/>
                </a:cxn>
                <a:cxn ang="0">
                  <a:pos x="145" y="159"/>
                </a:cxn>
                <a:cxn ang="0">
                  <a:pos x="169" y="192"/>
                </a:cxn>
                <a:cxn ang="0">
                  <a:pos x="206" y="168"/>
                </a:cxn>
              </a:cxnLst>
              <a:rect l="0" t="0" r="r" b="b"/>
              <a:pathLst>
                <a:path w="286" h="282">
                  <a:moveTo>
                    <a:pt x="105" y="53"/>
                  </a:moveTo>
                  <a:lnTo>
                    <a:pt x="105" y="53"/>
                  </a:lnTo>
                  <a:lnTo>
                    <a:pt x="119" y="56"/>
                  </a:lnTo>
                  <a:lnTo>
                    <a:pt x="134" y="56"/>
                  </a:lnTo>
                  <a:lnTo>
                    <a:pt x="167" y="56"/>
                  </a:lnTo>
                  <a:lnTo>
                    <a:pt x="167" y="32"/>
                  </a:lnTo>
                  <a:lnTo>
                    <a:pt x="167" y="32"/>
                  </a:lnTo>
                  <a:lnTo>
                    <a:pt x="167" y="17"/>
                  </a:lnTo>
                  <a:lnTo>
                    <a:pt x="166" y="0"/>
                  </a:lnTo>
                  <a:lnTo>
                    <a:pt x="166" y="0"/>
                  </a:lnTo>
                  <a:lnTo>
                    <a:pt x="201" y="4"/>
                  </a:lnTo>
                  <a:lnTo>
                    <a:pt x="205" y="6"/>
                  </a:lnTo>
                  <a:lnTo>
                    <a:pt x="205" y="8"/>
                  </a:lnTo>
                  <a:lnTo>
                    <a:pt x="205" y="8"/>
                  </a:lnTo>
                  <a:lnTo>
                    <a:pt x="205" y="11"/>
                  </a:lnTo>
                  <a:lnTo>
                    <a:pt x="202" y="13"/>
                  </a:lnTo>
                  <a:lnTo>
                    <a:pt x="192" y="17"/>
                  </a:lnTo>
                  <a:lnTo>
                    <a:pt x="192" y="56"/>
                  </a:lnTo>
                  <a:lnTo>
                    <a:pt x="234" y="56"/>
                  </a:lnTo>
                  <a:lnTo>
                    <a:pt x="234" y="56"/>
                  </a:lnTo>
                  <a:lnTo>
                    <a:pt x="251" y="33"/>
                  </a:lnTo>
                  <a:lnTo>
                    <a:pt x="251" y="33"/>
                  </a:lnTo>
                  <a:lnTo>
                    <a:pt x="280" y="58"/>
                  </a:lnTo>
                  <a:lnTo>
                    <a:pt x="280" y="58"/>
                  </a:lnTo>
                  <a:lnTo>
                    <a:pt x="282" y="64"/>
                  </a:lnTo>
                  <a:lnTo>
                    <a:pt x="282" y="64"/>
                  </a:lnTo>
                  <a:lnTo>
                    <a:pt x="282" y="65"/>
                  </a:lnTo>
                  <a:lnTo>
                    <a:pt x="279" y="66"/>
                  </a:lnTo>
                  <a:lnTo>
                    <a:pt x="192" y="66"/>
                  </a:lnTo>
                  <a:lnTo>
                    <a:pt x="192" y="119"/>
                  </a:lnTo>
                  <a:lnTo>
                    <a:pt x="225" y="119"/>
                  </a:lnTo>
                  <a:lnTo>
                    <a:pt x="240" y="101"/>
                  </a:lnTo>
                  <a:lnTo>
                    <a:pt x="240" y="101"/>
                  </a:lnTo>
                  <a:lnTo>
                    <a:pt x="263" y="121"/>
                  </a:lnTo>
                  <a:lnTo>
                    <a:pt x="263" y="121"/>
                  </a:lnTo>
                  <a:lnTo>
                    <a:pt x="266" y="126"/>
                  </a:lnTo>
                  <a:lnTo>
                    <a:pt x="267" y="129"/>
                  </a:lnTo>
                  <a:lnTo>
                    <a:pt x="267" y="129"/>
                  </a:lnTo>
                  <a:lnTo>
                    <a:pt x="267" y="130"/>
                  </a:lnTo>
                  <a:lnTo>
                    <a:pt x="266" y="132"/>
                  </a:lnTo>
                  <a:lnTo>
                    <a:pt x="254" y="136"/>
                  </a:lnTo>
                  <a:lnTo>
                    <a:pt x="254" y="136"/>
                  </a:lnTo>
                  <a:lnTo>
                    <a:pt x="241" y="161"/>
                  </a:lnTo>
                  <a:lnTo>
                    <a:pt x="227" y="181"/>
                  </a:lnTo>
                  <a:lnTo>
                    <a:pt x="212" y="198"/>
                  </a:lnTo>
                  <a:lnTo>
                    <a:pt x="195" y="216"/>
                  </a:lnTo>
                  <a:lnTo>
                    <a:pt x="195" y="216"/>
                  </a:lnTo>
                  <a:lnTo>
                    <a:pt x="215" y="227"/>
                  </a:lnTo>
                  <a:lnTo>
                    <a:pt x="235" y="236"/>
                  </a:lnTo>
                  <a:lnTo>
                    <a:pt x="259" y="242"/>
                  </a:lnTo>
                  <a:lnTo>
                    <a:pt x="286" y="246"/>
                  </a:lnTo>
                  <a:lnTo>
                    <a:pt x="285" y="253"/>
                  </a:lnTo>
                  <a:lnTo>
                    <a:pt x="285" y="253"/>
                  </a:lnTo>
                  <a:lnTo>
                    <a:pt x="276" y="256"/>
                  </a:lnTo>
                  <a:lnTo>
                    <a:pt x="269" y="262"/>
                  </a:lnTo>
                  <a:lnTo>
                    <a:pt x="269" y="262"/>
                  </a:lnTo>
                  <a:lnTo>
                    <a:pt x="264" y="268"/>
                  </a:lnTo>
                  <a:lnTo>
                    <a:pt x="261" y="276"/>
                  </a:lnTo>
                  <a:lnTo>
                    <a:pt x="261" y="276"/>
                  </a:lnTo>
                  <a:lnTo>
                    <a:pt x="237" y="266"/>
                  </a:lnTo>
                  <a:lnTo>
                    <a:pt x="216" y="256"/>
                  </a:lnTo>
                  <a:lnTo>
                    <a:pt x="198" y="243"/>
                  </a:lnTo>
                  <a:lnTo>
                    <a:pt x="180" y="227"/>
                  </a:lnTo>
                  <a:lnTo>
                    <a:pt x="180" y="227"/>
                  </a:lnTo>
                  <a:lnTo>
                    <a:pt x="156" y="244"/>
                  </a:lnTo>
                  <a:lnTo>
                    <a:pt x="131" y="259"/>
                  </a:lnTo>
                  <a:lnTo>
                    <a:pt x="103" y="271"/>
                  </a:lnTo>
                  <a:lnTo>
                    <a:pt x="74" y="279"/>
                  </a:lnTo>
                  <a:lnTo>
                    <a:pt x="71" y="273"/>
                  </a:lnTo>
                  <a:lnTo>
                    <a:pt x="71" y="273"/>
                  </a:lnTo>
                  <a:lnTo>
                    <a:pt x="99" y="260"/>
                  </a:lnTo>
                  <a:lnTo>
                    <a:pt x="124" y="246"/>
                  </a:lnTo>
                  <a:lnTo>
                    <a:pt x="145" y="231"/>
                  </a:lnTo>
                  <a:lnTo>
                    <a:pt x="167" y="214"/>
                  </a:lnTo>
                  <a:lnTo>
                    <a:pt x="167" y="214"/>
                  </a:lnTo>
                  <a:lnTo>
                    <a:pt x="157" y="201"/>
                  </a:lnTo>
                  <a:lnTo>
                    <a:pt x="147" y="187"/>
                  </a:lnTo>
                  <a:lnTo>
                    <a:pt x="140" y="172"/>
                  </a:lnTo>
                  <a:lnTo>
                    <a:pt x="132" y="158"/>
                  </a:lnTo>
                  <a:lnTo>
                    <a:pt x="132" y="158"/>
                  </a:lnTo>
                  <a:lnTo>
                    <a:pt x="128" y="145"/>
                  </a:lnTo>
                  <a:lnTo>
                    <a:pt x="124" y="129"/>
                  </a:lnTo>
                  <a:lnTo>
                    <a:pt x="124" y="129"/>
                  </a:lnTo>
                  <a:lnTo>
                    <a:pt x="111" y="130"/>
                  </a:lnTo>
                  <a:lnTo>
                    <a:pt x="109" y="117"/>
                  </a:lnTo>
                  <a:lnTo>
                    <a:pt x="109" y="117"/>
                  </a:lnTo>
                  <a:lnTo>
                    <a:pt x="92" y="132"/>
                  </a:lnTo>
                  <a:lnTo>
                    <a:pt x="69" y="149"/>
                  </a:lnTo>
                  <a:lnTo>
                    <a:pt x="69" y="233"/>
                  </a:lnTo>
                  <a:lnTo>
                    <a:pt x="69" y="233"/>
                  </a:lnTo>
                  <a:lnTo>
                    <a:pt x="69" y="256"/>
                  </a:lnTo>
                  <a:lnTo>
                    <a:pt x="69" y="256"/>
                  </a:lnTo>
                  <a:lnTo>
                    <a:pt x="69" y="262"/>
                  </a:lnTo>
                  <a:lnTo>
                    <a:pt x="67" y="266"/>
                  </a:lnTo>
                  <a:lnTo>
                    <a:pt x="64" y="271"/>
                  </a:lnTo>
                  <a:lnTo>
                    <a:pt x="61" y="273"/>
                  </a:lnTo>
                  <a:lnTo>
                    <a:pt x="57" y="275"/>
                  </a:lnTo>
                  <a:lnTo>
                    <a:pt x="51" y="278"/>
                  </a:lnTo>
                  <a:lnTo>
                    <a:pt x="34" y="282"/>
                  </a:lnTo>
                  <a:lnTo>
                    <a:pt x="34" y="282"/>
                  </a:lnTo>
                  <a:lnTo>
                    <a:pt x="31" y="273"/>
                  </a:lnTo>
                  <a:lnTo>
                    <a:pt x="29" y="271"/>
                  </a:lnTo>
                  <a:lnTo>
                    <a:pt x="27" y="268"/>
                  </a:lnTo>
                  <a:lnTo>
                    <a:pt x="16" y="263"/>
                  </a:lnTo>
                  <a:lnTo>
                    <a:pt x="2" y="258"/>
                  </a:lnTo>
                  <a:lnTo>
                    <a:pt x="2" y="252"/>
                  </a:lnTo>
                  <a:lnTo>
                    <a:pt x="2" y="252"/>
                  </a:lnTo>
                  <a:lnTo>
                    <a:pt x="27" y="253"/>
                  </a:lnTo>
                  <a:lnTo>
                    <a:pt x="41" y="255"/>
                  </a:lnTo>
                  <a:lnTo>
                    <a:pt x="41" y="255"/>
                  </a:lnTo>
                  <a:lnTo>
                    <a:pt x="44" y="253"/>
                  </a:lnTo>
                  <a:lnTo>
                    <a:pt x="45" y="250"/>
                  </a:lnTo>
                  <a:lnTo>
                    <a:pt x="45" y="162"/>
                  </a:lnTo>
                  <a:lnTo>
                    <a:pt x="45" y="162"/>
                  </a:lnTo>
                  <a:lnTo>
                    <a:pt x="24" y="176"/>
                  </a:lnTo>
                  <a:lnTo>
                    <a:pt x="24" y="176"/>
                  </a:lnTo>
                  <a:lnTo>
                    <a:pt x="22" y="182"/>
                  </a:lnTo>
                  <a:lnTo>
                    <a:pt x="21" y="187"/>
                  </a:lnTo>
                  <a:lnTo>
                    <a:pt x="19" y="189"/>
                  </a:lnTo>
                  <a:lnTo>
                    <a:pt x="16" y="189"/>
                  </a:lnTo>
                  <a:lnTo>
                    <a:pt x="16" y="189"/>
                  </a:lnTo>
                  <a:lnTo>
                    <a:pt x="15" y="189"/>
                  </a:lnTo>
                  <a:lnTo>
                    <a:pt x="12" y="185"/>
                  </a:lnTo>
                  <a:lnTo>
                    <a:pt x="2" y="156"/>
                  </a:lnTo>
                  <a:lnTo>
                    <a:pt x="2" y="156"/>
                  </a:lnTo>
                  <a:lnTo>
                    <a:pt x="21" y="150"/>
                  </a:lnTo>
                  <a:lnTo>
                    <a:pt x="45" y="140"/>
                  </a:lnTo>
                  <a:lnTo>
                    <a:pt x="45" y="77"/>
                  </a:lnTo>
                  <a:lnTo>
                    <a:pt x="24" y="77"/>
                  </a:lnTo>
                  <a:lnTo>
                    <a:pt x="24" y="77"/>
                  </a:lnTo>
                  <a:lnTo>
                    <a:pt x="12" y="77"/>
                  </a:lnTo>
                  <a:lnTo>
                    <a:pt x="2" y="78"/>
                  </a:lnTo>
                  <a:lnTo>
                    <a:pt x="0" y="64"/>
                  </a:lnTo>
                  <a:lnTo>
                    <a:pt x="0" y="64"/>
                  </a:lnTo>
                  <a:lnTo>
                    <a:pt x="12" y="65"/>
                  </a:lnTo>
                  <a:lnTo>
                    <a:pt x="24" y="66"/>
                  </a:lnTo>
                  <a:lnTo>
                    <a:pt x="45" y="66"/>
                  </a:lnTo>
                  <a:lnTo>
                    <a:pt x="45" y="40"/>
                  </a:lnTo>
                  <a:lnTo>
                    <a:pt x="45" y="40"/>
                  </a:lnTo>
                  <a:lnTo>
                    <a:pt x="45" y="19"/>
                  </a:lnTo>
                  <a:lnTo>
                    <a:pt x="44" y="0"/>
                  </a:lnTo>
                  <a:lnTo>
                    <a:pt x="44" y="0"/>
                  </a:lnTo>
                  <a:lnTo>
                    <a:pt x="64" y="3"/>
                  </a:lnTo>
                  <a:lnTo>
                    <a:pt x="77" y="4"/>
                  </a:lnTo>
                  <a:lnTo>
                    <a:pt x="83" y="6"/>
                  </a:lnTo>
                  <a:lnTo>
                    <a:pt x="83" y="7"/>
                  </a:lnTo>
                  <a:lnTo>
                    <a:pt x="83" y="8"/>
                  </a:lnTo>
                  <a:lnTo>
                    <a:pt x="83" y="8"/>
                  </a:lnTo>
                  <a:lnTo>
                    <a:pt x="83" y="11"/>
                  </a:lnTo>
                  <a:lnTo>
                    <a:pt x="82" y="13"/>
                  </a:lnTo>
                  <a:lnTo>
                    <a:pt x="69" y="19"/>
                  </a:lnTo>
                  <a:lnTo>
                    <a:pt x="69" y="66"/>
                  </a:lnTo>
                  <a:lnTo>
                    <a:pt x="73" y="66"/>
                  </a:lnTo>
                  <a:lnTo>
                    <a:pt x="73" y="66"/>
                  </a:lnTo>
                  <a:lnTo>
                    <a:pt x="87" y="48"/>
                  </a:lnTo>
                  <a:lnTo>
                    <a:pt x="87" y="48"/>
                  </a:lnTo>
                  <a:lnTo>
                    <a:pt x="98" y="58"/>
                  </a:lnTo>
                  <a:lnTo>
                    <a:pt x="108" y="69"/>
                  </a:lnTo>
                  <a:lnTo>
                    <a:pt x="105" y="53"/>
                  </a:lnTo>
                  <a:close/>
                  <a:moveTo>
                    <a:pt x="109" y="71"/>
                  </a:moveTo>
                  <a:lnTo>
                    <a:pt x="109" y="71"/>
                  </a:lnTo>
                  <a:lnTo>
                    <a:pt x="109" y="74"/>
                  </a:lnTo>
                  <a:lnTo>
                    <a:pt x="109" y="74"/>
                  </a:lnTo>
                  <a:lnTo>
                    <a:pt x="109" y="77"/>
                  </a:lnTo>
                  <a:lnTo>
                    <a:pt x="108" y="77"/>
                  </a:lnTo>
                  <a:lnTo>
                    <a:pt x="69" y="77"/>
                  </a:lnTo>
                  <a:lnTo>
                    <a:pt x="69" y="132"/>
                  </a:lnTo>
                  <a:lnTo>
                    <a:pt x="69" y="132"/>
                  </a:lnTo>
                  <a:lnTo>
                    <a:pt x="109" y="108"/>
                  </a:lnTo>
                  <a:lnTo>
                    <a:pt x="114" y="113"/>
                  </a:lnTo>
                  <a:lnTo>
                    <a:pt x="114" y="113"/>
                  </a:lnTo>
                  <a:lnTo>
                    <a:pt x="111" y="116"/>
                  </a:lnTo>
                  <a:lnTo>
                    <a:pt x="111" y="116"/>
                  </a:lnTo>
                  <a:lnTo>
                    <a:pt x="122" y="117"/>
                  </a:lnTo>
                  <a:lnTo>
                    <a:pt x="137" y="119"/>
                  </a:lnTo>
                  <a:lnTo>
                    <a:pt x="167" y="119"/>
                  </a:lnTo>
                  <a:lnTo>
                    <a:pt x="167" y="66"/>
                  </a:lnTo>
                  <a:lnTo>
                    <a:pt x="134" y="66"/>
                  </a:lnTo>
                  <a:lnTo>
                    <a:pt x="134" y="66"/>
                  </a:lnTo>
                  <a:lnTo>
                    <a:pt x="119" y="68"/>
                  </a:lnTo>
                  <a:lnTo>
                    <a:pt x="108" y="69"/>
                  </a:lnTo>
                  <a:lnTo>
                    <a:pt x="109" y="71"/>
                  </a:lnTo>
                  <a:close/>
                  <a:moveTo>
                    <a:pt x="137" y="129"/>
                  </a:moveTo>
                  <a:lnTo>
                    <a:pt x="137" y="129"/>
                  </a:lnTo>
                  <a:lnTo>
                    <a:pt x="132" y="129"/>
                  </a:lnTo>
                  <a:lnTo>
                    <a:pt x="132" y="129"/>
                  </a:lnTo>
                  <a:lnTo>
                    <a:pt x="140" y="147"/>
                  </a:lnTo>
                  <a:lnTo>
                    <a:pt x="145" y="159"/>
                  </a:lnTo>
                  <a:lnTo>
                    <a:pt x="145" y="159"/>
                  </a:lnTo>
                  <a:lnTo>
                    <a:pt x="153" y="172"/>
                  </a:lnTo>
                  <a:lnTo>
                    <a:pt x="160" y="182"/>
                  </a:lnTo>
                  <a:lnTo>
                    <a:pt x="169" y="192"/>
                  </a:lnTo>
                  <a:lnTo>
                    <a:pt x="179" y="203"/>
                  </a:lnTo>
                  <a:lnTo>
                    <a:pt x="179" y="203"/>
                  </a:lnTo>
                  <a:lnTo>
                    <a:pt x="193" y="185"/>
                  </a:lnTo>
                  <a:lnTo>
                    <a:pt x="206" y="168"/>
                  </a:lnTo>
                  <a:lnTo>
                    <a:pt x="216" y="150"/>
                  </a:lnTo>
                  <a:lnTo>
                    <a:pt x="227" y="129"/>
                  </a:lnTo>
                  <a:lnTo>
                    <a:pt x="137" y="12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7" name="Freeform 148"/>
            <p:cNvSpPr>
              <a:spLocks noEditPoints="1"/>
            </p:cNvSpPr>
            <p:nvPr userDrawn="1"/>
          </p:nvSpPr>
          <p:spPr bwMode="auto">
            <a:xfrm>
              <a:off x="4159250" y="1460501"/>
              <a:ext cx="157163" cy="149225"/>
            </a:xfrm>
            <a:custGeom>
              <a:avLst/>
              <a:gdLst/>
              <a:ahLst/>
              <a:cxnLst>
                <a:cxn ang="0">
                  <a:pos x="93" y="80"/>
                </a:cxn>
                <a:cxn ang="0">
                  <a:pos x="80" y="85"/>
                </a:cxn>
                <a:cxn ang="0">
                  <a:pos x="55" y="129"/>
                </a:cxn>
                <a:cxn ang="0">
                  <a:pos x="68" y="137"/>
                </a:cxn>
                <a:cxn ang="0">
                  <a:pos x="60" y="275"/>
                </a:cxn>
                <a:cxn ang="0">
                  <a:pos x="42" y="281"/>
                </a:cxn>
                <a:cxn ang="0">
                  <a:pos x="35" y="275"/>
                </a:cxn>
                <a:cxn ang="0">
                  <a:pos x="22" y="158"/>
                </a:cxn>
                <a:cxn ang="0">
                  <a:pos x="28" y="132"/>
                </a:cxn>
                <a:cxn ang="0">
                  <a:pos x="61" y="64"/>
                </a:cxn>
                <a:cxn ang="0">
                  <a:pos x="90" y="65"/>
                </a:cxn>
                <a:cxn ang="0">
                  <a:pos x="135" y="67"/>
                </a:cxn>
                <a:cxn ang="0">
                  <a:pos x="164" y="9"/>
                </a:cxn>
                <a:cxn ang="0">
                  <a:pos x="168" y="13"/>
                </a:cxn>
                <a:cxn ang="0">
                  <a:pos x="158" y="56"/>
                </a:cxn>
                <a:cxn ang="0">
                  <a:pos x="187" y="53"/>
                </a:cxn>
                <a:cxn ang="0">
                  <a:pos x="179" y="32"/>
                </a:cxn>
                <a:cxn ang="0">
                  <a:pos x="196" y="27"/>
                </a:cxn>
                <a:cxn ang="0">
                  <a:pos x="199" y="46"/>
                </a:cxn>
                <a:cxn ang="0">
                  <a:pos x="212" y="71"/>
                </a:cxn>
                <a:cxn ang="0">
                  <a:pos x="211" y="78"/>
                </a:cxn>
                <a:cxn ang="0">
                  <a:pos x="160" y="271"/>
                </a:cxn>
                <a:cxn ang="0">
                  <a:pos x="142" y="278"/>
                </a:cxn>
                <a:cxn ang="0">
                  <a:pos x="135" y="272"/>
                </a:cxn>
                <a:cxn ang="0">
                  <a:pos x="110" y="78"/>
                </a:cxn>
                <a:cxn ang="0">
                  <a:pos x="34" y="43"/>
                </a:cxn>
                <a:cxn ang="0">
                  <a:pos x="57" y="0"/>
                </a:cxn>
                <a:cxn ang="0">
                  <a:pos x="92" y="17"/>
                </a:cxn>
                <a:cxn ang="0">
                  <a:pos x="76" y="22"/>
                </a:cxn>
                <a:cxn ang="0">
                  <a:pos x="5" y="80"/>
                </a:cxn>
                <a:cxn ang="0">
                  <a:pos x="95" y="140"/>
                </a:cxn>
                <a:cxn ang="0">
                  <a:pos x="113" y="108"/>
                </a:cxn>
                <a:cxn ang="0">
                  <a:pos x="131" y="116"/>
                </a:cxn>
                <a:cxn ang="0">
                  <a:pos x="112" y="161"/>
                </a:cxn>
                <a:cxn ang="0">
                  <a:pos x="173" y="108"/>
                </a:cxn>
                <a:cxn ang="0">
                  <a:pos x="206" y="184"/>
                </a:cxn>
                <a:cxn ang="0">
                  <a:pos x="203" y="220"/>
                </a:cxn>
                <a:cxn ang="0">
                  <a:pos x="189" y="230"/>
                </a:cxn>
                <a:cxn ang="0">
                  <a:pos x="180" y="162"/>
                </a:cxn>
                <a:cxn ang="0">
                  <a:pos x="260" y="179"/>
                </a:cxn>
                <a:cxn ang="0">
                  <a:pos x="260" y="261"/>
                </a:cxn>
                <a:cxn ang="0">
                  <a:pos x="248" y="274"/>
                </a:cxn>
                <a:cxn ang="0">
                  <a:pos x="221" y="269"/>
                </a:cxn>
                <a:cxn ang="0">
                  <a:pos x="184" y="255"/>
                </a:cxn>
                <a:cxn ang="0">
                  <a:pos x="235" y="250"/>
                </a:cxn>
                <a:cxn ang="0">
                  <a:pos x="211" y="103"/>
                </a:cxn>
                <a:cxn ang="0">
                  <a:pos x="219" y="93"/>
                </a:cxn>
                <a:cxn ang="0">
                  <a:pos x="293" y="95"/>
                </a:cxn>
                <a:cxn ang="0">
                  <a:pos x="260" y="103"/>
                </a:cxn>
                <a:cxn ang="0">
                  <a:pos x="263" y="9"/>
                </a:cxn>
                <a:cxn ang="0">
                  <a:pos x="289" y="36"/>
                </a:cxn>
                <a:cxn ang="0">
                  <a:pos x="209" y="40"/>
                </a:cxn>
                <a:cxn ang="0">
                  <a:pos x="247" y="29"/>
                </a:cxn>
              </a:cxnLst>
              <a:rect l="0" t="0" r="r" b="b"/>
              <a:pathLst>
                <a:path w="295" h="281">
                  <a:moveTo>
                    <a:pt x="110" y="78"/>
                  </a:moveTo>
                  <a:lnTo>
                    <a:pt x="110" y="78"/>
                  </a:lnTo>
                  <a:lnTo>
                    <a:pt x="93" y="78"/>
                  </a:lnTo>
                  <a:lnTo>
                    <a:pt x="93" y="78"/>
                  </a:lnTo>
                  <a:lnTo>
                    <a:pt x="93" y="80"/>
                  </a:lnTo>
                  <a:lnTo>
                    <a:pt x="93" y="80"/>
                  </a:lnTo>
                  <a:lnTo>
                    <a:pt x="93" y="82"/>
                  </a:lnTo>
                  <a:lnTo>
                    <a:pt x="90" y="84"/>
                  </a:lnTo>
                  <a:lnTo>
                    <a:pt x="80" y="85"/>
                  </a:lnTo>
                  <a:lnTo>
                    <a:pt x="80" y="85"/>
                  </a:lnTo>
                  <a:lnTo>
                    <a:pt x="67" y="107"/>
                  </a:lnTo>
                  <a:lnTo>
                    <a:pt x="51" y="129"/>
                  </a:lnTo>
                  <a:lnTo>
                    <a:pt x="51" y="129"/>
                  </a:lnTo>
                  <a:lnTo>
                    <a:pt x="55" y="129"/>
                  </a:lnTo>
                  <a:lnTo>
                    <a:pt x="55" y="129"/>
                  </a:lnTo>
                  <a:lnTo>
                    <a:pt x="67" y="132"/>
                  </a:lnTo>
                  <a:lnTo>
                    <a:pt x="68" y="133"/>
                  </a:lnTo>
                  <a:lnTo>
                    <a:pt x="70" y="136"/>
                  </a:lnTo>
                  <a:lnTo>
                    <a:pt x="70" y="136"/>
                  </a:lnTo>
                  <a:lnTo>
                    <a:pt x="68" y="137"/>
                  </a:lnTo>
                  <a:lnTo>
                    <a:pt x="67" y="140"/>
                  </a:lnTo>
                  <a:lnTo>
                    <a:pt x="60" y="143"/>
                  </a:lnTo>
                  <a:lnTo>
                    <a:pt x="60" y="204"/>
                  </a:lnTo>
                  <a:lnTo>
                    <a:pt x="60" y="204"/>
                  </a:lnTo>
                  <a:lnTo>
                    <a:pt x="60" y="275"/>
                  </a:lnTo>
                  <a:lnTo>
                    <a:pt x="60" y="275"/>
                  </a:lnTo>
                  <a:lnTo>
                    <a:pt x="60" y="278"/>
                  </a:lnTo>
                  <a:lnTo>
                    <a:pt x="57" y="279"/>
                  </a:lnTo>
                  <a:lnTo>
                    <a:pt x="51" y="281"/>
                  </a:lnTo>
                  <a:lnTo>
                    <a:pt x="42" y="281"/>
                  </a:lnTo>
                  <a:lnTo>
                    <a:pt x="42" y="281"/>
                  </a:lnTo>
                  <a:lnTo>
                    <a:pt x="39" y="281"/>
                  </a:lnTo>
                  <a:lnTo>
                    <a:pt x="37" y="279"/>
                  </a:lnTo>
                  <a:lnTo>
                    <a:pt x="35" y="278"/>
                  </a:lnTo>
                  <a:lnTo>
                    <a:pt x="35" y="275"/>
                  </a:lnTo>
                  <a:lnTo>
                    <a:pt x="35" y="275"/>
                  </a:lnTo>
                  <a:lnTo>
                    <a:pt x="37" y="203"/>
                  </a:lnTo>
                  <a:lnTo>
                    <a:pt x="37" y="143"/>
                  </a:lnTo>
                  <a:lnTo>
                    <a:pt x="37" y="143"/>
                  </a:lnTo>
                  <a:lnTo>
                    <a:pt x="22" y="158"/>
                  </a:lnTo>
                  <a:lnTo>
                    <a:pt x="5" y="172"/>
                  </a:lnTo>
                  <a:lnTo>
                    <a:pt x="0" y="166"/>
                  </a:lnTo>
                  <a:lnTo>
                    <a:pt x="0" y="166"/>
                  </a:lnTo>
                  <a:lnTo>
                    <a:pt x="16" y="149"/>
                  </a:lnTo>
                  <a:lnTo>
                    <a:pt x="28" y="132"/>
                  </a:lnTo>
                  <a:lnTo>
                    <a:pt x="38" y="117"/>
                  </a:lnTo>
                  <a:lnTo>
                    <a:pt x="47" y="100"/>
                  </a:lnTo>
                  <a:lnTo>
                    <a:pt x="47" y="100"/>
                  </a:lnTo>
                  <a:lnTo>
                    <a:pt x="55" y="81"/>
                  </a:lnTo>
                  <a:lnTo>
                    <a:pt x="61" y="64"/>
                  </a:lnTo>
                  <a:lnTo>
                    <a:pt x="61" y="64"/>
                  </a:lnTo>
                  <a:lnTo>
                    <a:pt x="84" y="72"/>
                  </a:lnTo>
                  <a:lnTo>
                    <a:pt x="90" y="75"/>
                  </a:lnTo>
                  <a:lnTo>
                    <a:pt x="93" y="78"/>
                  </a:lnTo>
                  <a:lnTo>
                    <a:pt x="90" y="65"/>
                  </a:lnTo>
                  <a:lnTo>
                    <a:pt x="90" y="65"/>
                  </a:lnTo>
                  <a:lnTo>
                    <a:pt x="102" y="67"/>
                  </a:lnTo>
                  <a:lnTo>
                    <a:pt x="112" y="67"/>
                  </a:lnTo>
                  <a:lnTo>
                    <a:pt x="135" y="67"/>
                  </a:lnTo>
                  <a:lnTo>
                    <a:pt x="135" y="67"/>
                  </a:lnTo>
                  <a:lnTo>
                    <a:pt x="135" y="25"/>
                  </a:lnTo>
                  <a:lnTo>
                    <a:pt x="134" y="4"/>
                  </a:lnTo>
                  <a:lnTo>
                    <a:pt x="134" y="4"/>
                  </a:lnTo>
                  <a:lnTo>
                    <a:pt x="160" y="7"/>
                  </a:lnTo>
                  <a:lnTo>
                    <a:pt x="164" y="9"/>
                  </a:lnTo>
                  <a:lnTo>
                    <a:pt x="167" y="10"/>
                  </a:lnTo>
                  <a:lnTo>
                    <a:pt x="167" y="10"/>
                  </a:lnTo>
                  <a:lnTo>
                    <a:pt x="168" y="11"/>
                  </a:lnTo>
                  <a:lnTo>
                    <a:pt x="168" y="13"/>
                  </a:lnTo>
                  <a:lnTo>
                    <a:pt x="168" y="13"/>
                  </a:lnTo>
                  <a:lnTo>
                    <a:pt x="168" y="14"/>
                  </a:lnTo>
                  <a:lnTo>
                    <a:pt x="167" y="17"/>
                  </a:lnTo>
                  <a:lnTo>
                    <a:pt x="158" y="20"/>
                  </a:lnTo>
                  <a:lnTo>
                    <a:pt x="158" y="20"/>
                  </a:lnTo>
                  <a:lnTo>
                    <a:pt x="158" y="56"/>
                  </a:lnTo>
                  <a:lnTo>
                    <a:pt x="158" y="56"/>
                  </a:lnTo>
                  <a:lnTo>
                    <a:pt x="158" y="67"/>
                  </a:lnTo>
                  <a:lnTo>
                    <a:pt x="176" y="67"/>
                  </a:lnTo>
                  <a:lnTo>
                    <a:pt x="176" y="67"/>
                  </a:lnTo>
                  <a:lnTo>
                    <a:pt x="187" y="53"/>
                  </a:lnTo>
                  <a:lnTo>
                    <a:pt x="187" y="53"/>
                  </a:lnTo>
                  <a:lnTo>
                    <a:pt x="184" y="52"/>
                  </a:lnTo>
                  <a:lnTo>
                    <a:pt x="183" y="48"/>
                  </a:lnTo>
                  <a:lnTo>
                    <a:pt x="183" y="48"/>
                  </a:lnTo>
                  <a:lnTo>
                    <a:pt x="179" y="32"/>
                  </a:lnTo>
                  <a:lnTo>
                    <a:pt x="168" y="17"/>
                  </a:lnTo>
                  <a:lnTo>
                    <a:pt x="173" y="14"/>
                  </a:lnTo>
                  <a:lnTo>
                    <a:pt x="173" y="14"/>
                  </a:lnTo>
                  <a:lnTo>
                    <a:pt x="187" y="22"/>
                  </a:lnTo>
                  <a:lnTo>
                    <a:pt x="196" y="27"/>
                  </a:lnTo>
                  <a:lnTo>
                    <a:pt x="200" y="32"/>
                  </a:lnTo>
                  <a:lnTo>
                    <a:pt x="202" y="38"/>
                  </a:lnTo>
                  <a:lnTo>
                    <a:pt x="202" y="38"/>
                  </a:lnTo>
                  <a:lnTo>
                    <a:pt x="200" y="42"/>
                  </a:lnTo>
                  <a:lnTo>
                    <a:pt x="199" y="46"/>
                  </a:lnTo>
                  <a:lnTo>
                    <a:pt x="197" y="51"/>
                  </a:lnTo>
                  <a:lnTo>
                    <a:pt x="195" y="53"/>
                  </a:lnTo>
                  <a:lnTo>
                    <a:pt x="195" y="53"/>
                  </a:lnTo>
                  <a:lnTo>
                    <a:pt x="203" y="61"/>
                  </a:lnTo>
                  <a:lnTo>
                    <a:pt x="212" y="71"/>
                  </a:lnTo>
                  <a:lnTo>
                    <a:pt x="212" y="71"/>
                  </a:lnTo>
                  <a:lnTo>
                    <a:pt x="215" y="75"/>
                  </a:lnTo>
                  <a:lnTo>
                    <a:pt x="215" y="75"/>
                  </a:lnTo>
                  <a:lnTo>
                    <a:pt x="213" y="77"/>
                  </a:lnTo>
                  <a:lnTo>
                    <a:pt x="211" y="78"/>
                  </a:lnTo>
                  <a:lnTo>
                    <a:pt x="158" y="78"/>
                  </a:lnTo>
                  <a:lnTo>
                    <a:pt x="158" y="122"/>
                  </a:lnTo>
                  <a:lnTo>
                    <a:pt x="158" y="122"/>
                  </a:lnTo>
                  <a:lnTo>
                    <a:pt x="160" y="271"/>
                  </a:lnTo>
                  <a:lnTo>
                    <a:pt x="160" y="271"/>
                  </a:lnTo>
                  <a:lnTo>
                    <a:pt x="158" y="275"/>
                  </a:lnTo>
                  <a:lnTo>
                    <a:pt x="158" y="275"/>
                  </a:lnTo>
                  <a:lnTo>
                    <a:pt x="153" y="278"/>
                  </a:lnTo>
                  <a:lnTo>
                    <a:pt x="142" y="278"/>
                  </a:lnTo>
                  <a:lnTo>
                    <a:pt x="142" y="278"/>
                  </a:lnTo>
                  <a:lnTo>
                    <a:pt x="137" y="278"/>
                  </a:lnTo>
                  <a:lnTo>
                    <a:pt x="135" y="276"/>
                  </a:lnTo>
                  <a:lnTo>
                    <a:pt x="135" y="274"/>
                  </a:lnTo>
                  <a:lnTo>
                    <a:pt x="135" y="274"/>
                  </a:lnTo>
                  <a:lnTo>
                    <a:pt x="135" y="272"/>
                  </a:lnTo>
                  <a:lnTo>
                    <a:pt x="135" y="272"/>
                  </a:lnTo>
                  <a:lnTo>
                    <a:pt x="135" y="146"/>
                  </a:lnTo>
                  <a:lnTo>
                    <a:pt x="135" y="146"/>
                  </a:lnTo>
                  <a:lnTo>
                    <a:pt x="135" y="78"/>
                  </a:lnTo>
                  <a:lnTo>
                    <a:pt x="110" y="78"/>
                  </a:lnTo>
                  <a:close/>
                  <a:moveTo>
                    <a:pt x="5" y="80"/>
                  </a:moveTo>
                  <a:lnTo>
                    <a:pt x="5" y="80"/>
                  </a:lnTo>
                  <a:lnTo>
                    <a:pt x="16" y="67"/>
                  </a:lnTo>
                  <a:lnTo>
                    <a:pt x="26" y="55"/>
                  </a:lnTo>
                  <a:lnTo>
                    <a:pt x="34" y="43"/>
                  </a:lnTo>
                  <a:lnTo>
                    <a:pt x="42" y="32"/>
                  </a:lnTo>
                  <a:lnTo>
                    <a:pt x="42" y="32"/>
                  </a:lnTo>
                  <a:lnTo>
                    <a:pt x="51" y="14"/>
                  </a:lnTo>
                  <a:lnTo>
                    <a:pt x="57" y="0"/>
                  </a:lnTo>
                  <a:lnTo>
                    <a:pt x="57" y="0"/>
                  </a:lnTo>
                  <a:lnTo>
                    <a:pt x="73" y="6"/>
                  </a:lnTo>
                  <a:lnTo>
                    <a:pt x="73" y="6"/>
                  </a:lnTo>
                  <a:lnTo>
                    <a:pt x="87" y="11"/>
                  </a:lnTo>
                  <a:lnTo>
                    <a:pt x="90" y="14"/>
                  </a:lnTo>
                  <a:lnTo>
                    <a:pt x="92" y="17"/>
                  </a:lnTo>
                  <a:lnTo>
                    <a:pt x="92" y="17"/>
                  </a:lnTo>
                  <a:lnTo>
                    <a:pt x="90" y="19"/>
                  </a:lnTo>
                  <a:lnTo>
                    <a:pt x="87" y="20"/>
                  </a:lnTo>
                  <a:lnTo>
                    <a:pt x="76" y="22"/>
                  </a:lnTo>
                  <a:lnTo>
                    <a:pt x="76" y="22"/>
                  </a:lnTo>
                  <a:lnTo>
                    <a:pt x="61" y="42"/>
                  </a:lnTo>
                  <a:lnTo>
                    <a:pt x="45" y="58"/>
                  </a:lnTo>
                  <a:lnTo>
                    <a:pt x="29" y="71"/>
                  </a:lnTo>
                  <a:lnTo>
                    <a:pt x="9" y="85"/>
                  </a:lnTo>
                  <a:lnTo>
                    <a:pt x="5" y="80"/>
                  </a:lnTo>
                  <a:close/>
                  <a:moveTo>
                    <a:pt x="71" y="246"/>
                  </a:moveTo>
                  <a:lnTo>
                    <a:pt x="71" y="246"/>
                  </a:lnTo>
                  <a:lnTo>
                    <a:pt x="81" y="214"/>
                  </a:lnTo>
                  <a:lnTo>
                    <a:pt x="89" y="177"/>
                  </a:lnTo>
                  <a:lnTo>
                    <a:pt x="95" y="140"/>
                  </a:lnTo>
                  <a:lnTo>
                    <a:pt x="96" y="110"/>
                  </a:lnTo>
                  <a:lnTo>
                    <a:pt x="96" y="110"/>
                  </a:lnTo>
                  <a:lnTo>
                    <a:pt x="96" y="104"/>
                  </a:lnTo>
                  <a:lnTo>
                    <a:pt x="96" y="104"/>
                  </a:lnTo>
                  <a:lnTo>
                    <a:pt x="113" y="108"/>
                  </a:lnTo>
                  <a:lnTo>
                    <a:pt x="113" y="108"/>
                  </a:lnTo>
                  <a:lnTo>
                    <a:pt x="128" y="111"/>
                  </a:lnTo>
                  <a:lnTo>
                    <a:pt x="129" y="113"/>
                  </a:lnTo>
                  <a:lnTo>
                    <a:pt x="131" y="116"/>
                  </a:lnTo>
                  <a:lnTo>
                    <a:pt x="131" y="116"/>
                  </a:lnTo>
                  <a:lnTo>
                    <a:pt x="131" y="117"/>
                  </a:lnTo>
                  <a:lnTo>
                    <a:pt x="128" y="120"/>
                  </a:lnTo>
                  <a:lnTo>
                    <a:pt x="119" y="123"/>
                  </a:lnTo>
                  <a:lnTo>
                    <a:pt x="119" y="123"/>
                  </a:lnTo>
                  <a:lnTo>
                    <a:pt x="112" y="161"/>
                  </a:lnTo>
                  <a:lnTo>
                    <a:pt x="103" y="194"/>
                  </a:lnTo>
                  <a:lnTo>
                    <a:pt x="92" y="223"/>
                  </a:lnTo>
                  <a:lnTo>
                    <a:pt x="79" y="249"/>
                  </a:lnTo>
                  <a:lnTo>
                    <a:pt x="71" y="246"/>
                  </a:lnTo>
                  <a:close/>
                  <a:moveTo>
                    <a:pt x="173" y="108"/>
                  </a:moveTo>
                  <a:lnTo>
                    <a:pt x="173" y="108"/>
                  </a:lnTo>
                  <a:lnTo>
                    <a:pt x="189" y="140"/>
                  </a:lnTo>
                  <a:lnTo>
                    <a:pt x="199" y="164"/>
                  </a:lnTo>
                  <a:lnTo>
                    <a:pt x="199" y="164"/>
                  </a:lnTo>
                  <a:lnTo>
                    <a:pt x="206" y="184"/>
                  </a:lnTo>
                  <a:lnTo>
                    <a:pt x="208" y="192"/>
                  </a:lnTo>
                  <a:lnTo>
                    <a:pt x="209" y="198"/>
                  </a:lnTo>
                  <a:lnTo>
                    <a:pt x="209" y="198"/>
                  </a:lnTo>
                  <a:lnTo>
                    <a:pt x="206" y="210"/>
                  </a:lnTo>
                  <a:lnTo>
                    <a:pt x="203" y="220"/>
                  </a:lnTo>
                  <a:lnTo>
                    <a:pt x="197" y="227"/>
                  </a:lnTo>
                  <a:lnTo>
                    <a:pt x="195" y="230"/>
                  </a:lnTo>
                  <a:lnTo>
                    <a:pt x="192" y="230"/>
                  </a:lnTo>
                  <a:lnTo>
                    <a:pt x="192" y="230"/>
                  </a:lnTo>
                  <a:lnTo>
                    <a:pt x="189" y="230"/>
                  </a:lnTo>
                  <a:lnTo>
                    <a:pt x="189" y="229"/>
                  </a:lnTo>
                  <a:lnTo>
                    <a:pt x="187" y="220"/>
                  </a:lnTo>
                  <a:lnTo>
                    <a:pt x="187" y="220"/>
                  </a:lnTo>
                  <a:lnTo>
                    <a:pt x="184" y="190"/>
                  </a:lnTo>
                  <a:lnTo>
                    <a:pt x="180" y="162"/>
                  </a:lnTo>
                  <a:lnTo>
                    <a:pt x="174" y="137"/>
                  </a:lnTo>
                  <a:lnTo>
                    <a:pt x="167" y="110"/>
                  </a:lnTo>
                  <a:lnTo>
                    <a:pt x="173" y="108"/>
                  </a:lnTo>
                  <a:close/>
                  <a:moveTo>
                    <a:pt x="260" y="179"/>
                  </a:moveTo>
                  <a:lnTo>
                    <a:pt x="260" y="179"/>
                  </a:lnTo>
                  <a:lnTo>
                    <a:pt x="260" y="208"/>
                  </a:lnTo>
                  <a:lnTo>
                    <a:pt x="260" y="208"/>
                  </a:lnTo>
                  <a:lnTo>
                    <a:pt x="260" y="255"/>
                  </a:lnTo>
                  <a:lnTo>
                    <a:pt x="260" y="255"/>
                  </a:lnTo>
                  <a:lnTo>
                    <a:pt x="260" y="261"/>
                  </a:lnTo>
                  <a:lnTo>
                    <a:pt x="258" y="265"/>
                  </a:lnTo>
                  <a:lnTo>
                    <a:pt x="255" y="268"/>
                  </a:lnTo>
                  <a:lnTo>
                    <a:pt x="253" y="271"/>
                  </a:lnTo>
                  <a:lnTo>
                    <a:pt x="253" y="271"/>
                  </a:lnTo>
                  <a:lnTo>
                    <a:pt x="248" y="274"/>
                  </a:lnTo>
                  <a:lnTo>
                    <a:pt x="242" y="275"/>
                  </a:lnTo>
                  <a:lnTo>
                    <a:pt x="224" y="279"/>
                  </a:lnTo>
                  <a:lnTo>
                    <a:pt x="224" y="279"/>
                  </a:lnTo>
                  <a:lnTo>
                    <a:pt x="222" y="274"/>
                  </a:lnTo>
                  <a:lnTo>
                    <a:pt x="221" y="269"/>
                  </a:lnTo>
                  <a:lnTo>
                    <a:pt x="218" y="266"/>
                  </a:lnTo>
                  <a:lnTo>
                    <a:pt x="213" y="263"/>
                  </a:lnTo>
                  <a:lnTo>
                    <a:pt x="213" y="263"/>
                  </a:lnTo>
                  <a:lnTo>
                    <a:pt x="205" y="259"/>
                  </a:lnTo>
                  <a:lnTo>
                    <a:pt x="184" y="255"/>
                  </a:lnTo>
                  <a:lnTo>
                    <a:pt x="186" y="249"/>
                  </a:lnTo>
                  <a:lnTo>
                    <a:pt x="186" y="249"/>
                  </a:lnTo>
                  <a:lnTo>
                    <a:pt x="231" y="250"/>
                  </a:lnTo>
                  <a:lnTo>
                    <a:pt x="231" y="250"/>
                  </a:lnTo>
                  <a:lnTo>
                    <a:pt x="235" y="250"/>
                  </a:lnTo>
                  <a:lnTo>
                    <a:pt x="235" y="246"/>
                  </a:lnTo>
                  <a:lnTo>
                    <a:pt x="235" y="103"/>
                  </a:lnTo>
                  <a:lnTo>
                    <a:pt x="218" y="103"/>
                  </a:lnTo>
                  <a:lnTo>
                    <a:pt x="218" y="103"/>
                  </a:lnTo>
                  <a:lnTo>
                    <a:pt x="211" y="103"/>
                  </a:lnTo>
                  <a:lnTo>
                    <a:pt x="199" y="104"/>
                  </a:lnTo>
                  <a:lnTo>
                    <a:pt x="197" y="90"/>
                  </a:lnTo>
                  <a:lnTo>
                    <a:pt x="197" y="90"/>
                  </a:lnTo>
                  <a:lnTo>
                    <a:pt x="209" y="93"/>
                  </a:lnTo>
                  <a:lnTo>
                    <a:pt x="219" y="93"/>
                  </a:lnTo>
                  <a:lnTo>
                    <a:pt x="251" y="93"/>
                  </a:lnTo>
                  <a:lnTo>
                    <a:pt x="267" y="72"/>
                  </a:lnTo>
                  <a:lnTo>
                    <a:pt x="267" y="72"/>
                  </a:lnTo>
                  <a:lnTo>
                    <a:pt x="293" y="95"/>
                  </a:lnTo>
                  <a:lnTo>
                    <a:pt x="293" y="95"/>
                  </a:lnTo>
                  <a:lnTo>
                    <a:pt x="295" y="100"/>
                  </a:lnTo>
                  <a:lnTo>
                    <a:pt x="295" y="100"/>
                  </a:lnTo>
                  <a:lnTo>
                    <a:pt x="295" y="103"/>
                  </a:lnTo>
                  <a:lnTo>
                    <a:pt x="292" y="103"/>
                  </a:lnTo>
                  <a:lnTo>
                    <a:pt x="260" y="103"/>
                  </a:lnTo>
                  <a:lnTo>
                    <a:pt x="260" y="179"/>
                  </a:lnTo>
                  <a:close/>
                  <a:moveTo>
                    <a:pt x="247" y="29"/>
                  </a:moveTo>
                  <a:lnTo>
                    <a:pt x="247" y="29"/>
                  </a:lnTo>
                  <a:lnTo>
                    <a:pt x="263" y="9"/>
                  </a:lnTo>
                  <a:lnTo>
                    <a:pt x="263" y="9"/>
                  </a:lnTo>
                  <a:lnTo>
                    <a:pt x="276" y="20"/>
                  </a:lnTo>
                  <a:lnTo>
                    <a:pt x="287" y="32"/>
                  </a:lnTo>
                  <a:lnTo>
                    <a:pt x="287" y="32"/>
                  </a:lnTo>
                  <a:lnTo>
                    <a:pt x="289" y="36"/>
                  </a:lnTo>
                  <a:lnTo>
                    <a:pt x="289" y="36"/>
                  </a:lnTo>
                  <a:lnTo>
                    <a:pt x="289" y="39"/>
                  </a:lnTo>
                  <a:lnTo>
                    <a:pt x="286" y="39"/>
                  </a:lnTo>
                  <a:lnTo>
                    <a:pt x="224" y="39"/>
                  </a:lnTo>
                  <a:lnTo>
                    <a:pt x="224" y="39"/>
                  </a:lnTo>
                  <a:lnTo>
                    <a:pt x="209" y="40"/>
                  </a:lnTo>
                  <a:lnTo>
                    <a:pt x="208" y="27"/>
                  </a:lnTo>
                  <a:lnTo>
                    <a:pt x="208" y="27"/>
                  </a:lnTo>
                  <a:lnTo>
                    <a:pt x="218" y="29"/>
                  </a:lnTo>
                  <a:lnTo>
                    <a:pt x="225" y="29"/>
                  </a:lnTo>
                  <a:lnTo>
                    <a:pt x="247" y="2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8" name="Freeform 149"/>
            <p:cNvSpPr>
              <a:spLocks/>
            </p:cNvSpPr>
            <p:nvPr userDrawn="1"/>
          </p:nvSpPr>
          <p:spPr bwMode="auto">
            <a:xfrm>
              <a:off x="4329113" y="1568451"/>
              <a:ext cx="44450" cy="41275"/>
            </a:xfrm>
            <a:custGeom>
              <a:avLst/>
              <a:gdLst/>
              <a:ahLst/>
              <a:cxnLst>
                <a:cxn ang="0">
                  <a:pos x="3" y="0"/>
                </a:cxn>
                <a:cxn ang="0">
                  <a:pos x="3" y="0"/>
                </a:cxn>
                <a:cxn ang="0">
                  <a:pos x="21" y="4"/>
                </a:cxn>
                <a:cxn ang="0">
                  <a:pos x="37" y="10"/>
                </a:cxn>
                <a:cxn ang="0">
                  <a:pos x="50" y="16"/>
                </a:cxn>
                <a:cxn ang="0">
                  <a:pos x="63" y="24"/>
                </a:cxn>
                <a:cxn ang="0">
                  <a:pos x="73" y="31"/>
                </a:cxn>
                <a:cxn ang="0">
                  <a:pos x="80" y="40"/>
                </a:cxn>
                <a:cxn ang="0">
                  <a:pos x="84" y="50"/>
                </a:cxn>
                <a:cxn ang="0">
                  <a:pos x="86" y="60"/>
                </a:cxn>
                <a:cxn ang="0">
                  <a:pos x="86" y="60"/>
                </a:cxn>
                <a:cxn ang="0">
                  <a:pos x="86" y="66"/>
                </a:cxn>
                <a:cxn ang="0">
                  <a:pos x="82" y="72"/>
                </a:cxn>
                <a:cxn ang="0">
                  <a:pos x="77" y="76"/>
                </a:cxn>
                <a:cxn ang="0">
                  <a:pos x="71" y="78"/>
                </a:cxn>
                <a:cxn ang="0">
                  <a:pos x="71" y="78"/>
                </a:cxn>
                <a:cxn ang="0">
                  <a:pos x="66" y="78"/>
                </a:cxn>
                <a:cxn ang="0">
                  <a:pos x="61" y="75"/>
                </a:cxn>
                <a:cxn ang="0">
                  <a:pos x="58" y="72"/>
                </a:cxn>
                <a:cxn ang="0">
                  <a:pos x="54" y="65"/>
                </a:cxn>
                <a:cxn ang="0">
                  <a:pos x="54" y="65"/>
                </a:cxn>
                <a:cxn ang="0">
                  <a:pos x="44" y="46"/>
                </a:cxn>
                <a:cxn ang="0">
                  <a:pos x="29" y="30"/>
                </a:cxn>
                <a:cxn ang="0">
                  <a:pos x="15" y="17"/>
                </a:cxn>
                <a:cxn ang="0">
                  <a:pos x="0" y="7"/>
                </a:cxn>
                <a:cxn ang="0">
                  <a:pos x="3" y="0"/>
                </a:cxn>
              </a:cxnLst>
              <a:rect l="0" t="0" r="r" b="b"/>
              <a:pathLst>
                <a:path w="86" h="78">
                  <a:moveTo>
                    <a:pt x="3" y="0"/>
                  </a:moveTo>
                  <a:lnTo>
                    <a:pt x="3" y="0"/>
                  </a:lnTo>
                  <a:lnTo>
                    <a:pt x="21" y="4"/>
                  </a:lnTo>
                  <a:lnTo>
                    <a:pt x="37" y="10"/>
                  </a:lnTo>
                  <a:lnTo>
                    <a:pt x="50" y="16"/>
                  </a:lnTo>
                  <a:lnTo>
                    <a:pt x="63" y="24"/>
                  </a:lnTo>
                  <a:lnTo>
                    <a:pt x="73" y="31"/>
                  </a:lnTo>
                  <a:lnTo>
                    <a:pt x="80" y="40"/>
                  </a:lnTo>
                  <a:lnTo>
                    <a:pt x="84" y="50"/>
                  </a:lnTo>
                  <a:lnTo>
                    <a:pt x="86" y="60"/>
                  </a:lnTo>
                  <a:lnTo>
                    <a:pt x="86" y="60"/>
                  </a:lnTo>
                  <a:lnTo>
                    <a:pt x="86" y="66"/>
                  </a:lnTo>
                  <a:lnTo>
                    <a:pt x="82" y="72"/>
                  </a:lnTo>
                  <a:lnTo>
                    <a:pt x="77" y="76"/>
                  </a:lnTo>
                  <a:lnTo>
                    <a:pt x="71" y="78"/>
                  </a:lnTo>
                  <a:lnTo>
                    <a:pt x="71" y="78"/>
                  </a:lnTo>
                  <a:lnTo>
                    <a:pt x="66" y="78"/>
                  </a:lnTo>
                  <a:lnTo>
                    <a:pt x="61" y="75"/>
                  </a:lnTo>
                  <a:lnTo>
                    <a:pt x="58" y="72"/>
                  </a:lnTo>
                  <a:lnTo>
                    <a:pt x="54" y="65"/>
                  </a:lnTo>
                  <a:lnTo>
                    <a:pt x="54" y="65"/>
                  </a:lnTo>
                  <a:lnTo>
                    <a:pt x="44" y="46"/>
                  </a:lnTo>
                  <a:lnTo>
                    <a:pt x="29" y="30"/>
                  </a:lnTo>
                  <a:lnTo>
                    <a:pt x="15" y="17"/>
                  </a:lnTo>
                  <a:lnTo>
                    <a:pt x="0" y="7"/>
                  </a:lnTo>
                  <a:lnTo>
                    <a:pt x="3"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69" name="Freeform 150"/>
            <p:cNvSpPr>
              <a:spLocks/>
            </p:cNvSpPr>
            <p:nvPr userDrawn="1"/>
          </p:nvSpPr>
          <p:spPr bwMode="auto">
            <a:xfrm>
              <a:off x="4446588" y="1470026"/>
              <a:ext cx="122237" cy="133350"/>
            </a:xfrm>
            <a:custGeom>
              <a:avLst/>
              <a:gdLst/>
              <a:ahLst/>
              <a:cxnLst>
                <a:cxn ang="0">
                  <a:pos x="54" y="19"/>
                </a:cxn>
                <a:cxn ang="0">
                  <a:pos x="63" y="21"/>
                </a:cxn>
                <a:cxn ang="0">
                  <a:pos x="78" y="19"/>
                </a:cxn>
                <a:cxn ang="0">
                  <a:pos x="122" y="8"/>
                </a:cxn>
                <a:cxn ang="0">
                  <a:pos x="138" y="3"/>
                </a:cxn>
                <a:cxn ang="0">
                  <a:pos x="144" y="0"/>
                </a:cxn>
                <a:cxn ang="0">
                  <a:pos x="165" y="13"/>
                </a:cxn>
                <a:cxn ang="0">
                  <a:pos x="174" y="21"/>
                </a:cxn>
                <a:cxn ang="0">
                  <a:pos x="176" y="27"/>
                </a:cxn>
                <a:cxn ang="0">
                  <a:pos x="170" y="36"/>
                </a:cxn>
                <a:cxn ang="0">
                  <a:pos x="158" y="45"/>
                </a:cxn>
                <a:cxn ang="0">
                  <a:pos x="39" y="133"/>
                </a:cxn>
                <a:cxn ang="0">
                  <a:pos x="109" y="114"/>
                </a:cxn>
                <a:cxn ang="0">
                  <a:pos x="177" y="98"/>
                </a:cxn>
                <a:cxn ang="0">
                  <a:pos x="193" y="94"/>
                </a:cxn>
                <a:cxn ang="0">
                  <a:pos x="205" y="91"/>
                </a:cxn>
                <a:cxn ang="0">
                  <a:pos x="223" y="98"/>
                </a:cxn>
                <a:cxn ang="0">
                  <a:pos x="231" y="108"/>
                </a:cxn>
                <a:cxn ang="0">
                  <a:pos x="226" y="116"/>
                </a:cxn>
                <a:cxn ang="0">
                  <a:pos x="215" y="118"/>
                </a:cxn>
                <a:cxn ang="0">
                  <a:pos x="154" y="126"/>
                </a:cxn>
                <a:cxn ang="0">
                  <a:pos x="125" y="140"/>
                </a:cxn>
                <a:cxn ang="0">
                  <a:pos x="107" y="158"/>
                </a:cxn>
                <a:cxn ang="0">
                  <a:pos x="100" y="175"/>
                </a:cxn>
                <a:cxn ang="0">
                  <a:pos x="100" y="182"/>
                </a:cxn>
                <a:cxn ang="0">
                  <a:pos x="103" y="197"/>
                </a:cxn>
                <a:cxn ang="0">
                  <a:pos x="121" y="213"/>
                </a:cxn>
                <a:cxn ang="0">
                  <a:pos x="147" y="220"/>
                </a:cxn>
                <a:cxn ang="0">
                  <a:pos x="171" y="223"/>
                </a:cxn>
                <a:cxn ang="0">
                  <a:pos x="183" y="228"/>
                </a:cxn>
                <a:cxn ang="0">
                  <a:pos x="189" y="237"/>
                </a:cxn>
                <a:cxn ang="0">
                  <a:pos x="187" y="243"/>
                </a:cxn>
                <a:cxn ang="0">
                  <a:pos x="167" y="250"/>
                </a:cxn>
                <a:cxn ang="0">
                  <a:pos x="164" y="250"/>
                </a:cxn>
                <a:cxn ang="0">
                  <a:pos x="116" y="240"/>
                </a:cxn>
                <a:cxn ang="0">
                  <a:pos x="87" y="213"/>
                </a:cxn>
                <a:cxn ang="0">
                  <a:pos x="81" y="188"/>
                </a:cxn>
                <a:cxn ang="0">
                  <a:pos x="83" y="178"/>
                </a:cxn>
                <a:cxn ang="0">
                  <a:pos x="93" y="152"/>
                </a:cxn>
                <a:cxn ang="0">
                  <a:pos x="121" y="127"/>
                </a:cxn>
                <a:cxn ang="0">
                  <a:pos x="92" y="133"/>
                </a:cxn>
                <a:cxn ang="0">
                  <a:pos x="25" y="159"/>
                </a:cxn>
                <a:cxn ang="0">
                  <a:pos x="13" y="162"/>
                </a:cxn>
                <a:cxn ang="0">
                  <a:pos x="7" y="160"/>
                </a:cxn>
                <a:cxn ang="0">
                  <a:pos x="0" y="150"/>
                </a:cxn>
                <a:cxn ang="0">
                  <a:pos x="0" y="143"/>
                </a:cxn>
                <a:cxn ang="0">
                  <a:pos x="7" y="137"/>
                </a:cxn>
                <a:cxn ang="0">
                  <a:pos x="31" y="124"/>
                </a:cxn>
                <a:cxn ang="0">
                  <a:pos x="107" y="59"/>
                </a:cxn>
                <a:cxn ang="0">
                  <a:pos x="136" y="30"/>
                </a:cxn>
                <a:cxn ang="0">
                  <a:pos x="139" y="26"/>
                </a:cxn>
                <a:cxn ang="0">
                  <a:pos x="135" y="23"/>
                </a:cxn>
                <a:cxn ang="0">
                  <a:pos x="134" y="23"/>
                </a:cxn>
                <a:cxn ang="0">
                  <a:pos x="113" y="27"/>
                </a:cxn>
                <a:cxn ang="0">
                  <a:pos x="73" y="42"/>
                </a:cxn>
                <a:cxn ang="0">
                  <a:pos x="63" y="46"/>
                </a:cxn>
                <a:cxn ang="0">
                  <a:pos x="58" y="45"/>
                </a:cxn>
                <a:cxn ang="0">
                  <a:pos x="47" y="32"/>
                </a:cxn>
                <a:cxn ang="0">
                  <a:pos x="39" y="13"/>
                </a:cxn>
                <a:cxn ang="0">
                  <a:pos x="44" y="8"/>
                </a:cxn>
                <a:cxn ang="0">
                  <a:pos x="47" y="11"/>
                </a:cxn>
              </a:cxnLst>
              <a:rect l="0" t="0" r="r" b="b"/>
              <a:pathLst>
                <a:path w="231" h="250">
                  <a:moveTo>
                    <a:pt x="47" y="11"/>
                  </a:moveTo>
                  <a:lnTo>
                    <a:pt x="47" y="11"/>
                  </a:lnTo>
                  <a:lnTo>
                    <a:pt x="54" y="19"/>
                  </a:lnTo>
                  <a:lnTo>
                    <a:pt x="58" y="20"/>
                  </a:lnTo>
                  <a:lnTo>
                    <a:pt x="63" y="21"/>
                  </a:lnTo>
                  <a:lnTo>
                    <a:pt x="63" y="21"/>
                  </a:lnTo>
                  <a:lnTo>
                    <a:pt x="65" y="21"/>
                  </a:lnTo>
                  <a:lnTo>
                    <a:pt x="65" y="21"/>
                  </a:lnTo>
                  <a:lnTo>
                    <a:pt x="78" y="19"/>
                  </a:lnTo>
                  <a:lnTo>
                    <a:pt x="78" y="19"/>
                  </a:lnTo>
                  <a:lnTo>
                    <a:pt x="122" y="8"/>
                  </a:lnTo>
                  <a:lnTo>
                    <a:pt x="122" y="8"/>
                  </a:lnTo>
                  <a:lnTo>
                    <a:pt x="132" y="6"/>
                  </a:lnTo>
                  <a:lnTo>
                    <a:pt x="138" y="3"/>
                  </a:lnTo>
                  <a:lnTo>
                    <a:pt x="138" y="3"/>
                  </a:lnTo>
                  <a:lnTo>
                    <a:pt x="141" y="0"/>
                  </a:lnTo>
                  <a:lnTo>
                    <a:pt x="144" y="0"/>
                  </a:lnTo>
                  <a:lnTo>
                    <a:pt x="144" y="0"/>
                  </a:lnTo>
                  <a:lnTo>
                    <a:pt x="147" y="0"/>
                  </a:lnTo>
                  <a:lnTo>
                    <a:pt x="151" y="3"/>
                  </a:lnTo>
                  <a:lnTo>
                    <a:pt x="165" y="13"/>
                  </a:lnTo>
                  <a:lnTo>
                    <a:pt x="165" y="13"/>
                  </a:lnTo>
                  <a:lnTo>
                    <a:pt x="171" y="17"/>
                  </a:lnTo>
                  <a:lnTo>
                    <a:pt x="174" y="21"/>
                  </a:lnTo>
                  <a:lnTo>
                    <a:pt x="176" y="24"/>
                  </a:lnTo>
                  <a:lnTo>
                    <a:pt x="176" y="27"/>
                  </a:lnTo>
                  <a:lnTo>
                    <a:pt x="176" y="27"/>
                  </a:lnTo>
                  <a:lnTo>
                    <a:pt x="174" y="33"/>
                  </a:lnTo>
                  <a:lnTo>
                    <a:pt x="173" y="34"/>
                  </a:lnTo>
                  <a:lnTo>
                    <a:pt x="170" y="36"/>
                  </a:lnTo>
                  <a:lnTo>
                    <a:pt x="170" y="36"/>
                  </a:lnTo>
                  <a:lnTo>
                    <a:pt x="164" y="40"/>
                  </a:lnTo>
                  <a:lnTo>
                    <a:pt x="158" y="45"/>
                  </a:lnTo>
                  <a:lnTo>
                    <a:pt x="158" y="45"/>
                  </a:lnTo>
                  <a:lnTo>
                    <a:pt x="97" y="91"/>
                  </a:lnTo>
                  <a:lnTo>
                    <a:pt x="39" y="133"/>
                  </a:lnTo>
                  <a:lnTo>
                    <a:pt x="39" y="133"/>
                  </a:lnTo>
                  <a:lnTo>
                    <a:pt x="74" y="123"/>
                  </a:lnTo>
                  <a:lnTo>
                    <a:pt x="109" y="114"/>
                  </a:lnTo>
                  <a:lnTo>
                    <a:pt x="142" y="105"/>
                  </a:lnTo>
                  <a:lnTo>
                    <a:pt x="177" y="98"/>
                  </a:lnTo>
                  <a:lnTo>
                    <a:pt x="177" y="98"/>
                  </a:lnTo>
                  <a:lnTo>
                    <a:pt x="186" y="95"/>
                  </a:lnTo>
                  <a:lnTo>
                    <a:pt x="193" y="94"/>
                  </a:lnTo>
                  <a:lnTo>
                    <a:pt x="193" y="94"/>
                  </a:lnTo>
                  <a:lnTo>
                    <a:pt x="200" y="91"/>
                  </a:lnTo>
                  <a:lnTo>
                    <a:pt x="205" y="91"/>
                  </a:lnTo>
                  <a:lnTo>
                    <a:pt x="205" y="91"/>
                  </a:lnTo>
                  <a:lnTo>
                    <a:pt x="213" y="92"/>
                  </a:lnTo>
                  <a:lnTo>
                    <a:pt x="223" y="98"/>
                  </a:lnTo>
                  <a:lnTo>
                    <a:pt x="223" y="98"/>
                  </a:lnTo>
                  <a:lnTo>
                    <a:pt x="226" y="100"/>
                  </a:lnTo>
                  <a:lnTo>
                    <a:pt x="229" y="103"/>
                  </a:lnTo>
                  <a:lnTo>
                    <a:pt x="231" y="108"/>
                  </a:lnTo>
                  <a:lnTo>
                    <a:pt x="231" y="108"/>
                  </a:lnTo>
                  <a:lnTo>
                    <a:pt x="229" y="113"/>
                  </a:lnTo>
                  <a:lnTo>
                    <a:pt x="226" y="116"/>
                  </a:lnTo>
                  <a:lnTo>
                    <a:pt x="222" y="117"/>
                  </a:lnTo>
                  <a:lnTo>
                    <a:pt x="215" y="118"/>
                  </a:lnTo>
                  <a:lnTo>
                    <a:pt x="215" y="118"/>
                  </a:lnTo>
                  <a:lnTo>
                    <a:pt x="187" y="118"/>
                  </a:lnTo>
                  <a:lnTo>
                    <a:pt x="164" y="123"/>
                  </a:lnTo>
                  <a:lnTo>
                    <a:pt x="154" y="126"/>
                  </a:lnTo>
                  <a:lnTo>
                    <a:pt x="144" y="129"/>
                  </a:lnTo>
                  <a:lnTo>
                    <a:pt x="134" y="134"/>
                  </a:lnTo>
                  <a:lnTo>
                    <a:pt x="125" y="140"/>
                  </a:lnTo>
                  <a:lnTo>
                    <a:pt x="125" y="140"/>
                  </a:lnTo>
                  <a:lnTo>
                    <a:pt x="115" y="149"/>
                  </a:lnTo>
                  <a:lnTo>
                    <a:pt x="107" y="158"/>
                  </a:lnTo>
                  <a:lnTo>
                    <a:pt x="103" y="163"/>
                  </a:lnTo>
                  <a:lnTo>
                    <a:pt x="102" y="169"/>
                  </a:lnTo>
                  <a:lnTo>
                    <a:pt x="100" y="175"/>
                  </a:lnTo>
                  <a:lnTo>
                    <a:pt x="100" y="181"/>
                  </a:lnTo>
                  <a:lnTo>
                    <a:pt x="100" y="181"/>
                  </a:lnTo>
                  <a:lnTo>
                    <a:pt x="100" y="182"/>
                  </a:lnTo>
                  <a:lnTo>
                    <a:pt x="100" y="182"/>
                  </a:lnTo>
                  <a:lnTo>
                    <a:pt x="100" y="189"/>
                  </a:lnTo>
                  <a:lnTo>
                    <a:pt x="103" y="197"/>
                  </a:lnTo>
                  <a:lnTo>
                    <a:pt x="107" y="202"/>
                  </a:lnTo>
                  <a:lnTo>
                    <a:pt x="113" y="208"/>
                  </a:lnTo>
                  <a:lnTo>
                    <a:pt x="121" y="213"/>
                  </a:lnTo>
                  <a:lnTo>
                    <a:pt x="128" y="217"/>
                  </a:lnTo>
                  <a:lnTo>
                    <a:pt x="138" y="218"/>
                  </a:lnTo>
                  <a:lnTo>
                    <a:pt x="147" y="220"/>
                  </a:lnTo>
                  <a:lnTo>
                    <a:pt x="147" y="220"/>
                  </a:lnTo>
                  <a:lnTo>
                    <a:pt x="171" y="223"/>
                  </a:lnTo>
                  <a:lnTo>
                    <a:pt x="171" y="223"/>
                  </a:lnTo>
                  <a:lnTo>
                    <a:pt x="177" y="224"/>
                  </a:lnTo>
                  <a:lnTo>
                    <a:pt x="183" y="228"/>
                  </a:lnTo>
                  <a:lnTo>
                    <a:pt x="183" y="228"/>
                  </a:lnTo>
                  <a:lnTo>
                    <a:pt x="187" y="233"/>
                  </a:lnTo>
                  <a:lnTo>
                    <a:pt x="189" y="237"/>
                  </a:lnTo>
                  <a:lnTo>
                    <a:pt x="189" y="237"/>
                  </a:lnTo>
                  <a:lnTo>
                    <a:pt x="189" y="240"/>
                  </a:lnTo>
                  <a:lnTo>
                    <a:pt x="189" y="240"/>
                  </a:lnTo>
                  <a:lnTo>
                    <a:pt x="187" y="243"/>
                  </a:lnTo>
                  <a:lnTo>
                    <a:pt x="184" y="247"/>
                  </a:lnTo>
                  <a:lnTo>
                    <a:pt x="179" y="249"/>
                  </a:lnTo>
                  <a:lnTo>
                    <a:pt x="167" y="250"/>
                  </a:lnTo>
                  <a:lnTo>
                    <a:pt x="167" y="250"/>
                  </a:lnTo>
                  <a:lnTo>
                    <a:pt x="164" y="250"/>
                  </a:lnTo>
                  <a:lnTo>
                    <a:pt x="164" y="250"/>
                  </a:lnTo>
                  <a:lnTo>
                    <a:pt x="147" y="249"/>
                  </a:lnTo>
                  <a:lnTo>
                    <a:pt x="131" y="246"/>
                  </a:lnTo>
                  <a:lnTo>
                    <a:pt x="116" y="240"/>
                  </a:lnTo>
                  <a:lnTo>
                    <a:pt x="105" y="231"/>
                  </a:lnTo>
                  <a:lnTo>
                    <a:pt x="94" y="223"/>
                  </a:lnTo>
                  <a:lnTo>
                    <a:pt x="87" y="213"/>
                  </a:lnTo>
                  <a:lnTo>
                    <a:pt x="83" y="201"/>
                  </a:lnTo>
                  <a:lnTo>
                    <a:pt x="81" y="188"/>
                  </a:lnTo>
                  <a:lnTo>
                    <a:pt x="81" y="188"/>
                  </a:lnTo>
                  <a:lnTo>
                    <a:pt x="81" y="187"/>
                  </a:lnTo>
                  <a:lnTo>
                    <a:pt x="81" y="187"/>
                  </a:lnTo>
                  <a:lnTo>
                    <a:pt x="83" y="178"/>
                  </a:lnTo>
                  <a:lnTo>
                    <a:pt x="84" y="169"/>
                  </a:lnTo>
                  <a:lnTo>
                    <a:pt x="89" y="160"/>
                  </a:lnTo>
                  <a:lnTo>
                    <a:pt x="93" y="152"/>
                  </a:lnTo>
                  <a:lnTo>
                    <a:pt x="100" y="143"/>
                  </a:lnTo>
                  <a:lnTo>
                    <a:pt x="109" y="134"/>
                  </a:lnTo>
                  <a:lnTo>
                    <a:pt x="121" y="127"/>
                  </a:lnTo>
                  <a:lnTo>
                    <a:pt x="134" y="120"/>
                  </a:lnTo>
                  <a:lnTo>
                    <a:pt x="134" y="120"/>
                  </a:lnTo>
                  <a:lnTo>
                    <a:pt x="92" y="133"/>
                  </a:lnTo>
                  <a:lnTo>
                    <a:pt x="92" y="133"/>
                  </a:lnTo>
                  <a:lnTo>
                    <a:pt x="54" y="146"/>
                  </a:lnTo>
                  <a:lnTo>
                    <a:pt x="25" y="159"/>
                  </a:lnTo>
                  <a:lnTo>
                    <a:pt x="25" y="159"/>
                  </a:lnTo>
                  <a:lnTo>
                    <a:pt x="19" y="162"/>
                  </a:lnTo>
                  <a:lnTo>
                    <a:pt x="13" y="162"/>
                  </a:lnTo>
                  <a:lnTo>
                    <a:pt x="13" y="162"/>
                  </a:lnTo>
                  <a:lnTo>
                    <a:pt x="10" y="162"/>
                  </a:lnTo>
                  <a:lnTo>
                    <a:pt x="7" y="160"/>
                  </a:lnTo>
                  <a:lnTo>
                    <a:pt x="3" y="156"/>
                  </a:lnTo>
                  <a:lnTo>
                    <a:pt x="3" y="156"/>
                  </a:lnTo>
                  <a:lnTo>
                    <a:pt x="0" y="150"/>
                  </a:lnTo>
                  <a:lnTo>
                    <a:pt x="0" y="146"/>
                  </a:lnTo>
                  <a:lnTo>
                    <a:pt x="0" y="146"/>
                  </a:lnTo>
                  <a:lnTo>
                    <a:pt x="0" y="143"/>
                  </a:lnTo>
                  <a:lnTo>
                    <a:pt x="2" y="140"/>
                  </a:lnTo>
                  <a:lnTo>
                    <a:pt x="3" y="139"/>
                  </a:lnTo>
                  <a:lnTo>
                    <a:pt x="7" y="137"/>
                  </a:lnTo>
                  <a:lnTo>
                    <a:pt x="7" y="137"/>
                  </a:lnTo>
                  <a:lnTo>
                    <a:pt x="18" y="133"/>
                  </a:lnTo>
                  <a:lnTo>
                    <a:pt x="31" y="124"/>
                  </a:lnTo>
                  <a:lnTo>
                    <a:pt x="31" y="124"/>
                  </a:lnTo>
                  <a:lnTo>
                    <a:pt x="65" y="97"/>
                  </a:lnTo>
                  <a:lnTo>
                    <a:pt x="107" y="59"/>
                  </a:lnTo>
                  <a:lnTo>
                    <a:pt x="107" y="59"/>
                  </a:lnTo>
                  <a:lnTo>
                    <a:pt x="126" y="42"/>
                  </a:lnTo>
                  <a:lnTo>
                    <a:pt x="136" y="30"/>
                  </a:lnTo>
                  <a:lnTo>
                    <a:pt x="136" y="30"/>
                  </a:lnTo>
                  <a:lnTo>
                    <a:pt x="138" y="27"/>
                  </a:lnTo>
                  <a:lnTo>
                    <a:pt x="139" y="26"/>
                  </a:lnTo>
                  <a:lnTo>
                    <a:pt x="139" y="26"/>
                  </a:lnTo>
                  <a:lnTo>
                    <a:pt x="138" y="23"/>
                  </a:lnTo>
                  <a:lnTo>
                    <a:pt x="135" y="23"/>
                  </a:lnTo>
                  <a:lnTo>
                    <a:pt x="135" y="23"/>
                  </a:lnTo>
                  <a:lnTo>
                    <a:pt x="134" y="23"/>
                  </a:lnTo>
                  <a:lnTo>
                    <a:pt x="134" y="23"/>
                  </a:lnTo>
                  <a:lnTo>
                    <a:pt x="125" y="24"/>
                  </a:lnTo>
                  <a:lnTo>
                    <a:pt x="113" y="27"/>
                  </a:lnTo>
                  <a:lnTo>
                    <a:pt x="113" y="27"/>
                  </a:lnTo>
                  <a:lnTo>
                    <a:pt x="87" y="36"/>
                  </a:lnTo>
                  <a:lnTo>
                    <a:pt x="73" y="42"/>
                  </a:lnTo>
                  <a:lnTo>
                    <a:pt x="73" y="42"/>
                  </a:lnTo>
                  <a:lnTo>
                    <a:pt x="68" y="45"/>
                  </a:lnTo>
                  <a:lnTo>
                    <a:pt x="63" y="46"/>
                  </a:lnTo>
                  <a:lnTo>
                    <a:pt x="63" y="46"/>
                  </a:lnTo>
                  <a:lnTo>
                    <a:pt x="63" y="46"/>
                  </a:lnTo>
                  <a:lnTo>
                    <a:pt x="63" y="46"/>
                  </a:lnTo>
                  <a:lnTo>
                    <a:pt x="58" y="45"/>
                  </a:lnTo>
                  <a:lnTo>
                    <a:pt x="54" y="42"/>
                  </a:lnTo>
                  <a:lnTo>
                    <a:pt x="47" y="32"/>
                  </a:lnTo>
                  <a:lnTo>
                    <a:pt x="47" y="32"/>
                  </a:lnTo>
                  <a:lnTo>
                    <a:pt x="41" y="21"/>
                  </a:lnTo>
                  <a:lnTo>
                    <a:pt x="39" y="13"/>
                  </a:lnTo>
                  <a:lnTo>
                    <a:pt x="39" y="13"/>
                  </a:lnTo>
                  <a:lnTo>
                    <a:pt x="41" y="10"/>
                  </a:lnTo>
                  <a:lnTo>
                    <a:pt x="44" y="8"/>
                  </a:lnTo>
                  <a:lnTo>
                    <a:pt x="44" y="8"/>
                  </a:lnTo>
                  <a:lnTo>
                    <a:pt x="45" y="10"/>
                  </a:lnTo>
                  <a:lnTo>
                    <a:pt x="47" y="11"/>
                  </a:lnTo>
                  <a:lnTo>
                    <a:pt x="47" y="1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0" name="Freeform 151"/>
            <p:cNvSpPr>
              <a:spLocks/>
            </p:cNvSpPr>
            <p:nvPr userDrawn="1"/>
          </p:nvSpPr>
          <p:spPr bwMode="auto">
            <a:xfrm>
              <a:off x="4603751" y="1470026"/>
              <a:ext cx="104775" cy="131762"/>
            </a:xfrm>
            <a:custGeom>
              <a:avLst/>
              <a:gdLst/>
              <a:ahLst/>
              <a:cxnLst>
                <a:cxn ang="0">
                  <a:pos x="196" y="152"/>
                </a:cxn>
                <a:cxn ang="0">
                  <a:pos x="174" y="194"/>
                </a:cxn>
                <a:cxn ang="0">
                  <a:pos x="146" y="223"/>
                </a:cxn>
                <a:cxn ang="0">
                  <a:pos x="113" y="242"/>
                </a:cxn>
                <a:cxn ang="0">
                  <a:pos x="75" y="247"/>
                </a:cxn>
                <a:cxn ang="0">
                  <a:pos x="62" y="247"/>
                </a:cxn>
                <a:cxn ang="0">
                  <a:pos x="39" y="239"/>
                </a:cxn>
                <a:cxn ang="0">
                  <a:pos x="22" y="223"/>
                </a:cxn>
                <a:cxn ang="0">
                  <a:pos x="13" y="198"/>
                </a:cxn>
                <a:cxn ang="0">
                  <a:pos x="11" y="182"/>
                </a:cxn>
                <a:cxn ang="0">
                  <a:pos x="14" y="117"/>
                </a:cxn>
                <a:cxn ang="0">
                  <a:pos x="17" y="74"/>
                </a:cxn>
                <a:cxn ang="0">
                  <a:pos x="19" y="30"/>
                </a:cxn>
                <a:cxn ang="0">
                  <a:pos x="16" y="19"/>
                </a:cxn>
                <a:cxn ang="0">
                  <a:pos x="3" y="7"/>
                </a:cxn>
                <a:cxn ang="0">
                  <a:pos x="0" y="6"/>
                </a:cxn>
                <a:cxn ang="0">
                  <a:pos x="0" y="4"/>
                </a:cxn>
                <a:cxn ang="0">
                  <a:pos x="1" y="1"/>
                </a:cxn>
                <a:cxn ang="0">
                  <a:pos x="7" y="0"/>
                </a:cxn>
                <a:cxn ang="0">
                  <a:pos x="22" y="3"/>
                </a:cxn>
                <a:cxn ang="0">
                  <a:pos x="36" y="8"/>
                </a:cxn>
                <a:cxn ang="0">
                  <a:pos x="43" y="13"/>
                </a:cxn>
                <a:cxn ang="0">
                  <a:pos x="51" y="21"/>
                </a:cxn>
                <a:cxn ang="0">
                  <a:pos x="52" y="24"/>
                </a:cxn>
                <a:cxn ang="0">
                  <a:pos x="49" y="32"/>
                </a:cxn>
                <a:cxn ang="0">
                  <a:pos x="45" y="39"/>
                </a:cxn>
                <a:cxn ang="0">
                  <a:pos x="43" y="50"/>
                </a:cxn>
                <a:cxn ang="0">
                  <a:pos x="38" y="121"/>
                </a:cxn>
                <a:cxn ang="0">
                  <a:pos x="35" y="187"/>
                </a:cxn>
                <a:cxn ang="0">
                  <a:pos x="35" y="195"/>
                </a:cxn>
                <a:cxn ang="0">
                  <a:pos x="39" y="210"/>
                </a:cxn>
                <a:cxn ang="0">
                  <a:pos x="48" y="220"/>
                </a:cxn>
                <a:cxn ang="0">
                  <a:pos x="62" y="223"/>
                </a:cxn>
                <a:cxn ang="0">
                  <a:pos x="71" y="224"/>
                </a:cxn>
                <a:cxn ang="0">
                  <a:pos x="106" y="218"/>
                </a:cxn>
                <a:cxn ang="0">
                  <a:pos x="138" y="204"/>
                </a:cxn>
                <a:cxn ang="0">
                  <a:pos x="165" y="181"/>
                </a:cxn>
                <a:cxn ang="0">
                  <a:pos x="188" y="147"/>
                </a:cxn>
              </a:cxnLst>
              <a:rect l="0" t="0" r="r" b="b"/>
              <a:pathLst>
                <a:path w="196" h="247">
                  <a:moveTo>
                    <a:pt x="196" y="152"/>
                  </a:moveTo>
                  <a:lnTo>
                    <a:pt x="196" y="152"/>
                  </a:lnTo>
                  <a:lnTo>
                    <a:pt x="185" y="173"/>
                  </a:lnTo>
                  <a:lnTo>
                    <a:pt x="174" y="194"/>
                  </a:lnTo>
                  <a:lnTo>
                    <a:pt x="161" y="210"/>
                  </a:lnTo>
                  <a:lnTo>
                    <a:pt x="146" y="223"/>
                  </a:lnTo>
                  <a:lnTo>
                    <a:pt x="130" y="234"/>
                  </a:lnTo>
                  <a:lnTo>
                    <a:pt x="113" y="242"/>
                  </a:lnTo>
                  <a:lnTo>
                    <a:pt x="94" y="246"/>
                  </a:lnTo>
                  <a:lnTo>
                    <a:pt x="75" y="247"/>
                  </a:lnTo>
                  <a:lnTo>
                    <a:pt x="75" y="247"/>
                  </a:lnTo>
                  <a:lnTo>
                    <a:pt x="62" y="247"/>
                  </a:lnTo>
                  <a:lnTo>
                    <a:pt x="49" y="244"/>
                  </a:lnTo>
                  <a:lnTo>
                    <a:pt x="39" y="239"/>
                  </a:lnTo>
                  <a:lnTo>
                    <a:pt x="29" y="231"/>
                  </a:lnTo>
                  <a:lnTo>
                    <a:pt x="22" y="223"/>
                  </a:lnTo>
                  <a:lnTo>
                    <a:pt x="16" y="211"/>
                  </a:lnTo>
                  <a:lnTo>
                    <a:pt x="13" y="198"/>
                  </a:lnTo>
                  <a:lnTo>
                    <a:pt x="11" y="182"/>
                  </a:lnTo>
                  <a:lnTo>
                    <a:pt x="11" y="182"/>
                  </a:lnTo>
                  <a:lnTo>
                    <a:pt x="13" y="149"/>
                  </a:lnTo>
                  <a:lnTo>
                    <a:pt x="14" y="117"/>
                  </a:lnTo>
                  <a:lnTo>
                    <a:pt x="14" y="117"/>
                  </a:lnTo>
                  <a:lnTo>
                    <a:pt x="17" y="74"/>
                  </a:lnTo>
                  <a:lnTo>
                    <a:pt x="19" y="30"/>
                  </a:lnTo>
                  <a:lnTo>
                    <a:pt x="19" y="30"/>
                  </a:lnTo>
                  <a:lnTo>
                    <a:pt x="17" y="23"/>
                  </a:lnTo>
                  <a:lnTo>
                    <a:pt x="16" y="19"/>
                  </a:lnTo>
                  <a:lnTo>
                    <a:pt x="11" y="13"/>
                  </a:lnTo>
                  <a:lnTo>
                    <a:pt x="3" y="7"/>
                  </a:lnTo>
                  <a:lnTo>
                    <a:pt x="3" y="7"/>
                  </a:lnTo>
                  <a:lnTo>
                    <a:pt x="0" y="6"/>
                  </a:lnTo>
                  <a:lnTo>
                    <a:pt x="0" y="4"/>
                  </a:lnTo>
                  <a:lnTo>
                    <a:pt x="0" y="4"/>
                  </a:lnTo>
                  <a:lnTo>
                    <a:pt x="0" y="3"/>
                  </a:lnTo>
                  <a:lnTo>
                    <a:pt x="1" y="1"/>
                  </a:lnTo>
                  <a:lnTo>
                    <a:pt x="7" y="0"/>
                  </a:lnTo>
                  <a:lnTo>
                    <a:pt x="7" y="0"/>
                  </a:lnTo>
                  <a:lnTo>
                    <a:pt x="14" y="1"/>
                  </a:lnTo>
                  <a:lnTo>
                    <a:pt x="22" y="3"/>
                  </a:lnTo>
                  <a:lnTo>
                    <a:pt x="29" y="6"/>
                  </a:lnTo>
                  <a:lnTo>
                    <a:pt x="36" y="8"/>
                  </a:lnTo>
                  <a:lnTo>
                    <a:pt x="36" y="8"/>
                  </a:lnTo>
                  <a:lnTo>
                    <a:pt x="43" y="13"/>
                  </a:lnTo>
                  <a:lnTo>
                    <a:pt x="48" y="17"/>
                  </a:lnTo>
                  <a:lnTo>
                    <a:pt x="51" y="21"/>
                  </a:lnTo>
                  <a:lnTo>
                    <a:pt x="52" y="24"/>
                  </a:lnTo>
                  <a:lnTo>
                    <a:pt x="52" y="24"/>
                  </a:lnTo>
                  <a:lnTo>
                    <a:pt x="52" y="29"/>
                  </a:lnTo>
                  <a:lnTo>
                    <a:pt x="49" y="32"/>
                  </a:lnTo>
                  <a:lnTo>
                    <a:pt x="49" y="32"/>
                  </a:lnTo>
                  <a:lnTo>
                    <a:pt x="45" y="39"/>
                  </a:lnTo>
                  <a:lnTo>
                    <a:pt x="43" y="50"/>
                  </a:lnTo>
                  <a:lnTo>
                    <a:pt x="43" y="50"/>
                  </a:lnTo>
                  <a:lnTo>
                    <a:pt x="38" y="121"/>
                  </a:lnTo>
                  <a:lnTo>
                    <a:pt x="38" y="121"/>
                  </a:lnTo>
                  <a:lnTo>
                    <a:pt x="35" y="155"/>
                  </a:lnTo>
                  <a:lnTo>
                    <a:pt x="35" y="187"/>
                  </a:lnTo>
                  <a:lnTo>
                    <a:pt x="35" y="187"/>
                  </a:lnTo>
                  <a:lnTo>
                    <a:pt x="35" y="195"/>
                  </a:lnTo>
                  <a:lnTo>
                    <a:pt x="36" y="204"/>
                  </a:lnTo>
                  <a:lnTo>
                    <a:pt x="39" y="210"/>
                  </a:lnTo>
                  <a:lnTo>
                    <a:pt x="43" y="215"/>
                  </a:lnTo>
                  <a:lnTo>
                    <a:pt x="48" y="220"/>
                  </a:lnTo>
                  <a:lnTo>
                    <a:pt x="55" y="221"/>
                  </a:lnTo>
                  <a:lnTo>
                    <a:pt x="62" y="223"/>
                  </a:lnTo>
                  <a:lnTo>
                    <a:pt x="71" y="224"/>
                  </a:lnTo>
                  <a:lnTo>
                    <a:pt x="71" y="224"/>
                  </a:lnTo>
                  <a:lnTo>
                    <a:pt x="90" y="223"/>
                  </a:lnTo>
                  <a:lnTo>
                    <a:pt x="106" y="218"/>
                  </a:lnTo>
                  <a:lnTo>
                    <a:pt x="122" y="213"/>
                  </a:lnTo>
                  <a:lnTo>
                    <a:pt x="138" y="204"/>
                  </a:lnTo>
                  <a:lnTo>
                    <a:pt x="151" y="194"/>
                  </a:lnTo>
                  <a:lnTo>
                    <a:pt x="165" y="181"/>
                  </a:lnTo>
                  <a:lnTo>
                    <a:pt x="177" y="165"/>
                  </a:lnTo>
                  <a:lnTo>
                    <a:pt x="188" y="147"/>
                  </a:lnTo>
                  <a:lnTo>
                    <a:pt x="196" y="15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1" name="Freeform 152"/>
            <p:cNvSpPr>
              <a:spLocks/>
            </p:cNvSpPr>
            <p:nvPr userDrawn="1"/>
          </p:nvSpPr>
          <p:spPr bwMode="auto">
            <a:xfrm>
              <a:off x="4730751" y="1477963"/>
              <a:ext cx="128588" cy="120650"/>
            </a:xfrm>
            <a:custGeom>
              <a:avLst/>
              <a:gdLst/>
              <a:ahLst/>
              <a:cxnLst>
                <a:cxn ang="0">
                  <a:pos x="165" y="25"/>
                </a:cxn>
                <a:cxn ang="0">
                  <a:pos x="58" y="55"/>
                </a:cxn>
                <a:cxn ang="0">
                  <a:pos x="47" y="60"/>
                </a:cxn>
                <a:cxn ang="0">
                  <a:pos x="39" y="62"/>
                </a:cxn>
                <a:cxn ang="0">
                  <a:pos x="31" y="65"/>
                </a:cxn>
                <a:cxn ang="0">
                  <a:pos x="26" y="65"/>
                </a:cxn>
                <a:cxn ang="0">
                  <a:pos x="16" y="60"/>
                </a:cxn>
                <a:cxn ang="0">
                  <a:pos x="10" y="54"/>
                </a:cxn>
                <a:cxn ang="0">
                  <a:pos x="2" y="41"/>
                </a:cxn>
                <a:cxn ang="0">
                  <a:pos x="0" y="31"/>
                </a:cxn>
                <a:cxn ang="0">
                  <a:pos x="2" y="28"/>
                </a:cxn>
                <a:cxn ang="0">
                  <a:pos x="3" y="26"/>
                </a:cxn>
                <a:cxn ang="0">
                  <a:pos x="7" y="29"/>
                </a:cxn>
                <a:cxn ang="0">
                  <a:pos x="12" y="34"/>
                </a:cxn>
                <a:cxn ang="0">
                  <a:pos x="22" y="38"/>
                </a:cxn>
                <a:cxn ang="0">
                  <a:pos x="26" y="38"/>
                </a:cxn>
                <a:cxn ang="0">
                  <a:pos x="48" y="35"/>
                </a:cxn>
                <a:cxn ang="0">
                  <a:pos x="119" y="19"/>
                </a:cxn>
                <a:cxn ang="0">
                  <a:pos x="180" y="6"/>
                </a:cxn>
                <a:cxn ang="0">
                  <a:pos x="203" y="2"/>
                </a:cxn>
                <a:cxn ang="0">
                  <a:pos x="218" y="0"/>
                </a:cxn>
                <a:cxn ang="0">
                  <a:pos x="237" y="5"/>
                </a:cxn>
                <a:cxn ang="0">
                  <a:pos x="242" y="18"/>
                </a:cxn>
                <a:cxn ang="0">
                  <a:pos x="241" y="22"/>
                </a:cxn>
                <a:cxn ang="0">
                  <a:pos x="237" y="26"/>
                </a:cxn>
                <a:cxn ang="0">
                  <a:pos x="231" y="28"/>
                </a:cxn>
                <a:cxn ang="0">
                  <a:pos x="218" y="28"/>
                </a:cxn>
                <a:cxn ang="0">
                  <a:pos x="186" y="32"/>
                </a:cxn>
                <a:cxn ang="0">
                  <a:pos x="154" y="49"/>
                </a:cxn>
                <a:cxn ang="0">
                  <a:pos x="144" y="58"/>
                </a:cxn>
                <a:cxn ang="0">
                  <a:pos x="129" y="77"/>
                </a:cxn>
                <a:cxn ang="0">
                  <a:pos x="119" y="96"/>
                </a:cxn>
                <a:cxn ang="0">
                  <a:pos x="115" y="117"/>
                </a:cxn>
                <a:cxn ang="0">
                  <a:pos x="115" y="129"/>
                </a:cxn>
                <a:cxn ang="0">
                  <a:pos x="116" y="146"/>
                </a:cxn>
                <a:cxn ang="0">
                  <a:pos x="122" y="161"/>
                </a:cxn>
                <a:cxn ang="0">
                  <a:pos x="132" y="174"/>
                </a:cxn>
                <a:cxn ang="0">
                  <a:pos x="147" y="184"/>
                </a:cxn>
                <a:cxn ang="0">
                  <a:pos x="155" y="188"/>
                </a:cxn>
                <a:cxn ang="0">
                  <a:pos x="177" y="196"/>
                </a:cxn>
                <a:cxn ang="0">
                  <a:pos x="190" y="199"/>
                </a:cxn>
                <a:cxn ang="0">
                  <a:pos x="208" y="203"/>
                </a:cxn>
                <a:cxn ang="0">
                  <a:pos x="213" y="214"/>
                </a:cxn>
                <a:cxn ang="0">
                  <a:pos x="212" y="220"/>
                </a:cxn>
                <a:cxn ang="0">
                  <a:pos x="203" y="228"/>
                </a:cxn>
                <a:cxn ang="0">
                  <a:pos x="197" y="228"/>
                </a:cxn>
                <a:cxn ang="0">
                  <a:pos x="174" y="225"/>
                </a:cxn>
                <a:cxn ang="0">
                  <a:pos x="148" y="216"/>
                </a:cxn>
                <a:cxn ang="0">
                  <a:pos x="136" y="209"/>
                </a:cxn>
                <a:cxn ang="0">
                  <a:pos x="118" y="193"/>
                </a:cxn>
                <a:cxn ang="0">
                  <a:pos x="103" y="173"/>
                </a:cxn>
                <a:cxn ang="0">
                  <a:pos x="96" y="146"/>
                </a:cxn>
                <a:cxn ang="0">
                  <a:pos x="96" y="132"/>
                </a:cxn>
                <a:cxn ang="0">
                  <a:pos x="97" y="113"/>
                </a:cxn>
                <a:cxn ang="0">
                  <a:pos x="110" y="78"/>
                </a:cxn>
                <a:cxn ang="0">
                  <a:pos x="122" y="62"/>
                </a:cxn>
                <a:cxn ang="0">
                  <a:pos x="132" y="52"/>
                </a:cxn>
                <a:cxn ang="0">
                  <a:pos x="154" y="34"/>
                </a:cxn>
                <a:cxn ang="0">
                  <a:pos x="165" y="25"/>
                </a:cxn>
              </a:cxnLst>
              <a:rect l="0" t="0" r="r" b="b"/>
              <a:pathLst>
                <a:path w="242" h="228">
                  <a:moveTo>
                    <a:pt x="165" y="25"/>
                  </a:moveTo>
                  <a:lnTo>
                    <a:pt x="165" y="25"/>
                  </a:lnTo>
                  <a:lnTo>
                    <a:pt x="113" y="39"/>
                  </a:lnTo>
                  <a:lnTo>
                    <a:pt x="58" y="55"/>
                  </a:lnTo>
                  <a:lnTo>
                    <a:pt x="58" y="55"/>
                  </a:lnTo>
                  <a:lnTo>
                    <a:pt x="47" y="60"/>
                  </a:lnTo>
                  <a:lnTo>
                    <a:pt x="39" y="62"/>
                  </a:lnTo>
                  <a:lnTo>
                    <a:pt x="39" y="62"/>
                  </a:lnTo>
                  <a:lnTo>
                    <a:pt x="35" y="65"/>
                  </a:lnTo>
                  <a:lnTo>
                    <a:pt x="31" y="65"/>
                  </a:lnTo>
                  <a:lnTo>
                    <a:pt x="31" y="65"/>
                  </a:lnTo>
                  <a:lnTo>
                    <a:pt x="26" y="65"/>
                  </a:lnTo>
                  <a:lnTo>
                    <a:pt x="22" y="64"/>
                  </a:lnTo>
                  <a:lnTo>
                    <a:pt x="16" y="60"/>
                  </a:lnTo>
                  <a:lnTo>
                    <a:pt x="10" y="54"/>
                  </a:lnTo>
                  <a:lnTo>
                    <a:pt x="10" y="54"/>
                  </a:lnTo>
                  <a:lnTo>
                    <a:pt x="6" y="47"/>
                  </a:lnTo>
                  <a:lnTo>
                    <a:pt x="2" y="41"/>
                  </a:lnTo>
                  <a:lnTo>
                    <a:pt x="0" y="35"/>
                  </a:lnTo>
                  <a:lnTo>
                    <a:pt x="0" y="31"/>
                  </a:lnTo>
                  <a:lnTo>
                    <a:pt x="0" y="31"/>
                  </a:lnTo>
                  <a:lnTo>
                    <a:pt x="2" y="28"/>
                  </a:lnTo>
                  <a:lnTo>
                    <a:pt x="3" y="26"/>
                  </a:lnTo>
                  <a:lnTo>
                    <a:pt x="3" y="26"/>
                  </a:lnTo>
                  <a:lnTo>
                    <a:pt x="5" y="26"/>
                  </a:lnTo>
                  <a:lnTo>
                    <a:pt x="7" y="29"/>
                  </a:lnTo>
                  <a:lnTo>
                    <a:pt x="7" y="29"/>
                  </a:lnTo>
                  <a:lnTo>
                    <a:pt x="12" y="34"/>
                  </a:lnTo>
                  <a:lnTo>
                    <a:pt x="18" y="36"/>
                  </a:lnTo>
                  <a:lnTo>
                    <a:pt x="22" y="38"/>
                  </a:lnTo>
                  <a:lnTo>
                    <a:pt x="26" y="38"/>
                  </a:lnTo>
                  <a:lnTo>
                    <a:pt x="26" y="38"/>
                  </a:lnTo>
                  <a:lnTo>
                    <a:pt x="36" y="38"/>
                  </a:lnTo>
                  <a:lnTo>
                    <a:pt x="48" y="35"/>
                  </a:lnTo>
                  <a:lnTo>
                    <a:pt x="48" y="35"/>
                  </a:lnTo>
                  <a:lnTo>
                    <a:pt x="119" y="19"/>
                  </a:lnTo>
                  <a:lnTo>
                    <a:pt x="180" y="6"/>
                  </a:lnTo>
                  <a:lnTo>
                    <a:pt x="180" y="6"/>
                  </a:lnTo>
                  <a:lnTo>
                    <a:pt x="203" y="2"/>
                  </a:lnTo>
                  <a:lnTo>
                    <a:pt x="203" y="2"/>
                  </a:lnTo>
                  <a:lnTo>
                    <a:pt x="218" y="0"/>
                  </a:lnTo>
                  <a:lnTo>
                    <a:pt x="218" y="0"/>
                  </a:lnTo>
                  <a:lnTo>
                    <a:pt x="228" y="2"/>
                  </a:lnTo>
                  <a:lnTo>
                    <a:pt x="237" y="5"/>
                  </a:lnTo>
                  <a:lnTo>
                    <a:pt x="241" y="10"/>
                  </a:lnTo>
                  <a:lnTo>
                    <a:pt x="242" y="18"/>
                  </a:lnTo>
                  <a:lnTo>
                    <a:pt x="242" y="18"/>
                  </a:lnTo>
                  <a:lnTo>
                    <a:pt x="241" y="22"/>
                  </a:lnTo>
                  <a:lnTo>
                    <a:pt x="239" y="25"/>
                  </a:lnTo>
                  <a:lnTo>
                    <a:pt x="237" y="26"/>
                  </a:lnTo>
                  <a:lnTo>
                    <a:pt x="237" y="26"/>
                  </a:lnTo>
                  <a:lnTo>
                    <a:pt x="231" y="28"/>
                  </a:lnTo>
                  <a:lnTo>
                    <a:pt x="218" y="28"/>
                  </a:lnTo>
                  <a:lnTo>
                    <a:pt x="218" y="28"/>
                  </a:lnTo>
                  <a:lnTo>
                    <a:pt x="200" y="29"/>
                  </a:lnTo>
                  <a:lnTo>
                    <a:pt x="186" y="32"/>
                  </a:lnTo>
                  <a:lnTo>
                    <a:pt x="170" y="39"/>
                  </a:lnTo>
                  <a:lnTo>
                    <a:pt x="154" y="49"/>
                  </a:lnTo>
                  <a:lnTo>
                    <a:pt x="154" y="49"/>
                  </a:lnTo>
                  <a:lnTo>
                    <a:pt x="144" y="58"/>
                  </a:lnTo>
                  <a:lnTo>
                    <a:pt x="136" y="67"/>
                  </a:lnTo>
                  <a:lnTo>
                    <a:pt x="129" y="77"/>
                  </a:lnTo>
                  <a:lnTo>
                    <a:pt x="123" y="86"/>
                  </a:lnTo>
                  <a:lnTo>
                    <a:pt x="119" y="96"/>
                  </a:lnTo>
                  <a:lnTo>
                    <a:pt x="116" y="106"/>
                  </a:lnTo>
                  <a:lnTo>
                    <a:pt x="115" y="117"/>
                  </a:lnTo>
                  <a:lnTo>
                    <a:pt x="115" y="129"/>
                  </a:lnTo>
                  <a:lnTo>
                    <a:pt x="115" y="129"/>
                  </a:lnTo>
                  <a:lnTo>
                    <a:pt x="115" y="138"/>
                  </a:lnTo>
                  <a:lnTo>
                    <a:pt x="116" y="146"/>
                  </a:lnTo>
                  <a:lnTo>
                    <a:pt x="119" y="154"/>
                  </a:lnTo>
                  <a:lnTo>
                    <a:pt x="122" y="161"/>
                  </a:lnTo>
                  <a:lnTo>
                    <a:pt x="126" y="168"/>
                  </a:lnTo>
                  <a:lnTo>
                    <a:pt x="132" y="174"/>
                  </a:lnTo>
                  <a:lnTo>
                    <a:pt x="139" y="180"/>
                  </a:lnTo>
                  <a:lnTo>
                    <a:pt x="147" y="184"/>
                  </a:lnTo>
                  <a:lnTo>
                    <a:pt x="147" y="184"/>
                  </a:lnTo>
                  <a:lnTo>
                    <a:pt x="155" y="188"/>
                  </a:lnTo>
                  <a:lnTo>
                    <a:pt x="165" y="193"/>
                  </a:lnTo>
                  <a:lnTo>
                    <a:pt x="177" y="196"/>
                  </a:lnTo>
                  <a:lnTo>
                    <a:pt x="190" y="199"/>
                  </a:lnTo>
                  <a:lnTo>
                    <a:pt x="190" y="199"/>
                  </a:lnTo>
                  <a:lnTo>
                    <a:pt x="200" y="200"/>
                  </a:lnTo>
                  <a:lnTo>
                    <a:pt x="208" y="203"/>
                  </a:lnTo>
                  <a:lnTo>
                    <a:pt x="212" y="209"/>
                  </a:lnTo>
                  <a:lnTo>
                    <a:pt x="213" y="214"/>
                  </a:lnTo>
                  <a:lnTo>
                    <a:pt x="213" y="214"/>
                  </a:lnTo>
                  <a:lnTo>
                    <a:pt x="212" y="220"/>
                  </a:lnTo>
                  <a:lnTo>
                    <a:pt x="209" y="225"/>
                  </a:lnTo>
                  <a:lnTo>
                    <a:pt x="203" y="228"/>
                  </a:lnTo>
                  <a:lnTo>
                    <a:pt x="197" y="228"/>
                  </a:lnTo>
                  <a:lnTo>
                    <a:pt x="197" y="228"/>
                  </a:lnTo>
                  <a:lnTo>
                    <a:pt x="187" y="228"/>
                  </a:lnTo>
                  <a:lnTo>
                    <a:pt x="174" y="225"/>
                  </a:lnTo>
                  <a:lnTo>
                    <a:pt x="161" y="222"/>
                  </a:lnTo>
                  <a:lnTo>
                    <a:pt x="148" y="216"/>
                  </a:lnTo>
                  <a:lnTo>
                    <a:pt x="148" y="216"/>
                  </a:lnTo>
                  <a:lnTo>
                    <a:pt x="136" y="209"/>
                  </a:lnTo>
                  <a:lnTo>
                    <a:pt x="126" y="201"/>
                  </a:lnTo>
                  <a:lnTo>
                    <a:pt x="118" y="193"/>
                  </a:lnTo>
                  <a:lnTo>
                    <a:pt x="109" y="184"/>
                  </a:lnTo>
                  <a:lnTo>
                    <a:pt x="103" y="173"/>
                  </a:lnTo>
                  <a:lnTo>
                    <a:pt x="99" y="161"/>
                  </a:lnTo>
                  <a:lnTo>
                    <a:pt x="96" y="146"/>
                  </a:lnTo>
                  <a:lnTo>
                    <a:pt x="96" y="132"/>
                  </a:lnTo>
                  <a:lnTo>
                    <a:pt x="96" y="132"/>
                  </a:lnTo>
                  <a:lnTo>
                    <a:pt x="96" y="123"/>
                  </a:lnTo>
                  <a:lnTo>
                    <a:pt x="97" y="113"/>
                  </a:lnTo>
                  <a:lnTo>
                    <a:pt x="102" y="96"/>
                  </a:lnTo>
                  <a:lnTo>
                    <a:pt x="110" y="78"/>
                  </a:lnTo>
                  <a:lnTo>
                    <a:pt x="116" y="70"/>
                  </a:lnTo>
                  <a:lnTo>
                    <a:pt x="122" y="62"/>
                  </a:lnTo>
                  <a:lnTo>
                    <a:pt x="122" y="62"/>
                  </a:lnTo>
                  <a:lnTo>
                    <a:pt x="132" y="52"/>
                  </a:lnTo>
                  <a:lnTo>
                    <a:pt x="144" y="42"/>
                  </a:lnTo>
                  <a:lnTo>
                    <a:pt x="154" y="34"/>
                  </a:lnTo>
                  <a:lnTo>
                    <a:pt x="167" y="26"/>
                  </a:lnTo>
                  <a:lnTo>
                    <a:pt x="165" y="2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2" name="Freeform 153"/>
            <p:cNvSpPr>
              <a:spLocks noEditPoints="1"/>
            </p:cNvSpPr>
            <p:nvPr userDrawn="1"/>
          </p:nvSpPr>
          <p:spPr bwMode="auto">
            <a:xfrm>
              <a:off x="4891089" y="1460501"/>
              <a:ext cx="155575" cy="149225"/>
            </a:xfrm>
            <a:custGeom>
              <a:avLst/>
              <a:gdLst/>
              <a:ahLst/>
              <a:cxnLst>
                <a:cxn ang="0">
                  <a:pos x="32" y="174"/>
                </a:cxn>
                <a:cxn ang="0">
                  <a:pos x="0" y="189"/>
                </a:cxn>
                <a:cxn ang="0">
                  <a:pos x="51" y="134"/>
                </a:cxn>
                <a:cxn ang="0">
                  <a:pos x="90" y="70"/>
                </a:cxn>
                <a:cxn ang="0">
                  <a:pos x="21" y="70"/>
                </a:cxn>
                <a:cxn ang="0">
                  <a:pos x="7" y="57"/>
                </a:cxn>
                <a:cxn ang="0">
                  <a:pos x="54" y="60"/>
                </a:cxn>
                <a:cxn ang="0">
                  <a:pos x="54" y="13"/>
                </a:cxn>
                <a:cxn ang="0">
                  <a:pos x="79" y="3"/>
                </a:cxn>
                <a:cxn ang="0">
                  <a:pos x="90" y="8"/>
                </a:cxn>
                <a:cxn ang="0">
                  <a:pos x="92" y="12"/>
                </a:cxn>
                <a:cxn ang="0">
                  <a:pos x="79" y="60"/>
                </a:cxn>
                <a:cxn ang="0">
                  <a:pos x="106" y="45"/>
                </a:cxn>
                <a:cxn ang="0">
                  <a:pos x="126" y="61"/>
                </a:cxn>
                <a:cxn ang="0">
                  <a:pos x="129" y="67"/>
                </a:cxn>
                <a:cxn ang="0">
                  <a:pos x="116" y="73"/>
                </a:cxn>
                <a:cxn ang="0">
                  <a:pos x="79" y="128"/>
                </a:cxn>
                <a:cxn ang="0">
                  <a:pos x="84" y="132"/>
                </a:cxn>
                <a:cxn ang="0">
                  <a:pos x="108" y="144"/>
                </a:cxn>
                <a:cxn ang="0">
                  <a:pos x="125" y="154"/>
                </a:cxn>
                <a:cxn ang="0">
                  <a:pos x="132" y="170"/>
                </a:cxn>
                <a:cxn ang="0">
                  <a:pos x="129" y="183"/>
                </a:cxn>
                <a:cxn ang="0">
                  <a:pos x="122" y="189"/>
                </a:cxn>
                <a:cxn ang="0">
                  <a:pos x="116" y="183"/>
                </a:cxn>
                <a:cxn ang="0">
                  <a:pos x="89" y="147"/>
                </a:cxn>
                <a:cxn ang="0">
                  <a:pos x="79" y="207"/>
                </a:cxn>
                <a:cxn ang="0">
                  <a:pos x="79" y="275"/>
                </a:cxn>
                <a:cxn ang="0">
                  <a:pos x="63" y="280"/>
                </a:cxn>
                <a:cxn ang="0">
                  <a:pos x="54" y="277"/>
                </a:cxn>
                <a:cxn ang="0">
                  <a:pos x="54" y="210"/>
                </a:cxn>
                <a:cxn ang="0">
                  <a:pos x="254" y="81"/>
                </a:cxn>
                <a:cxn ang="0">
                  <a:pos x="284" y="109"/>
                </a:cxn>
                <a:cxn ang="0">
                  <a:pos x="286" y="113"/>
                </a:cxn>
                <a:cxn ang="0">
                  <a:pos x="206" y="116"/>
                </a:cxn>
                <a:cxn ang="0">
                  <a:pos x="239" y="254"/>
                </a:cxn>
                <a:cxn ang="0">
                  <a:pos x="277" y="244"/>
                </a:cxn>
                <a:cxn ang="0">
                  <a:pos x="293" y="262"/>
                </a:cxn>
                <a:cxn ang="0">
                  <a:pos x="290" y="264"/>
                </a:cxn>
                <a:cxn ang="0">
                  <a:pos x="112" y="265"/>
                </a:cxn>
                <a:cxn ang="0">
                  <a:pos x="97" y="251"/>
                </a:cxn>
                <a:cxn ang="0">
                  <a:pos x="181" y="254"/>
                </a:cxn>
                <a:cxn ang="0">
                  <a:pos x="139" y="116"/>
                </a:cxn>
                <a:cxn ang="0">
                  <a:pos x="113" y="103"/>
                </a:cxn>
                <a:cxn ang="0">
                  <a:pos x="139" y="105"/>
                </a:cxn>
                <a:cxn ang="0">
                  <a:pos x="181" y="39"/>
                </a:cxn>
                <a:cxn ang="0">
                  <a:pos x="179" y="0"/>
                </a:cxn>
                <a:cxn ang="0">
                  <a:pos x="216" y="5"/>
                </a:cxn>
                <a:cxn ang="0">
                  <a:pos x="221" y="9"/>
                </a:cxn>
                <a:cxn ang="0">
                  <a:pos x="206" y="18"/>
                </a:cxn>
              </a:cxnLst>
              <a:rect l="0" t="0" r="r" b="b"/>
              <a:pathLst>
                <a:path w="293" h="280">
                  <a:moveTo>
                    <a:pt x="54" y="154"/>
                  </a:moveTo>
                  <a:lnTo>
                    <a:pt x="54" y="154"/>
                  </a:lnTo>
                  <a:lnTo>
                    <a:pt x="32" y="174"/>
                  </a:lnTo>
                  <a:lnTo>
                    <a:pt x="6" y="194"/>
                  </a:lnTo>
                  <a:lnTo>
                    <a:pt x="0" y="189"/>
                  </a:lnTo>
                  <a:lnTo>
                    <a:pt x="0" y="189"/>
                  </a:lnTo>
                  <a:lnTo>
                    <a:pt x="28" y="161"/>
                  </a:lnTo>
                  <a:lnTo>
                    <a:pt x="39" y="148"/>
                  </a:lnTo>
                  <a:lnTo>
                    <a:pt x="51" y="134"/>
                  </a:lnTo>
                  <a:lnTo>
                    <a:pt x="61" y="119"/>
                  </a:lnTo>
                  <a:lnTo>
                    <a:pt x="71" y="103"/>
                  </a:lnTo>
                  <a:lnTo>
                    <a:pt x="90" y="70"/>
                  </a:lnTo>
                  <a:lnTo>
                    <a:pt x="32" y="70"/>
                  </a:lnTo>
                  <a:lnTo>
                    <a:pt x="32" y="70"/>
                  </a:lnTo>
                  <a:lnTo>
                    <a:pt x="21" y="70"/>
                  </a:lnTo>
                  <a:lnTo>
                    <a:pt x="9" y="73"/>
                  </a:lnTo>
                  <a:lnTo>
                    <a:pt x="7" y="57"/>
                  </a:lnTo>
                  <a:lnTo>
                    <a:pt x="7" y="57"/>
                  </a:lnTo>
                  <a:lnTo>
                    <a:pt x="21" y="58"/>
                  </a:lnTo>
                  <a:lnTo>
                    <a:pt x="32" y="60"/>
                  </a:lnTo>
                  <a:lnTo>
                    <a:pt x="54" y="60"/>
                  </a:lnTo>
                  <a:lnTo>
                    <a:pt x="54" y="26"/>
                  </a:lnTo>
                  <a:lnTo>
                    <a:pt x="54" y="26"/>
                  </a:lnTo>
                  <a:lnTo>
                    <a:pt x="54" y="13"/>
                  </a:lnTo>
                  <a:lnTo>
                    <a:pt x="52" y="0"/>
                  </a:lnTo>
                  <a:lnTo>
                    <a:pt x="52" y="0"/>
                  </a:lnTo>
                  <a:lnTo>
                    <a:pt x="79" y="3"/>
                  </a:lnTo>
                  <a:lnTo>
                    <a:pt x="87" y="5"/>
                  </a:lnTo>
                  <a:lnTo>
                    <a:pt x="87" y="5"/>
                  </a:lnTo>
                  <a:lnTo>
                    <a:pt x="90" y="8"/>
                  </a:lnTo>
                  <a:lnTo>
                    <a:pt x="92" y="10"/>
                  </a:lnTo>
                  <a:lnTo>
                    <a:pt x="92" y="10"/>
                  </a:lnTo>
                  <a:lnTo>
                    <a:pt x="92" y="12"/>
                  </a:lnTo>
                  <a:lnTo>
                    <a:pt x="89" y="13"/>
                  </a:lnTo>
                  <a:lnTo>
                    <a:pt x="79" y="18"/>
                  </a:lnTo>
                  <a:lnTo>
                    <a:pt x="79" y="60"/>
                  </a:lnTo>
                  <a:lnTo>
                    <a:pt x="93" y="60"/>
                  </a:lnTo>
                  <a:lnTo>
                    <a:pt x="93" y="60"/>
                  </a:lnTo>
                  <a:lnTo>
                    <a:pt x="106" y="45"/>
                  </a:lnTo>
                  <a:lnTo>
                    <a:pt x="106" y="45"/>
                  </a:lnTo>
                  <a:lnTo>
                    <a:pt x="126" y="61"/>
                  </a:lnTo>
                  <a:lnTo>
                    <a:pt x="126" y="61"/>
                  </a:lnTo>
                  <a:lnTo>
                    <a:pt x="129" y="64"/>
                  </a:lnTo>
                  <a:lnTo>
                    <a:pt x="129" y="67"/>
                  </a:lnTo>
                  <a:lnTo>
                    <a:pt x="129" y="67"/>
                  </a:lnTo>
                  <a:lnTo>
                    <a:pt x="129" y="68"/>
                  </a:lnTo>
                  <a:lnTo>
                    <a:pt x="126" y="70"/>
                  </a:lnTo>
                  <a:lnTo>
                    <a:pt x="116" y="73"/>
                  </a:lnTo>
                  <a:lnTo>
                    <a:pt x="116" y="73"/>
                  </a:lnTo>
                  <a:lnTo>
                    <a:pt x="97" y="102"/>
                  </a:lnTo>
                  <a:lnTo>
                    <a:pt x="79" y="128"/>
                  </a:lnTo>
                  <a:lnTo>
                    <a:pt x="79" y="131"/>
                  </a:lnTo>
                  <a:lnTo>
                    <a:pt x="79" y="131"/>
                  </a:lnTo>
                  <a:lnTo>
                    <a:pt x="84" y="132"/>
                  </a:lnTo>
                  <a:lnTo>
                    <a:pt x="84" y="132"/>
                  </a:lnTo>
                  <a:lnTo>
                    <a:pt x="96" y="138"/>
                  </a:lnTo>
                  <a:lnTo>
                    <a:pt x="108" y="144"/>
                  </a:lnTo>
                  <a:lnTo>
                    <a:pt x="118" y="149"/>
                  </a:lnTo>
                  <a:lnTo>
                    <a:pt x="125" y="154"/>
                  </a:lnTo>
                  <a:lnTo>
                    <a:pt x="125" y="154"/>
                  </a:lnTo>
                  <a:lnTo>
                    <a:pt x="131" y="161"/>
                  </a:lnTo>
                  <a:lnTo>
                    <a:pt x="131" y="165"/>
                  </a:lnTo>
                  <a:lnTo>
                    <a:pt x="132" y="170"/>
                  </a:lnTo>
                  <a:lnTo>
                    <a:pt x="132" y="170"/>
                  </a:lnTo>
                  <a:lnTo>
                    <a:pt x="131" y="176"/>
                  </a:lnTo>
                  <a:lnTo>
                    <a:pt x="129" y="183"/>
                  </a:lnTo>
                  <a:lnTo>
                    <a:pt x="125" y="187"/>
                  </a:lnTo>
                  <a:lnTo>
                    <a:pt x="122" y="189"/>
                  </a:lnTo>
                  <a:lnTo>
                    <a:pt x="122" y="189"/>
                  </a:lnTo>
                  <a:lnTo>
                    <a:pt x="119" y="187"/>
                  </a:lnTo>
                  <a:lnTo>
                    <a:pt x="116" y="183"/>
                  </a:lnTo>
                  <a:lnTo>
                    <a:pt x="116" y="183"/>
                  </a:lnTo>
                  <a:lnTo>
                    <a:pt x="109" y="170"/>
                  </a:lnTo>
                  <a:lnTo>
                    <a:pt x="99" y="158"/>
                  </a:lnTo>
                  <a:lnTo>
                    <a:pt x="89" y="147"/>
                  </a:lnTo>
                  <a:lnTo>
                    <a:pt x="79" y="139"/>
                  </a:lnTo>
                  <a:lnTo>
                    <a:pt x="79" y="207"/>
                  </a:lnTo>
                  <a:lnTo>
                    <a:pt x="79" y="207"/>
                  </a:lnTo>
                  <a:lnTo>
                    <a:pt x="80" y="273"/>
                  </a:lnTo>
                  <a:lnTo>
                    <a:pt x="80" y="273"/>
                  </a:lnTo>
                  <a:lnTo>
                    <a:pt x="79" y="275"/>
                  </a:lnTo>
                  <a:lnTo>
                    <a:pt x="76" y="278"/>
                  </a:lnTo>
                  <a:lnTo>
                    <a:pt x="70" y="278"/>
                  </a:lnTo>
                  <a:lnTo>
                    <a:pt x="63" y="280"/>
                  </a:lnTo>
                  <a:lnTo>
                    <a:pt x="63" y="280"/>
                  </a:lnTo>
                  <a:lnTo>
                    <a:pt x="55" y="278"/>
                  </a:lnTo>
                  <a:lnTo>
                    <a:pt x="54" y="277"/>
                  </a:lnTo>
                  <a:lnTo>
                    <a:pt x="52" y="275"/>
                  </a:lnTo>
                  <a:lnTo>
                    <a:pt x="52" y="275"/>
                  </a:lnTo>
                  <a:lnTo>
                    <a:pt x="54" y="210"/>
                  </a:lnTo>
                  <a:lnTo>
                    <a:pt x="54" y="154"/>
                  </a:lnTo>
                  <a:close/>
                  <a:moveTo>
                    <a:pt x="235" y="105"/>
                  </a:moveTo>
                  <a:lnTo>
                    <a:pt x="254" y="81"/>
                  </a:lnTo>
                  <a:lnTo>
                    <a:pt x="254" y="81"/>
                  </a:lnTo>
                  <a:lnTo>
                    <a:pt x="270" y="94"/>
                  </a:lnTo>
                  <a:lnTo>
                    <a:pt x="284" y="109"/>
                  </a:lnTo>
                  <a:lnTo>
                    <a:pt x="284" y="109"/>
                  </a:lnTo>
                  <a:lnTo>
                    <a:pt x="286" y="113"/>
                  </a:lnTo>
                  <a:lnTo>
                    <a:pt x="286" y="113"/>
                  </a:lnTo>
                  <a:lnTo>
                    <a:pt x="286" y="115"/>
                  </a:lnTo>
                  <a:lnTo>
                    <a:pt x="283" y="116"/>
                  </a:lnTo>
                  <a:lnTo>
                    <a:pt x="206" y="116"/>
                  </a:lnTo>
                  <a:lnTo>
                    <a:pt x="206" y="254"/>
                  </a:lnTo>
                  <a:lnTo>
                    <a:pt x="239" y="254"/>
                  </a:lnTo>
                  <a:lnTo>
                    <a:pt x="239" y="254"/>
                  </a:lnTo>
                  <a:lnTo>
                    <a:pt x="261" y="229"/>
                  </a:lnTo>
                  <a:lnTo>
                    <a:pt x="261" y="229"/>
                  </a:lnTo>
                  <a:lnTo>
                    <a:pt x="277" y="244"/>
                  </a:lnTo>
                  <a:lnTo>
                    <a:pt x="292" y="258"/>
                  </a:lnTo>
                  <a:lnTo>
                    <a:pt x="292" y="258"/>
                  </a:lnTo>
                  <a:lnTo>
                    <a:pt x="293" y="262"/>
                  </a:lnTo>
                  <a:lnTo>
                    <a:pt x="293" y="262"/>
                  </a:lnTo>
                  <a:lnTo>
                    <a:pt x="293" y="264"/>
                  </a:lnTo>
                  <a:lnTo>
                    <a:pt x="290" y="264"/>
                  </a:lnTo>
                  <a:lnTo>
                    <a:pt x="122" y="264"/>
                  </a:lnTo>
                  <a:lnTo>
                    <a:pt x="122" y="264"/>
                  </a:lnTo>
                  <a:lnTo>
                    <a:pt x="112" y="265"/>
                  </a:lnTo>
                  <a:lnTo>
                    <a:pt x="100" y="267"/>
                  </a:lnTo>
                  <a:lnTo>
                    <a:pt x="97" y="251"/>
                  </a:lnTo>
                  <a:lnTo>
                    <a:pt x="97" y="251"/>
                  </a:lnTo>
                  <a:lnTo>
                    <a:pt x="110" y="254"/>
                  </a:lnTo>
                  <a:lnTo>
                    <a:pt x="122" y="254"/>
                  </a:lnTo>
                  <a:lnTo>
                    <a:pt x="181" y="254"/>
                  </a:lnTo>
                  <a:lnTo>
                    <a:pt x="181" y="116"/>
                  </a:lnTo>
                  <a:lnTo>
                    <a:pt x="139" y="116"/>
                  </a:lnTo>
                  <a:lnTo>
                    <a:pt x="139" y="116"/>
                  </a:lnTo>
                  <a:lnTo>
                    <a:pt x="126" y="116"/>
                  </a:lnTo>
                  <a:lnTo>
                    <a:pt x="116" y="118"/>
                  </a:lnTo>
                  <a:lnTo>
                    <a:pt x="113" y="103"/>
                  </a:lnTo>
                  <a:lnTo>
                    <a:pt x="113" y="103"/>
                  </a:lnTo>
                  <a:lnTo>
                    <a:pt x="126" y="105"/>
                  </a:lnTo>
                  <a:lnTo>
                    <a:pt x="139" y="105"/>
                  </a:lnTo>
                  <a:lnTo>
                    <a:pt x="181" y="105"/>
                  </a:lnTo>
                  <a:lnTo>
                    <a:pt x="181" y="39"/>
                  </a:lnTo>
                  <a:lnTo>
                    <a:pt x="181" y="39"/>
                  </a:lnTo>
                  <a:lnTo>
                    <a:pt x="180" y="19"/>
                  </a:lnTo>
                  <a:lnTo>
                    <a:pt x="179" y="0"/>
                  </a:lnTo>
                  <a:lnTo>
                    <a:pt x="179" y="0"/>
                  </a:lnTo>
                  <a:lnTo>
                    <a:pt x="200" y="2"/>
                  </a:lnTo>
                  <a:lnTo>
                    <a:pt x="200" y="2"/>
                  </a:lnTo>
                  <a:lnTo>
                    <a:pt x="216" y="5"/>
                  </a:lnTo>
                  <a:lnTo>
                    <a:pt x="219" y="6"/>
                  </a:lnTo>
                  <a:lnTo>
                    <a:pt x="221" y="9"/>
                  </a:lnTo>
                  <a:lnTo>
                    <a:pt x="221" y="9"/>
                  </a:lnTo>
                  <a:lnTo>
                    <a:pt x="219" y="10"/>
                  </a:lnTo>
                  <a:lnTo>
                    <a:pt x="216" y="13"/>
                  </a:lnTo>
                  <a:lnTo>
                    <a:pt x="206" y="18"/>
                  </a:lnTo>
                  <a:lnTo>
                    <a:pt x="206" y="105"/>
                  </a:lnTo>
                  <a:lnTo>
                    <a:pt x="235" y="10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3" name="Freeform 154"/>
            <p:cNvSpPr>
              <a:spLocks noEditPoints="1"/>
            </p:cNvSpPr>
            <p:nvPr userDrawn="1"/>
          </p:nvSpPr>
          <p:spPr bwMode="auto">
            <a:xfrm>
              <a:off x="5065714" y="1458913"/>
              <a:ext cx="153987" cy="149225"/>
            </a:xfrm>
            <a:custGeom>
              <a:avLst/>
              <a:gdLst/>
              <a:ahLst/>
              <a:cxnLst>
                <a:cxn ang="0">
                  <a:pos x="285" y="119"/>
                </a:cxn>
                <a:cxn ang="0">
                  <a:pos x="270" y="140"/>
                </a:cxn>
                <a:cxn ang="0">
                  <a:pos x="230" y="119"/>
                </a:cxn>
                <a:cxn ang="0">
                  <a:pos x="201" y="94"/>
                </a:cxn>
                <a:cxn ang="0">
                  <a:pos x="160" y="45"/>
                </a:cxn>
                <a:cxn ang="0">
                  <a:pos x="134" y="42"/>
                </a:cxn>
                <a:cxn ang="0">
                  <a:pos x="86" y="94"/>
                </a:cxn>
                <a:cxn ang="0">
                  <a:pos x="26" y="135"/>
                </a:cxn>
                <a:cxn ang="0">
                  <a:pos x="0" y="140"/>
                </a:cxn>
                <a:cxn ang="0">
                  <a:pos x="61" y="91"/>
                </a:cxn>
                <a:cxn ang="0">
                  <a:pos x="93" y="54"/>
                </a:cxn>
                <a:cxn ang="0">
                  <a:pos x="124" y="0"/>
                </a:cxn>
                <a:cxn ang="0">
                  <a:pos x="166" y="10"/>
                </a:cxn>
                <a:cxn ang="0">
                  <a:pos x="166" y="14"/>
                </a:cxn>
                <a:cxn ang="0">
                  <a:pos x="154" y="19"/>
                </a:cxn>
                <a:cxn ang="0">
                  <a:pos x="201" y="68"/>
                </a:cxn>
                <a:cxn ang="0">
                  <a:pos x="235" y="90"/>
                </a:cxn>
                <a:cxn ang="0">
                  <a:pos x="293" y="109"/>
                </a:cxn>
                <a:cxn ang="0">
                  <a:pos x="138" y="177"/>
                </a:cxn>
                <a:cxn ang="0">
                  <a:pos x="87" y="245"/>
                </a:cxn>
                <a:cxn ang="0">
                  <a:pos x="179" y="239"/>
                </a:cxn>
                <a:cxn ang="0">
                  <a:pos x="190" y="217"/>
                </a:cxn>
                <a:cxn ang="0">
                  <a:pos x="173" y="188"/>
                </a:cxn>
                <a:cxn ang="0">
                  <a:pos x="224" y="222"/>
                </a:cxn>
                <a:cxn ang="0">
                  <a:pos x="241" y="239"/>
                </a:cxn>
                <a:cxn ang="0">
                  <a:pos x="247" y="255"/>
                </a:cxn>
                <a:cxn ang="0">
                  <a:pos x="243" y="272"/>
                </a:cxn>
                <a:cxn ang="0">
                  <a:pos x="234" y="279"/>
                </a:cxn>
                <a:cxn ang="0">
                  <a:pos x="230" y="278"/>
                </a:cxn>
                <a:cxn ang="0">
                  <a:pos x="219" y="258"/>
                </a:cxn>
                <a:cxn ang="0">
                  <a:pos x="183" y="252"/>
                </a:cxn>
                <a:cxn ang="0">
                  <a:pos x="122" y="262"/>
                </a:cxn>
                <a:cxn ang="0">
                  <a:pos x="48" y="281"/>
                </a:cxn>
                <a:cxn ang="0">
                  <a:pos x="44" y="282"/>
                </a:cxn>
                <a:cxn ang="0">
                  <a:pos x="31" y="243"/>
                </a:cxn>
                <a:cxn ang="0">
                  <a:pos x="58" y="245"/>
                </a:cxn>
                <a:cxn ang="0">
                  <a:pos x="74" y="245"/>
                </a:cxn>
                <a:cxn ang="0">
                  <a:pos x="51" y="177"/>
                </a:cxn>
                <a:cxn ang="0">
                  <a:pos x="22" y="180"/>
                </a:cxn>
                <a:cxn ang="0">
                  <a:pos x="35" y="165"/>
                </a:cxn>
                <a:cxn ang="0">
                  <a:pos x="221" y="167"/>
                </a:cxn>
                <a:cxn ang="0">
                  <a:pos x="272" y="169"/>
                </a:cxn>
                <a:cxn ang="0">
                  <a:pos x="274" y="174"/>
                </a:cxn>
                <a:cxn ang="0">
                  <a:pos x="272" y="177"/>
                </a:cxn>
                <a:cxn ang="0">
                  <a:pos x="166" y="114"/>
                </a:cxn>
                <a:cxn ang="0">
                  <a:pos x="214" y="117"/>
                </a:cxn>
                <a:cxn ang="0">
                  <a:pos x="216" y="123"/>
                </a:cxn>
                <a:cxn ang="0">
                  <a:pos x="99" y="125"/>
                </a:cxn>
                <a:cxn ang="0">
                  <a:pos x="70" y="127"/>
                </a:cxn>
                <a:cxn ang="0">
                  <a:pos x="83" y="113"/>
                </a:cxn>
              </a:cxnLst>
              <a:rect l="0" t="0" r="r" b="b"/>
              <a:pathLst>
                <a:path w="293" h="282">
                  <a:moveTo>
                    <a:pt x="293" y="114"/>
                  </a:moveTo>
                  <a:lnTo>
                    <a:pt x="293" y="114"/>
                  </a:lnTo>
                  <a:lnTo>
                    <a:pt x="285" y="119"/>
                  </a:lnTo>
                  <a:lnTo>
                    <a:pt x="279" y="125"/>
                  </a:lnTo>
                  <a:lnTo>
                    <a:pt x="273" y="132"/>
                  </a:lnTo>
                  <a:lnTo>
                    <a:pt x="270" y="140"/>
                  </a:lnTo>
                  <a:lnTo>
                    <a:pt x="270" y="140"/>
                  </a:lnTo>
                  <a:lnTo>
                    <a:pt x="248" y="129"/>
                  </a:lnTo>
                  <a:lnTo>
                    <a:pt x="230" y="119"/>
                  </a:lnTo>
                  <a:lnTo>
                    <a:pt x="215" y="107"/>
                  </a:lnTo>
                  <a:lnTo>
                    <a:pt x="201" y="94"/>
                  </a:lnTo>
                  <a:lnTo>
                    <a:pt x="201" y="94"/>
                  </a:lnTo>
                  <a:lnTo>
                    <a:pt x="186" y="80"/>
                  </a:lnTo>
                  <a:lnTo>
                    <a:pt x="173" y="64"/>
                  </a:lnTo>
                  <a:lnTo>
                    <a:pt x="160" y="45"/>
                  </a:lnTo>
                  <a:lnTo>
                    <a:pt x="147" y="23"/>
                  </a:lnTo>
                  <a:lnTo>
                    <a:pt x="147" y="23"/>
                  </a:lnTo>
                  <a:lnTo>
                    <a:pt x="134" y="42"/>
                  </a:lnTo>
                  <a:lnTo>
                    <a:pt x="119" y="61"/>
                  </a:lnTo>
                  <a:lnTo>
                    <a:pt x="103" y="78"/>
                  </a:lnTo>
                  <a:lnTo>
                    <a:pt x="86" y="94"/>
                  </a:lnTo>
                  <a:lnTo>
                    <a:pt x="67" y="109"/>
                  </a:lnTo>
                  <a:lnTo>
                    <a:pt x="47" y="123"/>
                  </a:lnTo>
                  <a:lnTo>
                    <a:pt x="26" y="135"/>
                  </a:lnTo>
                  <a:lnTo>
                    <a:pt x="5" y="146"/>
                  </a:lnTo>
                  <a:lnTo>
                    <a:pt x="0" y="140"/>
                  </a:lnTo>
                  <a:lnTo>
                    <a:pt x="0" y="140"/>
                  </a:lnTo>
                  <a:lnTo>
                    <a:pt x="25" y="122"/>
                  </a:lnTo>
                  <a:lnTo>
                    <a:pt x="45" y="107"/>
                  </a:lnTo>
                  <a:lnTo>
                    <a:pt x="61" y="91"/>
                  </a:lnTo>
                  <a:lnTo>
                    <a:pt x="77" y="74"/>
                  </a:lnTo>
                  <a:lnTo>
                    <a:pt x="77" y="74"/>
                  </a:lnTo>
                  <a:lnTo>
                    <a:pt x="93" y="54"/>
                  </a:lnTo>
                  <a:lnTo>
                    <a:pt x="106" y="35"/>
                  </a:lnTo>
                  <a:lnTo>
                    <a:pt x="116" y="17"/>
                  </a:lnTo>
                  <a:lnTo>
                    <a:pt x="124" y="0"/>
                  </a:lnTo>
                  <a:lnTo>
                    <a:pt x="124" y="0"/>
                  </a:lnTo>
                  <a:lnTo>
                    <a:pt x="158" y="7"/>
                  </a:lnTo>
                  <a:lnTo>
                    <a:pt x="166" y="10"/>
                  </a:lnTo>
                  <a:lnTo>
                    <a:pt x="167" y="13"/>
                  </a:lnTo>
                  <a:lnTo>
                    <a:pt x="167" y="13"/>
                  </a:lnTo>
                  <a:lnTo>
                    <a:pt x="166" y="14"/>
                  </a:lnTo>
                  <a:lnTo>
                    <a:pt x="164" y="16"/>
                  </a:lnTo>
                  <a:lnTo>
                    <a:pt x="154" y="19"/>
                  </a:lnTo>
                  <a:lnTo>
                    <a:pt x="154" y="19"/>
                  </a:lnTo>
                  <a:lnTo>
                    <a:pt x="169" y="38"/>
                  </a:lnTo>
                  <a:lnTo>
                    <a:pt x="183" y="54"/>
                  </a:lnTo>
                  <a:lnTo>
                    <a:pt x="201" y="68"/>
                  </a:lnTo>
                  <a:lnTo>
                    <a:pt x="218" y="81"/>
                  </a:lnTo>
                  <a:lnTo>
                    <a:pt x="218" y="81"/>
                  </a:lnTo>
                  <a:lnTo>
                    <a:pt x="235" y="90"/>
                  </a:lnTo>
                  <a:lnTo>
                    <a:pt x="253" y="97"/>
                  </a:lnTo>
                  <a:lnTo>
                    <a:pt x="272" y="103"/>
                  </a:lnTo>
                  <a:lnTo>
                    <a:pt x="293" y="109"/>
                  </a:lnTo>
                  <a:lnTo>
                    <a:pt x="293" y="114"/>
                  </a:lnTo>
                  <a:close/>
                  <a:moveTo>
                    <a:pt x="138" y="177"/>
                  </a:moveTo>
                  <a:lnTo>
                    <a:pt x="138" y="177"/>
                  </a:lnTo>
                  <a:lnTo>
                    <a:pt x="112" y="214"/>
                  </a:lnTo>
                  <a:lnTo>
                    <a:pt x="98" y="232"/>
                  </a:lnTo>
                  <a:lnTo>
                    <a:pt x="87" y="245"/>
                  </a:lnTo>
                  <a:lnTo>
                    <a:pt x="87" y="245"/>
                  </a:lnTo>
                  <a:lnTo>
                    <a:pt x="147" y="242"/>
                  </a:lnTo>
                  <a:lnTo>
                    <a:pt x="179" y="239"/>
                  </a:lnTo>
                  <a:lnTo>
                    <a:pt x="206" y="236"/>
                  </a:lnTo>
                  <a:lnTo>
                    <a:pt x="206" y="236"/>
                  </a:lnTo>
                  <a:lnTo>
                    <a:pt x="190" y="217"/>
                  </a:lnTo>
                  <a:lnTo>
                    <a:pt x="169" y="193"/>
                  </a:lnTo>
                  <a:lnTo>
                    <a:pt x="173" y="188"/>
                  </a:lnTo>
                  <a:lnTo>
                    <a:pt x="173" y="188"/>
                  </a:lnTo>
                  <a:lnTo>
                    <a:pt x="193" y="201"/>
                  </a:lnTo>
                  <a:lnTo>
                    <a:pt x="209" y="211"/>
                  </a:lnTo>
                  <a:lnTo>
                    <a:pt x="224" y="222"/>
                  </a:lnTo>
                  <a:lnTo>
                    <a:pt x="235" y="232"/>
                  </a:lnTo>
                  <a:lnTo>
                    <a:pt x="235" y="232"/>
                  </a:lnTo>
                  <a:lnTo>
                    <a:pt x="241" y="239"/>
                  </a:lnTo>
                  <a:lnTo>
                    <a:pt x="244" y="243"/>
                  </a:lnTo>
                  <a:lnTo>
                    <a:pt x="247" y="249"/>
                  </a:lnTo>
                  <a:lnTo>
                    <a:pt x="247" y="255"/>
                  </a:lnTo>
                  <a:lnTo>
                    <a:pt x="247" y="255"/>
                  </a:lnTo>
                  <a:lnTo>
                    <a:pt x="245" y="265"/>
                  </a:lnTo>
                  <a:lnTo>
                    <a:pt x="243" y="272"/>
                  </a:lnTo>
                  <a:lnTo>
                    <a:pt x="238" y="278"/>
                  </a:lnTo>
                  <a:lnTo>
                    <a:pt x="235" y="279"/>
                  </a:lnTo>
                  <a:lnTo>
                    <a:pt x="234" y="279"/>
                  </a:lnTo>
                  <a:lnTo>
                    <a:pt x="234" y="279"/>
                  </a:lnTo>
                  <a:lnTo>
                    <a:pt x="231" y="279"/>
                  </a:lnTo>
                  <a:lnTo>
                    <a:pt x="230" y="278"/>
                  </a:lnTo>
                  <a:lnTo>
                    <a:pt x="227" y="272"/>
                  </a:lnTo>
                  <a:lnTo>
                    <a:pt x="227" y="272"/>
                  </a:lnTo>
                  <a:lnTo>
                    <a:pt x="219" y="258"/>
                  </a:lnTo>
                  <a:lnTo>
                    <a:pt x="212" y="246"/>
                  </a:lnTo>
                  <a:lnTo>
                    <a:pt x="212" y="246"/>
                  </a:lnTo>
                  <a:lnTo>
                    <a:pt x="183" y="252"/>
                  </a:lnTo>
                  <a:lnTo>
                    <a:pt x="157" y="256"/>
                  </a:lnTo>
                  <a:lnTo>
                    <a:pt x="157" y="256"/>
                  </a:lnTo>
                  <a:lnTo>
                    <a:pt x="122" y="262"/>
                  </a:lnTo>
                  <a:lnTo>
                    <a:pt x="51" y="271"/>
                  </a:lnTo>
                  <a:lnTo>
                    <a:pt x="51" y="271"/>
                  </a:lnTo>
                  <a:lnTo>
                    <a:pt x="48" y="281"/>
                  </a:lnTo>
                  <a:lnTo>
                    <a:pt x="47" y="282"/>
                  </a:lnTo>
                  <a:lnTo>
                    <a:pt x="44" y="282"/>
                  </a:lnTo>
                  <a:lnTo>
                    <a:pt x="44" y="282"/>
                  </a:lnTo>
                  <a:lnTo>
                    <a:pt x="41" y="282"/>
                  </a:lnTo>
                  <a:lnTo>
                    <a:pt x="40" y="278"/>
                  </a:lnTo>
                  <a:lnTo>
                    <a:pt x="31" y="243"/>
                  </a:lnTo>
                  <a:lnTo>
                    <a:pt x="31" y="243"/>
                  </a:lnTo>
                  <a:lnTo>
                    <a:pt x="44" y="245"/>
                  </a:lnTo>
                  <a:lnTo>
                    <a:pt x="58" y="245"/>
                  </a:lnTo>
                  <a:lnTo>
                    <a:pt x="58" y="245"/>
                  </a:lnTo>
                  <a:lnTo>
                    <a:pt x="74" y="245"/>
                  </a:lnTo>
                  <a:lnTo>
                    <a:pt x="74" y="245"/>
                  </a:lnTo>
                  <a:lnTo>
                    <a:pt x="90" y="213"/>
                  </a:lnTo>
                  <a:lnTo>
                    <a:pt x="105" y="177"/>
                  </a:lnTo>
                  <a:lnTo>
                    <a:pt x="51" y="177"/>
                  </a:lnTo>
                  <a:lnTo>
                    <a:pt x="51" y="177"/>
                  </a:lnTo>
                  <a:lnTo>
                    <a:pt x="37" y="177"/>
                  </a:lnTo>
                  <a:lnTo>
                    <a:pt x="22" y="180"/>
                  </a:lnTo>
                  <a:lnTo>
                    <a:pt x="19" y="162"/>
                  </a:lnTo>
                  <a:lnTo>
                    <a:pt x="19" y="162"/>
                  </a:lnTo>
                  <a:lnTo>
                    <a:pt x="35" y="165"/>
                  </a:lnTo>
                  <a:lnTo>
                    <a:pt x="50" y="167"/>
                  </a:lnTo>
                  <a:lnTo>
                    <a:pt x="221" y="167"/>
                  </a:lnTo>
                  <a:lnTo>
                    <a:pt x="221" y="167"/>
                  </a:lnTo>
                  <a:lnTo>
                    <a:pt x="240" y="143"/>
                  </a:lnTo>
                  <a:lnTo>
                    <a:pt x="240" y="143"/>
                  </a:lnTo>
                  <a:lnTo>
                    <a:pt x="272" y="169"/>
                  </a:lnTo>
                  <a:lnTo>
                    <a:pt x="272" y="169"/>
                  </a:lnTo>
                  <a:lnTo>
                    <a:pt x="273" y="172"/>
                  </a:lnTo>
                  <a:lnTo>
                    <a:pt x="274" y="174"/>
                  </a:lnTo>
                  <a:lnTo>
                    <a:pt x="274" y="174"/>
                  </a:lnTo>
                  <a:lnTo>
                    <a:pt x="273" y="175"/>
                  </a:lnTo>
                  <a:lnTo>
                    <a:pt x="272" y="177"/>
                  </a:lnTo>
                  <a:lnTo>
                    <a:pt x="138" y="177"/>
                  </a:lnTo>
                  <a:close/>
                  <a:moveTo>
                    <a:pt x="166" y="114"/>
                  </a:moveTo>
                  <a:lnTo>
                    <a:pt x="166" y="114"/>
                  </a:lnTo>
                  <a:lnTo>
                    <a:pt x="183" y="93"/>
                  </a:lnTo>
                  <a:lnTo>
                    <a:pt x="183" y="93"/>
                  </a:lnTo>
                  <a:lnTo>
                    <a:pt x="214" y="117"/>
                  </a:lnTo>
                  <a:lnTo>
                    <a:pt x="214" y="117"/>
                  </a:lnTo>
                  <a:lnTo>
                    <a:pt x="216" y="123"/>
                  </a:lnTo>
                  <a:lnTo>
                    <a:pt x="216" y="123"/>
                  </a:lnTo>
                  <a:lnTo>
                    <a:pt x="215" y="125"/>
                  </a:lnTo>
                  <a:lnTo>
                    <a:pt x="212" y="125"/>
                  </a:lnTo>
                  <a:lnTo>
                    <a:pt x="99" y="125"/>
                  </a:lnTo>
                  <a:lnTo>
                    <a:pt x="99" y="125"/>
                  </a:lnTo>
                  <a:lnTo>
                    <a:pt x="85" y="126"/>
                  </a:lnTo>
                  <a:lnTo>
                    <a:pt x="70" y="127"/>
                  </a:lnTo>
                  <a:lnTo>
                    <a:pt x="67" y="110"/>
                  </a:lnTo>
                  <a:lnTo>
                    <a:pt x="67" y="110"/>
                  </a:lnTo>
                  <a:lnTo>
                    <a:pt x="83" y="113"/>
                  </a:lnTo>
                  <a:lnTo>
                    <a:pt x="99" y="114"/>
                  </a:lnTo>
                  <a:lnTo>
                    <a:pt x="166" y="114"/>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4" name="Freeform 155"/>
            <p:cNvSpPr>
              <a:spLocks/>
            </p:cNvSpPr>
            <p:nvPr userDrawn="1"/>
          </p:nvSpPr>
          <p:spPr bwMode="auto">
            <a:xfrm>
              <a:off x="5245101" y="1468438"/>
              <a:ext cx="107950" cy="133350"/>
            </a:xfrm>
            <a:custGeom>
              <a:avLst/>
              <a:gdLst/>
              <a:ahLst/>
              <a:cxnLst>
                <a:cxn ang="0">
                  <a:pos x="0" y="165"/>
                </a:cxn>
                <a:cxn ang="0">
                  <a:pos x="42" y="139"/>
                </a:cxn>
                <a:cxn ang="0">
                  <a:pos x="83" y="109"/>
                </a:cxn>
                <a:cxn ang="0">
                  <a:pos x="122" y="76"/>
                </a:cxn>
                <a:cxn ang="0">
                  <a:pos x="158" y="37"/>
                </a:cxn>
                <a:cxn ang="0">
                  <a:pos x="164" y="28"/>
                </a:cxn>
                <a:cxn ang="0">
                  <a:pos x="167" y="22"/>
                </a:cxn>
                <a:cxn ang="0">
                  <a:pos x="164" y="16"/>
                </a:cxn>
                <a:cxn ang="0">
                  <a:pos x="152" y="5"/>
                </a:cxn>
                <a:cxn ang="0">
                  <a:pos x="152" y="3"/>
                </a:cxn>
                <a:cxn ang="0">
                  <a:pos x="158" y="0"/>
                </a:cxn>
                <a:cxn ang="0">
                  <a:pos x="164" y="2"/>
                </a:cxn>
                <a:cxn ang="0">
                  <a:pos x="177" y="8"/>
                </a:cxn>
                <a:cxn ang="0">
                  <a:pos x="184" y="12"/>
                </a:cxn>
                <a:cxn ang="0">
                  <a:pos x="197" y="22"/>
                </a:cxn>
                <a:cxn ang="0">
                  <a:pos x="202" y="32"/>
                </a:cxn>
                <a:cxn ang="0">
                  <a:pos x="202" y="35"/>
                </a:cxn>
                <a:cxn ang="0">
                  <a:pos x="194" y="41"/>
                </a:cxn>
                <a:cxn ang="0">
                  <a:pos x="187" y="45"/>
                </a:cxn>
                <a:cxn ang="0">
                  <a:pos x="180" y="51"/>
                </a:cxn>
                <a:cxn ang="0">
                  <a:pos x="136" y="93"/>
                </a:cxn>
                <a:cxn ang="0">
                  <a:pos x="150" y="105"/>
                </a:cxn>
                <a:cxn ang="0">
                  <a:pos x="152" y="110"/>
                </a:cxn>
                <a:cxn ang="0">
                  <a:pos x="152" y="116"/>
                </a:cxn>
                <a:cxn ang="0">
                  <a:pos x="152" y="136"/>
                </a:cxn>
                <a:cxn ang="0">
                  <a:pos x="152" y="236"/>
                </a:cxn>
                <a:cxn ang="0">
                  <a:pos x="150" y="249"/>
                </a:cxn>
                <a:cxn ang="0">
                  <a:pos x="141" y="254"/>
                </a:cxn>
                <a:cxn ang="0">
                  <a:pos x="135" y="252"/>
                </a:cxn>
                <a:cxn ang="0">
                  <a:pos x="129" y="248"/>
                </a:cxn>
                <a:cxn ang="0">
                  <a:pos x="123" y="229"/>
                </a:cxn>
                <a:cxn ang="0">
                  <a:pos x="125" y="218"/>
                </a:cxn>
                <a:cxn ang="0">
                  <a:pos x="126" y="209"/>
                </a:cxn>
                <a:cxn ang="0">
                  <a:pos x="128" y="167"/>
                </a:cxn>
                <a:cxn ang="0">
                  <a:pos x="128" y="128"/>
                </a:cxn>
                <a:cxn ang="0">
                  <a:pos x="126" y="113"/>
                </a:cxn>
                <a:cxn ang="0">
                  <a:pos x="123" y="103"/>
                </a:cxn>
                <a:cxn ang="0">
                  <a:pos x="65" y="144"/>
                </a:cxn>
                <a:cxn ang="0">
                  <a:pos x="5" y="173"/>
                </a:cxn>
              </a:cxnLst>
              <a:rect l="0" t="0" r="r" b="b"/>
              <a:pathLst>
                <a:path w="202" h="254">
                  <a:moveTo>
                    <a:pt x="0" y="165"/>
                  </a:moveTo>
                  <a:lnTo>
                    <a:pt x="0" y="165"/>
                  </a:lnTo>
                  <a:lnTo>
                    <a:pt x="22" y="152"/>
                  </a:lnTo>
                  <a:lnTo>
                    <a:pt x="42" y="139"/>
                  </a:lnTo>
                  <a:lnTo>
                    <a:pt x="63" y="125"/>
                  </a:lnTo>
                  <a:lnTo>
                    <a:pt x="83" y="109"/>
                  </a:lnTo>
                  <a:lnTo>
                    <a:pt x="103" y="93"/>
                  </a:lnTo>
                  <a:lnTo>
                    <a:pt x="122" y="76"/>
                  </a:lnTo>
                  <a:lnTo>
                    <a:pt x="141" y="57"/>
                  </a:lnTo>
                  <a:lnTo>
                    <a:pt x="158" y="37"/>
                  </a:lnTo>
                  <a:lnTo>
                    <a:pt x="158" y="37"/>
                  </a:lnTo>
                  <a:lnTo>
                    <a:pt x="164" y="28"/>
                  </a:lnTo>
                  <a:lnTo>
                    <a:pt x="167" y="22"/>
                  </a:lnTo>
                  <a:lnTo>
                    <a:pt x="167" y="22"/>
                  </a:lnTo>
                  <a:lnTo>
                    <a:pt x="165" y="19"/>
                  </a:lnTo>
                  <a:lnTo>
                    <a:pt x="164" y="16"/>
                  </a:lnTo>
                  <a:lnTo>
                    <a:pt x="152" y="5"/>
                  </a:lnTo>
                  <a:lnTo>
                    <a:pt x="152" y="5"/>
                  </a:lnTo>
                  <a:lnTo>
                    <a:pt x="152" y="3"/>
                  </a:lnTo>
                  <a:lnTo>
                    <a:pt x="152" y="3"/>
                  </a:lnTo>
                  <a:lnTo>
                    <a:pt x="154" y="2"/>
                  </a:lnTo>
                  <a:lnTo>
                    <a:pt x="158" y="0"/>
                  </a:lnTo>
                  <a:lnTo>
                    <a:pt x="158" y="0"/>
                  </a:lnTo>
                  <a:lnTo>
                    <a:pt x="164" y="2"/>
                  </a:lnTo>
                  <a:lnTo>
                    <a:pt x="170" y="3"/>
                  </a:lnTo>
                  <a:lnTo>
                    <a:pt x="177" y="8"/>
                  </a:lnTo>
                  <a:lnTo>
                    <a:pt x="184" y="12"/>
                  </a:lnTo>
                  <a:lnTo>
                    <a:pt x="184" y="12"/>
                  </a:lnTo>
                  <a:lnTo>
                    <a:pt x="192" y="18"/>
                  </a:lnTo>
                  <a:lnTo>
                    <a:pt x="197" y="22"/>
                  </a:lnTo>
                  <a:lnTo>
                    <a:pt x="202" y="28"/>
                  </a:lnTo>
                  <a:lnTo>
                    <a:pt x="202" y="32"/>
                  </a:lnTo>
                  <a:lnTo>
                    <a:pt x="202" y="32"/>
                  </a:lnTo>
                  <a:lnTo>
                    <a:pt x="202" y="35"/>
                  </a:lnTo>
                  <a:lnTo>
                    <a:pt x="200" y="37"/>
                  </a:lnTo>
                  <a:lnTo>
                    <a:pt x="194" y="41"/>
                  </a:lnTo>
                  <a:lnTo>
                    <a:pt x="194" y="41"/>
                  </a:lnTo>
                  <a:lnTo>
                    <a:pt x="187" y="45"/>
                  </a:lnTo>
                  <a:lnTo>
                    <a:pt x="180" y="51"/>
                  </a:lnTo>
                  <a:lnTo>
                    <a:pt x="180" y="51"/>
                  </a:lnTo>
                  <a:lnTo>
                    <a:pt x="136" y="93"/>
                  </a:lnTo>
                  <a:lnTo>
                    <a:pt x="136" y="93"/>
                  </a:lnTo>
                  <a:lnTo>
                    <a:pt x="144" y="99"/>
                  </a:lnTo>
                  <a:lnTo>
                    <a:pt x="150" y="105"/>
                  </a:lnTo>
                  <a:lnTo>
                    <a:pt x="150" y="105"/>
                  </a:lnTo>
                  <a:lnTo>
                    <a:pt x="152" y="110"/>
                  </a:lnTo>
                  <a:lnTo>
                    <a:pt x="152" y="116"/>
                  </a:lnTo>
                  <a:lnTo>
                    <a:pt x="152" y="116"/>
                  </a:lnTo>
                  <a:lnTo>
                    <a:pt x="152" y="136"/>
                  </a:lnTo>
                  <a:lnTo>
                    <a:pt x="152" y="136"/>
                  </a:lnTo>
                  <a:lnTo>
                    <a:pt x="152" y="236"/>
                  </a:lnTo>
                  <a:lnTo>
                    <a:pt x="152" y="236"/>
                  </a:lnTo>
                  <a:lnTo>
                    <a:pt x="151" y="245"/>
                  </a:lnTo>
                  <a:lnTo>
                    <a:pt x="150" y="249"/>
                  </a:lnTo>
                  <a:lnTo>
                    <a:pt x="147" y="254"/>
                  </a:lnTo>
                  <a:lnTo>
                    <a:pt x="141" y="254"/>
                  </a:lnTo>
                  <a:lnTo>
                    <a:pt x="141" y="254"/>
                  </a:lnTo>
                  <a:lnTo>
                    <a:pt x="135" y="252"/>
                  </a:lnTo>
                  <a:lnTo>
                    <a:pt x="129" y="248"/>
                  </a:lnTo>
                  <a:lnTo>
                    <a:pt x="129" y="248"/>
                  </a:lnTo>
                  <a:lnTo>
                    <a:pt x="126" y="239"/>
                  </a:lnTo>
                  <a:lnTo>
                    <a:pt x="123" y="229"/>
                  </a:lnTo>
                  <a:lnTo>
                    <a:pt x="123" y="229"/>
                  </a:lnTo>
                  <a:lnTo>
                    <a:pt x="125" y="218"/>
                  </a:lnTo>
                  <a:lnTo>
                    <a:pt x="125" y="218"/>
                  </a:lnTo>
                  <a:lnTo>
                    <a:pt x="126" y="209"/>
                  </a:lnTo>
                  <a:lnTo>
                    <a:pt x="126" y="209"/>
                  </a:lnTo>
                  <a:lnTo>
                    <a:pt x="128" y="167"/>
                  </a:lnTo>
                  <a:lnTo>
                    <a:pt x="128" y="167"/>
                  </a:lnTo>
                  <a:lnTo>
                    <a:pt x="128" y="128"/>
                  </a:lnTo>
                  <a:lnTo>
                    <a:pt x="128" y="128"/>
                  </a:lnTo>
                  <a:lnTo>
                    <a:pt x="126" y="113"/>
                  </a:lnTo>
                  <a:lnTo>
                    <a:pt x="123" y="103"/>
                  </a:lnTo>
                  <a:lnTo>
                    <a:pt x="123" y="103"/>
                  </a:lnTo>
                  <a:lnTo>
                    <a:pt x="94" y="125"/>
                  </a:lnTo>
                  <a:lnTo>
                    <a:pt x="65" y="144"/>
                  </a:lnTo>
                  <a:lnTo>
                    <a:pt x="36" y="160"/>
                  </a:lnTo>
                  <a:lnTo>
                    <a:pt x="5" y="173"/>
                  </a:lnTo>
                  <a:lnTo>
                    <a:pt x="0" y="16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5" name="Freeform 156"/>
            <p:cNvSpPr>
              <a:spLocks noEditPoints="1"/>
            </p:cNvSpPr>
            <p:nvPr userDrawn="1"/>
          </p:nvSpPr>
          <p:spPr bwMode="auto">
            <a:xfrm>
              <a:off x="5391151" y="1485901"/>
              <a:ext cx="119063" cy="106362"/>
            </a:xfrm>
            <a:custGeom>
              <a:avLst/>
              <a:gdLst/>
              <a:ahLst/>
              <a:cxnLst>
                <a:cxn ang="0">
                  <a:pos x="223" y="28"/>
                </a:cxn>
                <a:cxn ang="0">
                  <a:pos x="190" y="78"/>
                </a:cxn>
                <a:cxn ang="0">
                  <a:pos x="152" y="120"/>
                </a:cxn>
                <a:cxn ang="0">
                  <a:pos x="106" y="157"/>
                </a:cxn>
                <a:cxn ang="0">
                  <a:pos x="56" y="190"/>
                </a:cxn>
                <a:cxn ang="0">
                  <a:pos x="49" y="194"/>
                </a:cxn>
                <a:cxn ang="0">
                  <a:pos x="46" y="197"/>
                </a:cxn>
                <a:cxn ang="0">
                  <a:pos x="37" y="201"/>
                </a:cxn>
                <a:cxn ang="0">
                  <a:pos x="32" y="200"/>
                </a:cxn>
                <a:cxn ang="0">
                  <a:pos x="20" y="193"/>
                </a:cxn>
                <a:cxn ang="0">
                  <a:pos x="14" y="187"/>
                </a:cxn>
                <a:cxn ang="0">
                  <a:pos x="3" y="174"/>
                </a:cxn>
                <a:cxn ang="0">
                  <a:pos x="0" y="162"/>
                </a:cxn>
                <a:cxn ang="0">
                  <a:pos x="0" y="157"/>
                </a:cxn>
                <a:cxn ang="0">
                  <a:pos x="3" y="155"/>
                </a:cxn>
                <a:cxn ang="0">
                  <a:pos x="10" y="159"/>
                </a:cxn>
                <a:cxn ang="0">
                  <a:pos x="20" y="167"/>
                </a:cxn>
                <a:cxn ang="0">
                  <a:pos x="24" y="168"/>
                </a:cxn>
                <a:cxn ang="0">
                  <a:pos x="36" y="167"/>
                </a:cxn>
                <a:cxn ang="0">
                  <a:pos x="55" y="158"/>
                </a:cxn>
                <a:cxn ang="0">
                  <a:pos x="79" y="143"/>
                </a:cxn>
                <a:cxn ang="0">
                  <a:pos x="124" y="113"/>
                </a:cxn>
                <a:cxn ang="0">
                  <a:pos x="165" y="78"/>
                </a:cxn>
                <a:cxn ang="0">
                  <a:pos x="200" y="42"/>
                </a:cxn>
                <a:cxn ang="0">
                  <a:pos x="223" y="28"/>
                </a:cxn>
                <a:cxn ang="0">
                  <a:pos x="4" y="0"/>
                </a:cxn>
                <a:cxn ang="0">
                  <a:pos x="36" y="10"/>
                </a:cxn>
                <a:cxn ang="0">
                  <a:pos x="62" y="25"/>
                </a:cxn>
                <a:cxn ang="0">
                  <a:pos x="66" y="29"/>
                </a:cxn>
                <a:cxn ang="0">
                  <a:pos x="72" y="39"/>
                </a:cxn>
                <a:cxn ang="0">
                  <a:pos x="74" y="45"/>
                </a:cxn>
                <a:cxn ang="0">
                  <a:pos x="69" y="58"/>
                </a:cxn>
                <a:cxn ang="0">
                  <a:pos x="58" y="62"/>
                </a:cxn>
                <a:cxn ang="0">
                  <a:pos x="53" y="62"/>
                </a:cxn>
                <a:cxn ang="0">
                  <a:pos x="46" y="55"/>
                </a:cxn>
                <a:cxn ang="0">
                  <a:pos x="42" y="48"/>
                </a:cxn>
                <a:cxn ang="0">
                  <a:pos x="24" y="26"/>
                </a:cxn>
                <a:cxn ang="0">
                  <a:pos x="0" y="7"/>
                </a:cxn>
              </a:cxnLst>
              <a:rect l="0" t="0" r="r" b="b"/>
              <a:pathLst>
                <a:path w="223" h="201">
                  <a:moveTo>
                    <a:pt x="223" y="28"/>
                  </a:moveTo>
                  <a:lnTo>
                    <a:pt x="223" y="28"/>
                  </a:lnTo>
                  <a:lnTo>
                    <a:pt x="207" y="54"/>
                  </a:lnTo>
                  <a:lnTo>
                    <a:pt x="190" y="78"/>
                  </a:lnTo>
                  <a:lnTo>
                    <a:pt x="172" y="100"/>
                  </a:lnTo>
                  <a:lnTo>
                    <a:pt x="152" y="120"/>
                  </a:lnTo>
                  <a:lnTo>
                    <a:pt x="129" y="138"/>
                  </a:lnTo>
                  <a:lnTo>
                    <a:pt x="106" y="157"/>
                  </a:lnTo>
                  <a:lnTo>
                    <a:pt x="81" y="172"/>
                  </a:lnTo>
                  <a:lnTo>
                    <a:pt x="56" y="190"/>
                  </a:lnTo>
                  <a:lnTo>
                    <a:pt x="56" y="190"/>
                  </a:lnTo>
                  <a:lnTo>
                    <a:pt x="49" y="194"/>
                  </a:lnTo>
                  <a:lnTo>
                    <a:pt x="46" y="197"/>
                  </a:lnTo>
                  <a:lnTo>
                    <a:pt x="46" y="197"/>
                  </a:lnTo>
                  <a:lnTo>
                    <a:pt x="42" y="200"/>
                  </a:lnTo>
                  <a:lnTo>
                    <a:pt x="37" y="201"/>
                  </a:lnTo>
                  <a:lnTo>
                    <a:pt x="37" y="201"/>
                  </a:lnTo>
                  <a:lnTo>
                    <a:pt x="32" y="200"/>
                  </a:lnTo>
                  <a:lnTo>
                    <a:pt x="26" y="197"/>
                  </a:lnTo>
                  <a:lnTo>
                    <a:pt x="20" y="193"/>
                  </a:lnTo>
                  <a:lnTo>
                    <a:pt x="14" y="187"/>
                  </a:lnTo>
                  <a:lnTo>
                    <a:pt x="14" y="187"/>
                  </a:lnTo>
                  <a:lnTo>
                    <a:pt x="7" y="180"/>
                  </a:lnTo>
                  <a:lnTo>
                    <a:pt x="3" y="174"/>
                  </a:lnTo>
                  <a:lnTo>
                    <a:pt x="0" y="167"/>
                  </a:lnTo>
                  <a:lnTo>
                    <a:pt x="0" y="162"/>
                  </a:lnTo>
                  <a:lnTo>
                    <a:pt x="0" y="162"/>
                  </a:lnTo>
                  <a:lnTo>
                    <a:pt x="0" y="157"/>
                  </a:lnTo>
                  <a:lnTo>
                    <a:pt x="1" y="155"/>
                  </a:lnTo>
                  <a:lnTo>
                    <a:pt x="3" y="155"/>
                  </a:lnTo>
                  <a:lnTo>
                    <a:pt x="3" y="155"/>
                  </a:lnTo>
                  <a:lnTo>
                    <a:pt x="10" y="159"/>
                  </a:lnTo>
                  <a:lnTo>
                    <a:pt x="10" y="159"/>
                  </a:lnTo>
                  <a:lnTo>
                    <a:pt x="20" y="167"/>
                  </a:lnTo>
                  <a:lnTo>
                    <a:pt x="24" y="168"/>
                  </a:lnTo>
                  <a:lnTo>
                    <a:pt x="24" y="168"/>
                  </a:lnTo>
                  <a:lnTo>
                    <a:pt x="29" y="168"/>
                  </a:lnTo>
                  <a:lnTo>
                    <a:pt x="36" y="167"/>
                  </a:lnTo>
                  <a:lnTo>
                    <a:pt x="43" y="164"/>
                  </a:lnTo>
                  <a:lnTo>
                    <a:pt x="55" y="158"/>
                  </a:lnTo>
                  <a:lnTo>
                    <a:pt x="55" y="158"/>
                  </a:lnTo>
                  <a:lnTo>
                    <a:pt x="79" y="143"/>
                  </a:lnTo>
                  <a:lnTo>
                    <a:pt x="103" y="129"/>
                  </a:lnTo>
                  <a:lnTo>
                    <a:pt x="124" y="113"/>
                  </a:lnTo>
                  <a:lnTo>
                    <a:pt x="145" y="96"/>
                  </a:lnTo>
                  <a:lnTo>
                    <a:pt x="165" y="78"/>
                  </a:lnTo>
                  <a:lnTo>
                    <a:pt x="182" y="61"/>
                  </a:lnTo>
                  <a:lnTo>
                    <a:pt x="200" y="42"/>
                  </a:lnTo>
                  <a:lnTo>
                    <a:pt x="216" y="22"/>
                  </a:lnTo>
                  <a:lnTo>
                    <a:pt x="223" y="28"/>
                  </a:lnTo>
                  <a:close/>
                  <a:moveTo>
                    <a:pt x="4" y="0"/>
                  </a:moveTo>
                  <a:lnTo>
                    <a:pt x="4" y="0"/>
                  </a:lnTo>
                  <a:lnTo>
                    <a:pt x="21" y="4"/>
                  </a:lnTo>
                  <a:lnTo>
                    <a:pt x="36" y="10"/>
                  </a:lnTo>
                  <a:lnTo>
                    <a:pt x="50" y="16"/>
                  </a:lnTo>
                  <a:lnTo>
                    <a:pt x="62" y="25"/>
                  </a:lnTo>
                  <a:lnTo>
                    <a:pt x="62" y="25"/>
                  </a:lnTo>
                  <a:lnTo>
                    <a:pt x="66" y="29"/>
                  </a:lnTo>
                  <a:lnTo>
                    <a:pt x="71" y="35"/>
                  </a:lnTo>
                  <a:lnTo>
                    <a:pt x="72" y="39"/>
                  </a:lnTo>
                  <a:lnTo>
                    <a:pt x="74" y="45"/>
                  </a:lnTo>
                  <a:lnTo>
                    <a:pt x="74" y="45"/>
                  </a:lnTo>
                  <a:lnTo>
                    <a:pt x="72" y="52"/>
                  </a:lnTo>
                  <a:lnTo>
                    <a:pt x="69" y="58"/>
                  </a:lnTo>
                  <a:lnTo>
                    <a:pt x="63" y="61"/>
                  </a:lnTo>
                  <a:lnTo>
                    <a:pt x="58" y="62"/>
                  </a:lnTo>
                  <a:lnTo>
                    <a:pt x="58" y="62"/>
                  </a:lnTo>
                  <a:lnTo>
                    <a:pt x="53" y="62"/>
                  </a:lnTo>
                  <a:lnTo>
                    <a:pt x="50" y="59"/>
                  </a:lnTo>
                  <a:lnTo>
                    <a:pt x="46" y="55"/>
                  </a:lnTo>
                  <a:lnTo>
                    <a:pt x="42" y="48"/>
                  </a:lnTo>
                  <a:lnTo>
                    <a:pt x="42" y="48"/>
                  </a:lnTo>
                  <a:lnTo>
                    <a:pt x="33" y="36"/>
                  </a:lnTo>
                  <a:lnTo>
                    <a:pt x="24" y="26"/>
                  </a:lnTo>
                  <a:lnTo>
                    <a:pt x="14" y="16"/>
                  </a:lnTo>
                  <a:lnTo>
                    <a:pt x="0" y="7"/>
                  </a:lnTo>
                  <a:lnTo>
                    <a:pt x="4"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6" name="Freeform 157"/>
            <p:cNvSpPr>
              <a:spLocks/>
            </p:cNvSpPr>
            <p:nvPr userDrawn="1"/>
          </p:nvSpPr>
          <p:spPr bwMode="auto">
            <a:xfrm>
              <a:off x="5532439" y="1479551"/>
              <a:ext cx="107950" cy="122237"/>
            </a:xfrm>
            <a:custGeom>
              <a:avLst/>
              <a:gdLst/>
              <a:ahLst/>
              <a:cxnLst>
                <a:cxn ang="0">
                  <a:pos x="26" y="223"/>
                </a:cxn>
                <a:cxn ang="0">
                  <a:pos x="57" y="201"/>
                </a:cxn>
                <a:cxn ang="0">
                  <a:pos x="86" y="177"/>
                </a:cxn>
                <a:cxn ang="0">
                  <a:pos x="113" y="145"/>
                </a:cxn>
                <a:cxn ang="0">
                  <a:pos x="136" y="110"/>
                </a:cxn>
                <a:cxn ang="0">
                  <a:pos x="145" y="93"/>
                </a:cxn>
                <a:cxn ang="0">
                  <a:pos x="167" y="42"/>
                </a:cxn>
                <a:cxn ang="0">
                  <a:pos x="170" y="29"/>
                </a:cxn>
                <a:cxn ang="0">
                  <a:pos x="170" y="28"/>
                </a:cxn>
                <a:cxn ang="0">
                  <a:pos x="164" y="26"/>
                </a:cxn>
                <a:cxn ang="0">
                  <a:pos x="147" y="28"/>
                </a:cxn>
                <a:cxn ang="0">
                  <a:pos x="99" y="33"/>
                </a:cxn>
                <a:cxn ang="0">
                  <a:pos x="57" y="39"/>
                </a:cxn>
                <a:cxn ang="0">
                  <a:pos x="38" y="45"/>
                </a:cxn>
                <a:cxn ang="0">
                  <a:pos x="31" y="48"/>
                </a:cxn>
                <a:cxn ang="0">
                  <a:pos x="26" y="46"/>
                </a:cxn>
                <a:cxn ang="0">
                  <a:pos x="16" y="38"/>
                </a:cxn>
                <a:cxn ang="0">
                  <a:pos x="10" y="31"/>
                </a:cxn>
                <a:cxn ang="0">
                  <a:pos x="0" y="15"/>
                </a:cxn>
                <a:cxn ang="0">
                  <a:pos x="2" y="10"/>
                </a:cxn>
                <a:cxn ang="0">
                  <a:pos x="4" y="9"/>
                </a:cxn>
                <a:cxn ang="0">
                  <a:pos x="12" y="13"/>
                </a:cxn>
                <a:cxn ang="0">
                  <a:pos x="20" y="17"/>
                </a:cxn>
                <a:cxn ang="0">
                  <a:pos x="28" y="20"/>
                </a:cxn>
                <a:cxn ang="0">
                  <a:pos x="33" y="20"/>
                </a:cxn>
                <a:cxn ang="0">
                  <a:pos x="57" y="19"/>
                </a:cxn>
                <a:cxn ang="0">
                  <a:pos x="100" y="15"/>
                </a:cxn>
                <a:cxn ang="0">
                  <a:pos x="157" y="6"/>
                </a:cxn>
                <a:cxn ang="0">
                  <a:pos x="165" y="2"/>
                </a:cxn>
                <a:cxn ang="0">
                  <a:pos x="168" y="0"/>
                </a:cxn>
                <a:cxn ang="0">
                  <a:pos x="171" y="0"/>
                </a:cxn>
                <a:cxn ang="0">
                  <a:pos x="180" y="3"/>
                </a:cxn>
                <a:cxn ang="0">
                  <a:pos x="191" y="13"/>
                </a:cxn>
                <a:cxn ang="0">
                  <a:pos x="205" y="29"/>
                </a:cxn>
                <a:cxn ang="0">
                  <a:pos x="206" y="32"/>
                </a:cxn>
                <a:cxn ang="0">
                  <a:pos x="200" y="42"/>
                </a:cxn>
                <a:cxn ang="0">
                  <a:pos x="197" y="45"/>
                </a:cxn>
                <a:cxn ang="0">
                  <a:pos x="193" y="54"/>
                </a:cxn>
                <a:cxn ang="0">
                  <a:pos x="165" y="107"/>
                </a:cxn>
                <a:cxn ang="0">
                  <a:pos x="138" y="151"/>
                </a:cxn>
                <a:cxn ang="0">
                  <a:pos x="126" y="164"/>
                </a:cxn>
                <a:cxn ang="0">
                  <a:pos x="103" y="187"/>
                </a:cxn>
                <a:cxn ang="0">
                  <a:pos x="75" y="207"/>
                </a:cxn>
                <a:cxn ang="0">
                  <a:pos x="46" y="223"/>
                </a:cxn>
                <a:cxn ang="0">
                  <a:pos x="26" y="223"/>
                </a:cxn>
              </a:cxnLst>
              <a:rect l="0" t="0" r="r" b="b"/>
              <a:pathLst>
                <a:path w="206" h="230">
                  <a:moveTo>
                    <a:pt x="26" y="223"/>
                  </a:moveTo>
                  <a:lnTo>
                    <a:pt x="26" y="223"/>
                  </a:lnTo>
                  <a:lnTo>
                    <a:pt x="42" y="213"/>
                  </a:lnTo>
                  <a:lnTo>
                    <a:pt x="57" y="201"/>
                  </a:lnTo>
                  <a:lnTo>
                    <a:pt x="73" y="190"/>
                  </a:lnTo>
                  <a:lnTo>
                    <a:pt x="86" y="177"/>
                  </a:lnTo>
                  <a:lnTo>
                    <a:pt x="100" y="161"/>
                  </a:lnTo>
                  <a:lnTo>
                    <a:pt x="113" y="145"/>
                  </a:lnTo>
                  <a:lnTo>
                    <a:pt x="125" y="129"/>
                  </a:lnTo>
                  <a:lnTo>
                    <a:pt x="136" y="110"/>
                  </a:lnTo>
                  <a:lnTo>
                    <a:pt x="136" y="110"/>
                  </a:lnTo>
                  <a:lnTo>
                    <a:pt x="145" y="93"/>
                  </a:lnTo>
                  <a:lnTo>
                    <a:pt x="154" y="75"/>
                  </a:lnTo>
                  <a:lnTo>
                    <a:pt x="167" y="42"/>
                  </a:lnTo>
                  <a:lnTo>
                    <a:pt x="167" y="42"/>
                  </a:lnTo>
                  <a:lnTo>
                    <a:pt x="170" y="29"/>
                  </a:lnTo>
                  <a:lnTo>
                    <a:pt x="170" y="29"/>
                  </a:lnTo>
                  <a:lnTo>
                    <a:pt x="170" y="28"/>
                  </a:lnTo>
                  <a:lnTo>
                    <a:pt x="168" y="26"/>
                  </a:lnTo>
                  <a:lnTo>
                    <a:pt x="164" y="26"/>
                  </a:lnTo>
                  <a:lnTo>
                    <a:pt x="164" y="26"/>
                  </a:lnTo>
                  <a:lnTo>
                    <a:pt x="147" y="28"/>
                  </a:lnTo>
                  <a:lnTo>
                    <a:pt x="147" y="28"/>
                  </a:lnTo>
                  <a:lnTo>
                    <a:pt x="99" y="33"/>
                  </a:lnTo>
                  <a:lnTo>
                    <a:pt x="57" y="39"/>
                  </a:lnTo>
                  <a:lnTo>
                    <a:pt x="57" y="39"/>
                  </a:lnTo>
                  <a:lnTo>
                    <a:pt x="44" y="42"/>
                  </a:lnTo>
                  <a:lnTo>
                    <a:pt x="38" y="45"/>
                  </a:lnTo>
                  <a:lnTo>
                    <a:pt x="38" y="45"/>
                  </a:lnTo>
                  <a:lnTo>
                    <a:pt x="31" y="48"/>
                  </a:lnTo>
                  <a:lnTo>
                    <a:pt x="31" y="48"/>
                  </a:lnTo>
                  <a:lnTo>
                    <a:pt x="26" y="46"/>
                  </a:lnTo>
                  <a:lnTo>
                    <a:pt x="22" y="44"/>
                  </a:lnTo>
                  <a:lnTo>
                    <a:pt x="16" y="38"/>
                  </a:lnTo>
                  <a:lnTo>
                    <a:pt x="10" y="31"/>
                  </a:lnTo>
                  <a:lnTo>
                    <a:pt x="10" y="31"/>
                  </a:lnTo>
                  <a:lnTo>
                    <a:pt x="3" y="20"/>
                  </a:lnTo>
                  <a:lnTo>
                    <a:pt x="0" y="15"/>
                  </a:lnTo>
                  <a:lnTo>
                    <a:pt x="0" y="15"/>
                  </a:lnTo>
                  <a:lnTo>
                    <a:pt x="2" y="10"/>
                  </a:lnTo>
                  <a:lnTo>
                    <a:pt x="4" y="9"/>
                  </a:lnTo>
                  <a:lnTo>
                    <a:pt x="4" y="9"/>
                  </a:lnTo>
                  <a:lnTo>
                    <a:pt x="6" y="9"/>
                  </a:lnTo>
                  <a:lnTo>
                    <a:pt x="12" y="13"/>
                  </a:lnTo>
                  <a:lnTo>
                    <a:pt x="12" y="13"/>
                  </a:lnTo>
                  <a:lnTo>
                    <a:pt x="20" y="17"/>
                  </a:lnTo>
                  <a:lnTo>
                    <a:pt x="20" y="17"/>
                  </a:lnTo>
                  <a:lnTo>
                    <a:pt x="28" y="20"/>
                  </a:lnTo>
                  <a:lnTo>
                    <a:pt x="33" y="20"/>
                  </a:lnTo>
                  <a:lnTo>
                    <a:pt x="33" y="20"/>
                  </a:lnTo>
                  <a:lnTo>
                    <a:pt x="57" y="19"/>
                  </a:lnTo>
                  <a:lnTo>
                    <a:pt x="57" y="19"/>
                  </a:lnTo>
                  <a:lnTo>
                    <a:pt x="100" y="15"/>
                  </a:lnTo>
                  <a:lnTo>
                    <a:pt x="100" y="15"/>
                  </a:lnTo>
                  <a:lnTo>
                    <a:pt x="136" y="9"/>
                  </a:lnTo>
                  <a:lnTo>
                    <a:pt x="157" y="6"/>
                  </a:lnTo>
                  <a:lnTo>
                    <a:pt x="157" y="6"/>
                  </a:lnTo>
                  <a:lnTo>
                    <a:pt x="165" y="2"/>
                  </a:lnTo>
                  <a:lnTo>
                    <a:pt x="165" y="2"/>
                  </a:lnTo>
                  <a:lnTo>
                    <a:pt x="168" y="0"/>
                  </a:lnTo>
                  <a:lnTo>
                    <a:pt x="171" y="0"/>
                  </a:lnTo>
                  <a:lnTo>
                    <a:pt x="171" y="0"/>
                  </a:lnTo>
                  <a:lnTo>
                    <a:pt x="176" y="0"/>
                  </a:lnTo>
                  <a:lnTo>
                    <a:pt x="180" y="3"/>
                  </a:lnTo>
                  <a:lnTo>
                    <a:pt x="191" y="13"/>
                  </a:lnTo>
                  <a:lnTo>
                    <a:pt x="191" y="13"/>
                  </a:lnTo>
                  <a:lnTo>
                    <a:pt x="202" y="25"/>
                  </a:lnTo>
                  <a:lnTo>
                    <a:pt x="205" y="29"/>
                  </a:lnTo>
                  <a:lnTo>
                    <a:pt x="206" y="32"/>
                  </a:lnTo>
                  <a:lnTo>
                    <a:pt x="206" y="32"/>
                  </a:lnTo>
                  <a:lnTo>
                    <a:pt x="205" y="36"/>
                  </a:lnTo>
                  <a:lnTo>
                    <a:pt x="200" y="42"/>
                  </a:lnTo>
                  <a:lnTo>
                    <a:pt x="200" y="42"/>
                  </a:lnTo>
                  <a:lnTo>
                    <a:pt x="197" y="45"/>
                  </a:lnTo>
                  <a:lnTo>
                    <a:pt x="193" y="54"/>
                  </a:lnTo>
                  <a:lnTo>
                    <a:pt x="193" y="54"/>
                  </a:lnTo>
                  <a:lnTo>
                    <a:pt x="180" y="81"/>
                  </a:lnTo>
                  <a:lnTo>
                    <a:pt x="165" y="107"/>
                  </a:lnTo>
                  <a:lnTo>
                    <a:pt x="151" y="130"/>
                  </a:lnTo>
                  <a:lnTo>
                    <a:pt x="138" y="151"/>
                  </a:lnTo>
                  <a:lnTo>
                    <a:pt x="138" y="151"/>
                  </a:lnTo>
                  <a:lnTo>
                    <a:pt x="126" y="164"/>
                  </a:lnTo>
                  <a:lnTo>
                    <a:pt x="115" y="175"/>
                  </a:lnTo>
                  <a:lnTo>
                    <a:pt x="103" y="187"/>
                  </a:lnTo>
                  <a:lnTo>
                    <a:pt x="90" y="197"/>
                  </a:lnTo>
                  <a:lnTo>
                    <a:pt x="75" y="207"/>
                  </a:lnTo>
                  <a:lnTo>
                    <a:pt x="61" y="216"/>
                  </a:lnTo>
                  <a:lnTo>
                    <a:pt x="46" y="223"/>
                  </a:lnTo>
                  <a:lnTo>
                    <a:pt x="31" y="230"/>
                  </a:lnTo>
                  <a:lnTo>
                    <a:pt x="26" y="22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7" name="Freeform 158"/>
            <p:cNvSpPr>
              <a:spLocks noEditPoints="1"/>
            </p:cNvSpPr>
            <p:nvPr userDrawn="1"/>
          </p:nvSpPr>
          <p:spPr bwMode="auto">
            <a:xfrm>
              <a:off x="5678489" y="1468438"/>
              <a:ext cx="106362" cy="138113"/>
            </a:xfrm>
            <a:custGeom>
              <a:avLst/>
              <a:gdLst/>
              <a:ahLst/>
              <a:cxnLst>
                <a:cxn ang="0">
                  <a:pos x="30" y="252"/>
                </a:cxn>
                <a:cxn ang="0">
                  <a:pos x="53" y="240"/>
                </a:cxn>
                <a:cxn ang="0">
                  <a:pos x="79" y="220"/>
                </a:cxn>
                <a:cxn ang="0">
                  <a:pos x="95" y="207"/>
                </a:cxn>
                <a:cxn ang="0">
                  <a:pos x="121" y="176"/>
                </a:cxn>
                <a:cxn ang="0">
                  <a:pos x="143" y="142"/>
                </a:cxn>
                <a:cxn ang="0">
                  <a:pos x="158" y="104"/>
                </a:cxn>
                <a:cxn ang="0">
                  <a:pos x="163" y="85"/>
                </a:cxn>
                <a:cxn ang="0">
                  <a:pos x="94" y="95"/>
                </a:cxn>
                <a:cxn ang="0">
                  <a:pos x="66" y="100"/>
                </a:cxn>
                <a:cxn ang="0">
                  <a:pos x="45" y="104"/>
                </a:cxn>
                <a:cxn ang="0">
                  <a:pos x="34" y="108"/>
                </a:cxn>
                <a:cxn ang="0">
                  <a:pos x="30" y="110"/>
                </a:cxn>
                <a:cxn ang="0">
                  <a:pos x="27" y="110"/>
                </a:cxn>
                <a:cxn ang="0">
                  <a:pos x="20" y="107"/>
                </a:cxn>
                <a:cxn ang="0">
                  <a:pos x="10" y="100"/>
                </a:cxn>
                <a:cxn ang="0">
                  <a:pos x="0" y="84"/>
                </a:cxn>
                <a:cxn ang="0">
                  <a:pos x="0" y="81"/>
                </a:cxn>
                <a:cxn ang="0">
                  <a:pos x="2" y="75"/>
                </a:cxn>
                <a:cxn ang="0">
                  <a:pos x="5" y="75"/>
                </a:cxn>
                <a:cxn ang="0">
                  <a:pos x="10" y="78"/>
                </a:cxn>
                <a:cxn ang="0">
                  <a:pos x="27" y="84"/>
                </a:cxn>
                <a:cxn ang="0">
                  <a:pos x="40" y="84"/>
                </a:cxn>
                <a:cxn ang="0">
                  <a:pos x="98" y="75"/>
                </a:cxn>
                <a:cxn ang="0">
                  <a:pos x="156" y="66"/>
                </a:cxn>
                <a:cxn ang="0">
                  <a:pos x="161" y="65"/>
                </a:cxn>
                <a:cxn ang="0">
                  <a:pos x="166" y="62"/>
                </a:cxn>
                <a:cxn ang="0">
                  <a:pos x="171" y="61"/>
                </a:cxn>
                <a:cxn ang="0">
                  <a:pos x="185" y="68"/>
                </a:cxn>
                <a:cxn ang="0">
                  <a:pos x="192" y="75"/>
                </a:cxn>
                <a:cxn ang="0">
                  <a:pos x="200" y="85"/>
                </a:cxn>
                <a:cxn ang="0">
                  <a:pos x="201" y="90"/>
                </a:cxn>
                <a:cxn ang="0">
                  <a:pos x="197" y="97"/>
                </a:cxn>
                <a:cxn ang="0">
                  <a:pos x="192" y="101"/>
                </a:cxn>
                <a:cxn ang="0">
                  <a:pos x="190" y="106"/>
                </a:cxn>
                <a:cxn ang="0">
                  <a:pos x="166" y="152"/>
                </a:cxn>
                <a:cxn ang="0">
                  <a:pos x="142" y="188"/>
                </a:cxn>
                <a:cxn ang="0">
                  <a:pos x="132" y="200"/>
                </a:cxn>
                <a:cxn ang="0">
                  <a:pos x="107" y="221"/>
                </a:cxn>
                <a:cxn ang="0">
                  <a:pos x="79" y="239"/>
                </a:cxn>
                <a:cxn ang="0">
                  <a:pos x="50" y="253"/>
                </a:cxn>
                <a:cxn ang="0">
                  <a:pos x="30" y="252"/>
                </a:cxn>
                <a:cxn ang="0">
                  <a:pos x="33" y="9"/>
                </a:cxn>
                <a:cxn ang="0">
                  <a:pos x="46" y="14"/>
                </a:cxn>
                <a:cxn ang="0">
                  <a:pos x="60" y="17"/>
                </a:cxn>
                <a:cxn ang="0">
                  <a:pos x="76" y="16"/>
                </a:cxn>
                <a:cxn ang="0">
                  <a:pos x="101" y="13"/>
                </a:cxn>
                <a:cxn ang="0">
                  <a:pos x="133" y="4"/>
                </a:cxn>
                <a:cxn ang="0">
                  <a:pos x="139" y="1"/>
                </a:cxn>
                <a:cxn ang="0">
                  <a:pos x="146" y="0"/>
                </a:cxn>
                <a:cxn ang="0">
                  <a:pos x="156" y="0"/>
                </a:cxn>
                <a:cxn ang="0">
                  <a:pos x="169" y="7"/>
                </a:cxn>
                <a:cxn ang="0">
                  <a:pos x="171" y="13"/>
                </a:cxn>
                <a:cxn ang="0">
                  <a:pos x="169" y="17"/>
                </a:cxn>
                <a:cxn ang="0">
                  <a:pos x="156" y="24"/>
                </a:cxn>
                <a:cxn ang="0">
                  <a:pos x="140" y="26"/>
                </a:cxn>
                <a:cxn ang="0">
                  <a:pos x="103" y="32"/>
                </a:cxn>
                <a:cxn ang="0">
                  <a:pos x="63" y="36"/>
                </a:cxn>
                <a:cxn ang="0">
                  <a:pos x="55" y="35"/>
                </a:cxn>
                <a:cxn ang="0">
                  <a:pos x="37" y="24"/>
                </a:cxn>
                <a:cxn ang="0">
                  <a:pos x="33" y="9"/>
                </a:cxn>
              </a:cxnLst>
              <a:rect l="0" t="0" r="r" b="b"/>
              <a:pathLst>
                <a:path w="201" h="259">
                  <a:moveTo>
                    <a:pt x="30" y="252"/>
                  </a:moveTo>
                  <a:lnTo>
                    <a:pt x="30" y="252"/>
                  </a:lnTo>
                  <a:lnTo>
                    <a:pt x="42" y="246"/>
                  </a:lnTo>
                  <a:lnTo>
                    <a:pt x="53" y="240"/>
                  </a:lnTo>
                  <a:lnTo>
                    <a:pt x="65" y="231"/>
                  </a:lnTo>
                  <a:lnTo>
                    <a:pt x="79" y="220"/>
                  </a:lnTo>
                  <a:lnTo>
                    <a:pt x="79" y="220"/>
                  </a:lnTo>
                  <a:lnTo>
                    <a:pt x="95" y="207"/>
                  </a:lnTo>
                  <a:lnTo>
                    <a:pt x="108" y="192"/>
                  </a:lnTo>
                  <a:lnTo>
                    <a:pt x="121" y="176"/>
                  </a:lnTo>
                  <a:lnTo>
                    <a:pt x="133" y="159"/>
                  </a:lnTo>
                  <a:lnTo>
                    <a:pt x="143" y="142"/>
                  </a:lnTo>
                  <a:lnTo>
                    <a:pt x="150" y="123"/>
                  </a:lnTo>
                  <a:lnTo>
                    <a:pt x="158" y="104"/>
                  </a:lnTo>
                  <a:lnTo>
                    <a:pt x="163" y="85"/>
                  </a:lnTo>
                  <a:lnTo>
                    <a:pt x="163" y="85"/>
                  </a:lnTo>
                  <a:lnTo>
                    <a:pt x="126" y="90"/>
                  </a:lnTo>
                  <a:lnTo>
                    <a:pt x="94" y="95"/>
                  </a:lnTo>
                  <a:lnTo>
                    <a:pt x="94" y="95"/>
                  </a:lnTo>
                  <a:lnTo>
                    <a:pt x="66" y="100"/>
                  </a:lnTo>
                  <a:lnTo>
                    <a:pt x="45" y="104"/>
                  </a:lnTo>
                  <a:lnTo>
                    <a:pt x="45" y="104"/>
                  </a:lnTo>
                  <a:lnTo>
                    <a:pt x="39" y="106"/>
                  </a:lnTo>
                  <a:lnTo>
                    <a:pt x="34" y="108"/>
                  </a:lnTo>
                  <a:lnTo>
                    <a:pt x="34" y="108"/>
                  </a:lnTo>
                  <a:lnTo>
                    <a:pt x="30" y="110"/>
                  </a:lnTo>
                  <a:lnTo>
                    <a:pt x="27" y="110"/>
                  </a:lnTo>
                  <a:lnTo>
                    <a:pt x="27" y="110"/>
                  </a:lnTo>
                  <a:lnTo>
                    <a:pt x="24" y="110"/>
                  </a:lnTo>
                  <a:lnTo>
                    <a:pt x="20" y="107"/>
                  </a:lnTo>
                  <a:lnTo>
                    <a:pt x="10" y="100"/>
                  </a:lnTo>
                  <a:lnTo>
                    <a:pt x="10" y="100"/>
                  </a:lnTo>
                  <a:lnTo>
                    <a:pt x="2" y="90"/>
                  </a:lnTo>
                  <a:lnTo>
                    <a:pt x="0" y="84"/>
                  </a:lnTo>
                  <a:lnTo>
                    <a:pt x="0" y="81"/>
                  </a:lnTo>
                  <a:lnTo>
                    <a:pt x="0" y="81"/>
                  </a:lnTo>
                  <a:lnTo>
                    <a:pt x="0" y="77"/>
                  </a:lnTo>
                  <a:lnTo>
                    <a:pt x="2" y="75"/>
                  </a:lnTo>
                  <a:lnTo>
                    <a:pt x="2" y="75"/>
                  </a:lnTo>
                  <a:lnTo>
                    <a:pt x="5" y="75"/>
                  </a:lnTo>
                  <a:lnTo>
                    <a:pt x="10" y="78"/>
                  </a:lnTo>
                  <a:lnTo>
                    <a:pt x="10" y="78"/>
                  </a:lnTo>
                  <a:lnTo>
                    <a:pt x="18" y="82"/>
                  </a:lnTo>
                  <a:lnTo>
                    <a:pt x="27" y="84"/>
                  </a:lnTo>
                  <a:lnTo>
                    <a:pt x="27" y="84"/>
                  </a:lnTo>
                  <a:lnTo>
                    <a:pt x="40" y="84"/>
                  </a:lnTo>
                  <a:lnTo>
                    <a:pt x="40" y="84"/>
                  </a:lnTo>
                  <a:lnTo>
                    <a:pt x="98" y="75"/>
                  </a:lnTo>
                  <a:lnTo>
                    <a:pt x="98" y="75"/>
                  </a:lnTo>
                  <a:lnTo>
                    <a:pt x="156" y="66"/>
                  </a:lnTo>
                  <a:lnTo>
                    <a:pt x="156" y="66"/>
                  </a:lnTo>
                  <a:lnTo>
                    <a:pt x="161" y="65"/>
                  </a:lnTo>
                  <a:lnTo>
                    <a:pt x="166" y="62"/>
                  </a:lnTo>
                  <a:lnTo>
                    <a:pt x="166" y="62"/>
                  </a:lnTo>
                  <a:lnTo>
                    <a:pt x="171" y="61"/>
                  </a:lnTo>
                  <a:lnTo>
                    <a:pt x="171" y="61"/>
                  </a:lnTo>
                  <a:lnTo>
                    <a:pt x="176" y="62"/>
                  </a:lnTo>
                  <a:lnTo>
                    <a:pt x="185" y="68"/>
                  </a:lnTo>
                  <a:lnTo>
                    <a:pt x="185" y="68"/>
                  </a:lnTo>
                  <a:lnTo>
                    <a:pt x="192" y="75"/>
                  </a:lnTo>
                  <a:lnTo>
                    <a:pt x="197" y="79"/>
                  </a:lnTo>
                  <a:lnTo>
                    <a:pt x="200" y="85"/>
                  </a:lnTo>
                  <a:lnTo>
                    <a:pt x="201" y="90"/>
                  </a:lnTo>
                  <a:lnTo>
                    <a:pt x="201" y="90"/>
                  </a:lnTo>
                  <a:lnTo>
                    <a:pt x="200" y="94"/>
                  </a:lnTo>
                  <a:lnTo>
                    <a:pt x="197" y="97"/>
                  </a:lnTo>
                  <a:lnTo>
                    <a:pt x="197" y="97"/>
                  </a:lnTo>
                  <a:lnTo>
                    <a:pt x="192" y="101"/>
                  </a:lnTo>
                  <a:lnTo>
                    <a:pt x="190" y="106"/>
                  </a:lnTo>
                  <a:lnTo>
                    <a:pt x="190" y="106"/>
                  </a:lnTo>
                  <a:lnTo>
                    <a:pt x="178" y="130"/>
                  </a:lnTo>
                  <a:lnTo>
                    <a:pt x="166" y="152"/>
                  </a:lnTo>
                  <a:lnTo>
                    <a:pt x="155" y="171"/>
                  </a:lnTo>
                  <a:lnTo>
                    <a:pt x="142" y="188"/>
                  </a:lnTo>
                  <a:lnTo>
                    <a:pt x="142" y="188"/>
                  </a:lnTo>
                  <a:lnTo>
                    <a:pt x="132" y="200"/>
                  </a:lnTo>
                  <a:lnTo>
                    <a:pt x="120" y="211"/>
                  </a:lnTo>
                  <a:lnTo>
                    <a:pt x="107" y="221"/>
                  </a:lnTo>
                  <a:lnTo>
                    <a:pt x="94" y="230"/>
                  </a:lnTo>
                  <a:lnTo>
                    <a:pt x="79" y="239"/>
                  </a:lnTo>
                  <a:lnTo>
                    <a:pt x="65" y="246"/>
                  </a:lnTo>
                  <a:lnTo>
                    <a:pt x="50" y="253"/>
                  </a:lnTo>
                  <a:lnTo>
                    <a:pt x="34" y="259"/>
                  </a:lnTo>
                  <a:lnTo>
                    <a:pt x="30" y="252"/>
                  </a:lnTo>
                  <a:close/>
                  <a:moveTo>
                    <a:pt x="33" y="9"/>
                  </a:moveTo>
                  <a:lnTo>
                    <a:pt x="33" y="9"/>
                  </a:lnTo>
                  <a:lnTo>
                    <a:pt x="40" y="13"/>
                  </a:lnTo>
                  <a:lnTo>
                    <a:pt x="46" y="14"/>
                  </a:lnTo>
                  <a:lnTo>
                    <a:pt x="53" y="16"/>
                  </a:lnTo>
                  <a:lnTo>
                    <a:pt x="60" y="17"/>
                  </a:lnTo>
                  <a:lnTo>
                    <a:pt x="60" y="17"/>
                  </a:lnTo>
                  <a:lnTo>
                    <a:pt x="76" y="16"/>
                  </a:lnTo>
                  <a:lnTo>
                    <a:pt x="101" y="13"/>
                  </a:lnTo>
                  <a:lnTo>
                    <a:pt x="101" y="13"/>
                  </a:lnTo>
                  <a:lnTo>
                    <a:pt x="127" y="7"/>
                  </a:lnTo>
                  <a:lnTo>
                    <a:pt x="133" y="4"/>
                  </a:lnTo>
                  <a:lnTo>
                    <a:pt x="139" y="1"/>
                  </a:lnTo>
                  <a:lnTo>
                    <a:pt x="139" y="1"/>
                  </a:lnTo>
                  <a:lnTo>
                    <a:pt x="143" y="0"/>
                  </a:lnTo>
                  <a:lnTo>
                    <a:pt x="146" y="0"/>
                  </a:lnTo>
                  <a:lnTo>
                    <a:pt x="146" y="0"/>
                  </a:lnTo>
                  <a:lnTo>
                    <a:pt x="156" y="0"/>
                  </a:lnTo>
                  <a:lnTo>
                    <a:pt x="163" y="3"/>
                  </a:lnTo>
                  <a:lnTo>
                    <a:pt x="169" y="7"/>
                  </a:lnTo>
                  <a:lnTo>
                    <a:pt x="171" y="10"/>
                  </a:lnTo>
                  <a:lnTo>
                    <a:pt x="171" y="13"/>
                  </a:lnTo>
                  <a:lnTo>
                    <a:pt x="171" y="13"/>
                  </a:lnTo>
                  <a:lnTo>
                    <a:pt x="169" y="17"/>
                  </a:lnTo>
                  <a:lnTo>
                    <a:pt x="165" y="22"/>
                  </a:lnTo>
                  <a:lnTo>
                    <a:pt x="156" y="24"/>
                  </a:lnTo>
                  <a:lnTo>
                    <a:pt x="140" y="26"/>
                  </a:lnTo>
                  <a:lnTo>
                    <a:pt x="140" y="26"/>
                  </a:lnTo>
                  <a:lnTo>
                    <a:pt x="103" y="32"/>
                  </a:lnTo>
                  <a:lnTo>
                    <a:pt x="103" y="32"/>
                  </a:lnTo>
                  <a:lnTo>
                    <a:pt x="82" y="35"/>
                  </a:lnTo>
                  <a:lnTo>
                    <a:pt x="63" y="36"/>
                  </a:lnTo>
                  <a:lnTo>
                    <a:pt x="63" y="36"/>
                  </a:lnTo>
                  <a:lnTo>
                    <a:pt x="55" y="35"/>
                  </a:lnTo>
                  <a:lnTo>
                    <a:pt x="47" y="30"/>
                  </a:lnTo>
                  <a:lnTo>
                    <a:pt x="37" y="24"/>
                  </a:lnTo>
                  <a:lnTo>
                    <a:pt x="27" y="16"/>
                  </a:lnTo>
                  <a:lnTo>
                    <a:pt x="33" y="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8" name="Freeform 159"/>
            <p:cNvSpPr>
              <a:spLocks noEditPoints="1"/>
            </p:cNvSpPr>
            <p:nvPr userDrawn="1"/>
          </p:nvSpPr>
          <p:spPr bwMode="auto">
            <a:xfrm>
              <a:off x="5815014" y="1479551"/>
              <a:ext cx="125412" cy="117475"/>
            </a:xfrm>
            <a:custGeom>
              <a:avLst/>
              <a:gdLst/>
              <a:ahLst/>
              <a:cxnLst>
                <a:cxn ang="0">
                  <a:pos x="6" y="61"/>
                </a:cxn>
                <a:cxn ang="0">
                  <a:pos x="35" y="68"/>
                </a:cxn>
                <a:cxn ang="0">
                  <a:pos x="57" y="78"/>
                </a:cxn>
                <a:cxn ang="0">
                  <a:pos x="61" y="83"/>
                </a:cxn>
                <a:cxn ang="0">
                  <a:pos x="67" y="93"/>
                </a:cxn>
                <a:cxn ang="0">
                  <a:pos x="68" y="100"/>
                </a:cxn>
                <a:cxn ang="0">
                  <a:pos x="64" y="110"/>
                </a:cxn>
                <a:cxn ang="0">
                  <a:pos x="54" y="114"/>
                </a:cxn>
                <a:cxn ang="0">
                  <a:pos x="51" y="113"/>
                </a:cxn>
                <a:cxn ang="0">
                  <a:pos x="44" y="106"/>
                </a:cxn>
                <a:cxn ang="0">
                  <a:pos x="35" y="96"/>
                </a:cxn>
                <a:cxn ang="0">
                  <a:pos x="13" y="77"/>
                </a:cxn>
                <a:cxn ang="0">
                  <a:pos x="6" y="61"/>
                </a:cxn>
                <a:cxn ang="0">
                  <a:pos x="237" y="49"/>
                </a:cxn>
                <a:cxn ang="0">
                  <a:pos x="199" y="106"/>
                </a:cxn>
                <a:cxn ang="0">
                  <a:pos x="165" y="142"/>
                </a:cxn>
                <a:cxn ang="0">
                  <a:pos x="152" y="152"/>
                </a:cxn>
                <a:cxn ang="0">
                  <a:pos x="102" y="191"/>
                </a:cxn>
                <a:cxn ang="0">
                  <a:pos x="80" y="204"/>
                </a:cxn>
                <a:cxn ang="0">
                  <a:pos x="63" y="216"/>
                </a:cxn>
                <a:cxn ang="0">
                  <a:pos x="58" y="219"/>
                </a:cxn>
                <a:cxn ang="0">
                  <a:pos x="51" y="222"/>
                </a:cxn>
                <a:cxn ang="0">
                  <a:pos x="45" y="220"/>
                </a:cxn>
                <a:cxn ang="0">
                  <a:pos x="34" y="210"/>
                </a:cxn>
                <a:cxn ang="0">
                  <a:pos x="25" y="201"/>
                </a:cxn>
                <a:cxn ang="0">
                  <a:pos x="16" y="187"/>
                </a:cxn>
                <a:cxn ang="0">
                  <a:pos x="16" y="183"/>
                </a:cxn>
                <a:cxn ang="0">
                  <a:pos x="18" y="174"/>
                </a:cxn>
                <a:cxn ang="0">
                  <a:pos x="19" y="174"/>
                </a:cxn>
                <a:cxn ang="0">
                  <a:pos x="22" y="175"/>
                </a:cxn>
                <a:cxn ang="0">
                  <a:pos x="28" y="183"/>
                </a:cxn>
                <a:cxn ang="0">
                  <a:pos x="39" y="188"/>
                </a:cxn>
                <a:cxn ang="0">
                  <a:pos x="44" y="188"/>
                </a:cxn>
                <a:cxn ang="0">
                  <a:pos x="55" y="185"/>
                </a:cxn>
                <a:cxn ang="0">
                  <a:pos x="99" y="162"/>
                </a:cxn>
                <a:cxn ang="0">
                  <a:pos x="131" y="139"/>
                </a:cxn>
                <a:cxn ang="0">
                  <a:pos x="179" y="100"/>
                </a:cxn>
                <a:cxn ang="0">
                  <a:pos x="216" y="59"/>
                </a:cxn>
                <a:cxn ang="0">
                  <a:pos x="237" y="49"/>
                </a:cxn>
                <a:cxn ang="0">
                  <a:pos x="39" y="0"/>
                </a:cxn>
                <a:cxn ang="0">
                  <a:pos x="76" y="10"/>
                </a:cxn>
                <a:cxn ang="0">
                  <a:pos x="87" y="17"/>
                </a:cxn>
                <a:cxn ang="0">
                  <a:pos x="99" y="28"/>
                </a:cxn>
                <a:cxn ang="0">
                  <a:pos x="102" y="39"/>
                </a:cxn>
                <a:cxn ang="0">
                  <a:pos x="102" y="46"/>
                </a:cxn>
                <a:cxn ang="0">
                  <a:pos x="94" y="55"/>
                </a:cxn>
                <a:cxn ang="0">
                  <a:pos x="89" y="57"/>
                </a:cxn>
                <a:cxn ang="0">
                  <a:pos x="84" y="55"/>
                </a:cxn>
                <a:cxn ang="0">
                  <a:pos x="78" y="48"/>
                </a:cxn>
                <a:cxn ang="0">
                  <a:pos x="58" y="26"/>
                </a:cxn>
                <a:cxn ang="0">
                  <a:pos x="35" y="7"/>
                </a:cxn>
              </a:cxnLst>
              <a:rect l="0" t="0" r="r" b="b"/>
              <a:pathLst>
                <a:path w="237" h="222">
                  <a:moveTo>
                    <a:pt x="6" y="61"/>
                  </a:moveTo>
                  <a:lnTo>
                    <a:pt x="6" y="61"/>
                  </a:lnTo>
                  <a:lnTo>
                    <a:pt x="20" y="64"/>
                  </a:lnTo>
                  <a:lnTo>
                    <a:pt x="35" y="68"/>
                  </a:lnTo>
                  <a:lnTo>
                    <a:pt x="47" y="72"/>
                  </a:lnTo>
                  <a:lnTo>
                    <a:pt x="57" y="78"/>
                  </a:lnTo>
                  <a:lnTo>
                    <a:pt x="57" y="78"/>
                  </a:lnTo>
                  <a:lnTo>
                    <a:pt x="61" y="83"/>
                  </a:lnTo>
                  <a:lnTo>
                    <a:pt x="65" y="87"/>
                  </a:lnTo>
                  <a:lnTo>
                    <a:pt x="67" y="93"/>
                  </a:lnTo>
                  <a:lnTo>
                    <a:pt x="68" y="100"/>
                  </a:lnTo>
                  <a:lnTo>
                    <a:pt x="68" y="100"/>
                  </a:lnTo>
                  <a:lnTo>
                    <a:pt x="67" y="104"/>
                  </a:lnTo>
                  <a:lnTo>
                    <a:pt x="64" y="110"/>
                  </a:lnTo>
                  <a:lnTo>
                    <a:pt x="60" y="113"/>
                  </a:lnTo>
                  <a:lnTo>
                    <a:pt x="54" y="114"/>
                  </a:lnTo>
                  <a:lnTo>
                    <a:pt x="54" y="114"/>
                  </a:lnTo>
                  <a:lnTo>
                    <a:pt x="51" y="113"/>
                  </a:lnTo>
                  <a:lnTo>
                    <a:pt x="49" y="113"/>
                  </a:lnTo>
                  <a:lnTo>
                    <a:pt x="44" y="106"/>
                  </a:lnTo>
                  <a:lnTo>
                    <a:pt x="44" y="106"/>
                  </a:lnTo>
                  <a:lnTo>
                    <a:pt x="35" y="96"/>
                  </a:lnTo>
                  <a:lnTo>
                    <a:pt x="25" y="86"/>
                  </a:lnTo>
                  <a:lnTo>
                    <a:pt x="13" y="77"/>
                  </a:lnTo>
                  <a:lnTo>
                    <a:pt x="0" y="68"/>
                  </a:lnTo>
                  <a:lnTo>
                    <a:pt x="6" y="61"/>
                  </a:lnTo>
                  <a:close/>
                  <a:moveTo>
                    <a:pt x="237" y="49"/>
                  </a:moveTo>
                  <a:lnTo>
                    <a:pt x="237" y="49"/>
                  </a:lnTo>
                  <a:lnTo>
                    <a:pt x="219" y="78"/>
                  </a:lnTo>
                  <a:lnTo>
                    <a:pt x="199" y="106"/>
                  </a:lnTo>
                  <a:lnTo>
                    <a:pt x="177" y="130"/>
                  </a:lnTo>
                  <a:lnTo>
                    <a:pt x="165" y="142"/>
                  </a:lnTo>
                  <a:lnTo>
                    <a:pt x="152" y="152"/>
                  </a:lnTo>
                  <a:lnTo>
                    <a:pt x="152" y="152"/>
                  </a:lnTo>
                  <a:lnTo>
                    <a:pt x="121" y="177"/>
                  </a:lnTo>
                  <a:lnTo>
                    <a:pt x="102" y="191"/>
                  </a:lnTo>
                  <a:lnTo>
                    <a:pt x="80" y="204"/>
                  </a:lnTo>
                  <a:lnTo>
                    <a:pt x="80" y="204"/>
                  </a:lnTo>
                  <a:lnTo>
                    <a:pt x="68" y="210"/>
                  </a:lnTo>
                  <a:lnTo>
                    <a:pt x="63" y="216"/>
                  </a:lnTo>
                  <a:lnTo>
                    <a:pt x="63" y="216"/>
                  </a:lnTo>
                  <a:lnTo>
                    <a:pt x="58" y="219"/>
                  </a:lnTo>
                  <a:lnTo>
                    <a:pt x="55" y="220"/>
                  </a:lnTo>
                  <a:lnTo>
                    <a:pt x="51" y="222"/>
                  </a:lnTo>
                  <a:lnTo>
                    <a:pt x="51" y="222"/>
                  </a:lnTo>
                  <a:lnTo>
                    <a:pt x="45" y="220"/>
                  </a:lnTo>
                  <a:lnTo>
                    <a:pt x="39" y="217"/>
                  </a:lnTo>
                  <a:lnTo>
                    <a:pt x="34" y="210"/>
                  </a:lnTo>
                  <a:lnTo>
                    <a:pt x="25" y="201"/>
                  </a:lnTo>
                  <a:lnTo>
                    <a:pt x="25" y="201"/>
                  </a:lnTo>
                  <a:lnTo>
                    <a:pt x="18" y="193"/>
                  </a:lnTo>
                  <a:lnTo>
                    <a:pt x="16" y="187"/>
                  </a:lnTo>
                  <a:lnTo>
                    <a:pt x="16" y="183"/>
                  </a:lnTo>
                  <a:lnTo>
                    <a:pt x="16" y="183"/>
                  </a:lnTo>
                  <a:lnTo>
                    <a:pt x="16" y="175"/>
                  </a:lnTo>
                  <a:lnTo>
                    <a:pt x="18" y="174"/>
                  </a:lnTo>
                  <a:lnTo>
                    <a:pt x="19" y="174"/>
                  </a:lnTo>
                  <a:lnTo>
                    <a:pt x="19" y="174"/>
                  </a:lnTo>
                  <a:lnTo>
                    <a:pt x="20" y="174"/>
                  </a:lnTo>
                  <a:lnTo>
                    <a:pt x="22" y="175"/>
                  </a:lnTo>
                  <a:lnTo>
                    <a:pt x="22" y="175"/>
                  </a:lnTo>
                  <a:lnTo>
                    <a:pt x="28" y="183"/>
                  </a:lnTo>
                  <a:lnTo>
                    <a:pt x="34" y="185"/>
                  </a:lnTo>
                  <a:lnTo>
                    <a:pt x="39" y="188"/>
                  </a:lnTo>
                  <a:lnTo>
                    <a:pt x="44" y="188"/>
                  </a:lnTo>
                  <a:lnTo>
                    <a:pt x="44" y="188"/>
                  </a:lnTo>
                  <a:lnTo>
                    <a:pt x="49" y="187"/>
                  </a:lnTo>
                  <a:lnTo>
                    <a:pt x="55" y="185"/>
                  </a:lnTo>
                  <a:lnTo>
                    <a:pt x="74" y="177"/>
                  </a:lnTo>
                  <a:lnTo>
                    <a:pt x="99" y="162"/>
                  </a:lnTo>
                  <a:lnTo>
                    <a:pt x="131" y="139"/>
                  </a:lnTo>
                  <a:lnTo>
                    <a:pt x="131" y="139"/>
                  </a:lnTo>
                  <a:lnTo>
                    <a:pt x="154" y="122"/>
                  </a:lnTo>
                  <a:lnTo>
                    <a:pt x="179" y="100"/>
                  </a:lnTo>
                  <a:lnTo>
                    <a:pt x="205" y="74"/>
                  </a:lnTo>
                  <a:lnTo>
                    <a:pt x="216" y="59"/>
                  </a:lnTo>
                  <a:lnTo>
                    <a:pt x="228" y="44"/>
                  </a:lnTo>
                  <a:lnTo>
                    <a:pt x="237" y="49"/>
                  </a:lnTo>
                  <a:close/>
                  <a:moveTo>
                    <a:pt x="39" y="0"/>
                  </a:moveTo>
                  <a:lnTo>
                    <a:pt x="39" y="0"/>
                  </a:lnTo>
                  <a:lnTo>
                    <a:pt x="61" y="6"/>
                  </a:lnTo>
                  <a:lnTo>
                    <a:pt x="76" y="10"/>
                  </a:lnTo>
                  <a:lnTo>
                    <a:pt x="76" y="10"/>
                  </a:lnTo>
                  <a:lnTo>
                    <a:pt x="87" y="17"/>
                  </a:lnTo>
                  <a:lnTo>
                    <a:pt x="96" y="23"/>
                  </a:lnTo>
                  <a:lnTo>
                    <a:pt x="99" y="28"/>
                  </a:lnTo>
                  <a:lnTo>
                    <a:pt x="100" y="31"/>
                  </a:lnTo>
                  <a:lnTo>
                    <a:pt x="102" y="39"/>
                  </a:lnTo>
                  <a:lnTo>
                    <a:pt x="102" y="39"/>
                  </a:lnTo>
                  <a:lnTo>
                    <a:pt x="102" y="46"/>
                  </a:lnTo>
                  <a:lnTo>
                    <a:pt x="99" y="52"/>
                  </a:lnTo>
                  <a:lnTo>
                    <a:pt x="94" y="55"/>
                  </a:lnTo>
                  <a:lnTo>
                    <a:pt x="89" y="57"/>
                  </a:lnTo>
                  <a:lnTo>
                    <a:pt x="89" y="57"/>
                  </a:lnTo>
                  <a:lnTo>
                    <a:pt x="87" y="57"/>
                  </a:lnTo>
                  <a:lnTo>
                    <a:pt x="84" y="55"/>
                  </a:lnTo>
                  <a:lnTo>
                    <a:pt x="78" y="48"/>
                  </a:lnTo>
                  <a:lnTo>
                    <a:pt x="78" y="48"/>
                  </a:lnTo>
                  <a:lnTo>
                    <a:pt x="68" y="36"/>
                  </a:lnTo>
                  <a:lnTo>
                    <a:pt x="58" y="26"/>
                  </a:lnTo>
                  <a:lnTo>
                    <a:pt x="48"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79" name="Freeform 160"/>
            <p:cNvSpPr>
              <a:spLocks/>
            </p:cNvSpPr>
            <p:nvPr userDrawn="1"/>
          </p:nvSpPr>
          <p:spPr bwMode="auto">
            <a:xfrm>
              <a:off x="5953126" y="1481138"/>
              <a:ext cx="127000" cy="111125"/>
            </a:xfrm>
            <a:custGeom>
              <a:avLst/>
              <a:gdLst/>
              <a:ahLst/>
              <a:cxnLst>
                <a:cxn ang="0">
                  <a:pos x="0" y="204"/>
                </a:cxn>
                <a:cxn ang="0">
                  <a:pos x="59" y="164"/>
                </a:cxn>
                <a:cxn ang="0">
                  <a:pos x="106" y="120"/>
                </a:cxn>
                <a:cxn ang="0">
                  <a:pos x="123" y="98"/>
                </a:cxn>
                <a:cxn ang="0">
                  <a:pos x="155" y="51"/>
                </a:cxn>
                <a:cxn ang="0">
                  <a:pos x="166" y="26"/>
                </a:cxn>
                <a:cxn ang="0">
                  <a:pos x="93" y="38"/>
                </a:cxn>
                <a:cxn ang="0">
                  <a:pos x="69" y="43"/>
                </a:cxn>
                <a:cxn ang="0">
                  <a:pos x="64" y="46"/>
                </a:cxn>
                <a:cxn ang="0">
                  <a:pos x="59" y="48"/>
                </a:cxn>
                <a:cxn ang="0">
                  <a:pos x="50" y="45"/>
                </a:cxn>
                <a:cxn ang="0">
                  <a:pos x="40" y="36"/>
                </a:cxn>
                <a:cxn ang="0">
                  <a:pos x="33" y="25"/>
                </a:cxn>
                <a:cxn ang="0">
                  <a:pos x="30" y="14"/>
                </a:cxn>
                <a:cxn ang="0">
                  <a:pos x="32" y="12"/>
                </a:cxn>
                <a:cxn ang="0">
                  <a:pos x="33" y="10"/>
                </a:cxn>
                <a:cxn ang="0">
                  <a:pos x="37" y="13"/>
                </a:cxn>
                <a:cxn ang="0">
                  <a:pos x="49" y="19"/>
                </a:cxn>
                <a:cxn ang="0">
                  <a:pos x="62" y="22"/>
                </a:cxn>
                <a:cxn ang="0">
                  <a:pos x="71" y="20"/>
                </a:cxn>
                <a:cxn ang="0">
                  <a:pos x="107" y="17"/>
                </a:cxn>
                <a:cxn ang="0">
                  <a:pos x="152" y="12"/>
                </a:cxn>
                <a:cxn ang="0">
                  <a:pos x="168" y="6"/>
                </a:cxn>
                <a:cxn ang="0">
                  <a:pos x="171" y="3"/>
                </a:cxn>
                <a:cxn ang="0">
                  <a:pos x="178" y="0"/>
                </a:cxn>
                <a:cxn ang="0">
                  <a:pos x="181" y="0"/>
                </a:cxn>
                <a:cxn ang="0">
                  <a:pos x="197" y="10"/>
                </a:cxn>
                <a:cxn ang="0">
                  <a:pos x="206" y="19"/>
                </a:cxn>
                <a:cxn ang="0">
                  <a:pos x="207" y="23"/>
                </a:cxn>
                <a:cxn ang="0">
                  <a:pos x="206" y="28"/>
                </a:cxn>
                <a:cxn ang="0">
                  <a:pos x="201" y="30"/>
                </a:cxn>
                <a:cxn ang="0">
                  <a:pos x="191" y="39"/>
                </a:cxn>
                <a:cxn ang="0">
                  <a:pos x="171" y="75"/>
                </a:cxn>
                <a:cxn ang="0">
                  <a:pos x="146" y="107"/>
                </a:cxn>
                <a:cxn ang="0">
                  <a:pos x="168" y="119"/>
                </a:cxn>
                <a:cxn ang="0">
                  <a:pos x="204" y="140"/>
                </a:cxn>
                <a:cxn ang="0">
                  <a:pos x="227" y="162"/>
                </a:cxn>
                <a:cxn ang="0">
                  <a:pos x="240" y="181"/>
                </a:cxn>
                <a:cxn ang="0">
                  <a:pos x="242" y="190"/>
                </a:cxn>
                <a:cxn ang="0">
                  <a:pos x="238" y="201"/>
                </a:cxn>
                <a:cxn ang="0">
                  <a:pos x="229" y="206"/>
                </a:cxn>
                <a:cxn ang="0">
                  <a:pos x="224" y="206"/>
                </a:cxn>
                <a:cxn ang="0">
                  <a:pos x="217" y="198"/>
                </a:cxn>
                <a:cxn ang="0">
                  <a:pos x="211" y="188"/>
                </a:cxn>
                <a:cxn ang="0">
                  <a:pos x="181" y="151"/>
                </a:cxn>
                <a:cxn ang="0">
                  <a:pos x="139" y="116"/>
                </a:cxn>
                <a:cxn ang="0">
                  <a:pos x="124" y="132"/>
                </a:cxn>
                <a:cxn ang="0">
                  <a:pos x="93" y="161"/>
                </a:cxn>
                <a:cxn ang="0">
                  <a:pos x="59" y="184"/>
                </a:cxn>
                <a:cxn ang="0">
                  <a:pos x="23" y="203"/>
                </a:cxn>
                <a:cxn ang="0">
                  <a:pos x="0" y="204"/>
                </a:cxn>
              </a:cxnLst>
              <a:rect l="0" t="0" r="r" b="b"/>
              <a:pathLst>
                <a:path w="242" h="211">
                  <a:moveTo>
                    <a:pt x="0" y="204"/>
                  </a:moveTo>
                  <a:lnTo>
                    <a:pt x="0" y="204"/>
                  </a:lnTo>
                  <a:lnTo>
                    <a:pt x="32" y="184"/>
                  </a:lnTo>
                  <a:lnTo>
                    <a:pt x="59" y="164"/>
                  </a:lnTo>
                  <a:lnTo>
                    <a:pt x="84" y="142"/>
                  </a:lnTo>
                  <a:lnTo>
                    <a:pt x="106" y="120"/>
                  </a:lnTo>
                  <a:lnTo>
                    <a:pt x="106" y="120"/>
                  </a:lnTo>
                  <a:lnTo>
                    <a:pt x="123" y="98"/>
                  </a:lnTo>
                  <a:lnTo>
                    <a:pt x="140" y="74"/>
                  </a:lnTo>
                  <a:lnTo>
                    <a:pt x="155" y="51"/>
                  </a:lnTo>
                  <a:lnTo>
                    <a:pt x="166" y="26"/>
                  </a:lnTo>
                  <a:lnTo>
                    <a:pt x="166" y="26"/>
                  </a:lnTo>
                  <a:lnTo>
                    <a:pt x="93" y="38"/>
                  </a:lnTo>
                  <a:lnTo>
                    <a:pt x="93" y="38"/>
                  </a:lnTo>
                  <a:lnTo>
                    <a:pt x="77" y="41"/>
                  </a:lnTo>
                  <a:lnTo>
                    <a:pt x="69" y="43"/>
                  </a:lnTo>
                  <a:lnTo>
                    <a:pt x="69" y="43"/>
                  </a:lnTo>
                  <a:lnTo>
                    <a:pt x="64" y="46"/>
                  </a:lnTo>
                  <a:lnTo>
                    <a:pt x="59" y="48"/>
                  </a:lnTo>
                  <a:lnTo>
                    <a:pt x="59" y="48"/>
                  </a:lnTo>
                  <a:lnTo>
                    <a:pt x="55" y="46"/>
                  </a:lnTo>
                  <a:lnTo>
                    <a:pt x="50" y="45"/>
                  </a:lnTo>
                  <a:lnTo>
                    <a:pt x="40" y="36"/>
                  </a:lnTo>
                  <a:lnTo>
                    <a:pt x="40" y="36"/>
                  </a:lnTo>
                  <a:lnTo>
                    <a:pt x="36" y="30"/>
                  </a:lnTo>
                  <a:lnTo>
                    <a:pt x="33" y="25"/>
                  </a:lnTo>
                  <a:lnTo>
                    <a:pt x="32" y="19"/>
                  </a:lnTo>
                  <a:lnTo>
                    <a:pt x="30" y="14"/>
                  </a:lnTo>
                  <a:lnTo>
                    <a:pt x="30" y="14"/>
                  </a:lnTo>
                  <a:lnTo>
                    <a:pt x="32" y="12"/>
                  </a:lnTo>
                  <a:lnTo>
                    <a:pt x="33" y="10"/>
                  </a:lnTo>
                  <a:lnTo>
                    <a:pt x="33" y="10"/>
                  </a:lnTo>
                  <a:lnTo>
                    <a:pt x="37" y="13"/>
                  </a:lnTo>
                  <a:lnTo>
                    <a:pt x="37" y="13"/>
                  </a:lnTo>
                  <a:lnTo>
                    <a:pt x="43" y="16"/>
                  </a:lnTo>
                  <a:lnTo>
                    <a:pt x="49" y="19"/>
                  </a:lnTo>
                  <a:lnTo>
                    <a:pt x="56" y="22"/>
                  </a:lnTo>
                  <a:lnTo>
                    <a:pt x="62" y="22"/>
                  </a:lnTo>
                  <a:lnTo>
                    <a:pt x="62" y="22"/>
                  </a:lnTo>
                  <a:lnTo>
                    <a:pt x="71" y="20"/>
                  </a:lnTo>
                  <a:lnTo>
                    <a:pt x="71" y="20"/>
                  </a:lnTo>
                  <a:lnTo>
                    <a:pt x="107" y="17"/>
                  </a:lnTo>
                  <a:lnTo>
                    <a:pt x="152" y="12"/>
                  </a:lnTo>
                  <a:lnTo>
                    <a:pt x="152" y="12"/>
                  </a:lnTo>
                  <a:lnTo>
                    <a:pt x="164" y="9"/>
                  </a:lnTo>
                  <a:lnTo>
                    <a:pt x="168" y="6"/>
                  </a:lnTo>
                  <a:lnTo>
                    <a:pt x="171" y="3"/>
                  </a:lnTo>
                  <a:lnTo>
                    <a:pt x="171" y="3"/>
                  </a:lnTo>
                  <a:lnTo>
                    <a:pt x="175" y="0"/>
                  </a:lnTo>
                  <a:lnTo>
                    <a:pt x="178" y="0"/>
                  </a:lnTo>
                  <a:lnTo>
                    <a:pt x="178" y="0"/>
                  </a:lnTo>
                  <a:lnTo>
                    <a:pt x="181" y="0"/>
                  </a:lnTo>
                  <a:lnTo>
                    <a:pt x="185" y="3"/>
                  </a:lnTo>
                  <a:lnTo>
                    <a:pt x="197" y="10"/>
                  </a:lnTo>
                  <a:lnTo>
                    <a:pt x="197" y="10"/>
                  </a:lnTo>
                  <a:lnTo>
                    <a:pt x="206" y="19"/>
                  </a:lnTo>
                  <a:lnTo>
                    <a:pt x="206" y="22"/>
                  </a:lnTo>
                  <a:lnTo>
                    <a:pt x="207" y="23"/>
                  </a:lnTo>
                  <a:lnTo>
                    <a:pt x="207" y="23"/>
                  </a:lnTo>
                  <a:lnTo>
                    <a:pt x="206" y="28"/>
                  </a:lnTo>
                  <a:lnTo>
                    <a:pt x="201" y="30"/>
                  </a:lnTo>
                  <a:lnTo>
                    <a:pt x="201" y="30"/>
                  </a:lnTo>
                  <a:lnTo>
                    <a:pt x="195" y="33"/>
                  </a:lnTo>
                  <a:lnTo>
                    <a:pt x="191" y="39"/>
                  </a:lnTo>
                  <a:lnTo>
                    <a:pt x="191" y="39"/>
                  </a:lnTo>
                  <a:lnTo>
                    <a:pt x="171" y="75"/>
                  </a:lnTo>
                  <a:lnTo>
                    <a:pt x="159" y="91"/>
                  </a:lnTo>
                  <a:lnTo>
                    <a:pt x="146" y="107"/>
                  </a:lnTo>
                  <a:lnTo>
                    <a:pt x="146" y="107"/>
                  </a:lnTo>
                  <a:lnTo>
                    <a:pt x="168" y="119"/>
                  </a:lnTo>
                  <a:lnTo>
                    <a:pt x="187" y="130"/>
                  </a:lnTo>
                  <a:lnTo>
                    <a:pt x="204" y="140"/>
                  </a:lnTo>
                  <a:lnTo>
                    <a:pt x="217" y="151"/>
                  </a:lnTo>
                  <a:lnTo>
                    <a:pt x="227" y="162"/>
                  </a:lnTo>
                  <a:lnTo>
                    <a:pt x="235" y="171"/>
                  </a:lnTo>
                  <a:lnTo>
                    <a:pt x="240" y="181"/>
                  </a:lnTo>
                  <a:lnTo>
                    <a:pt x="242" y="190"/>
                  </a:lnTo>
                  <a:lnTo>
                    <a:pt x="242" y="190"/>
                  </a:lnTo>
                  <a:lnTo>
                    <a:pt x="240" y="197"/>
                  </a:lnTo>
                  <a:lnTo>
                    <a:pt x="238" y="201"/>
                  </a:lnTo>
                  <a:lnTo>
                    <a:pt x="233" y="206"/>
                  </a:lnTo>
                  <a:lnTo>
                    <a:pt x="229" y="206"/>
                  </a:lnTo>
                  <a:lnTo>
                    <a:pt x="229" y="206"/>
                  </a:lnTo>
                  <a:lnTo>
                    <a:pt x="224" y="206"/>
                  </a:lnTo>
                  <a:lnTo>
                    <a:pt x="222" y="203"/>
                  </a:lnTo>
                  <a:lnTo>
                    <a:pt x="217" y="198"/>
                  </a:lnTo>
                  <a:lnTo>
                    <a:pt x="211" y="188"/>
                  </a:lnTo>
                  <a:lnTo>
                    <a:pt x="211" y="188"/>
                  </a:lnTo>
                  <a:lnTo>
                    <a:pt x="197" y="168"/>
                  </a:lnTo>
                  <a:lnTo>
                    <a:pt x="181" y="151"/>
                  </a:lnTo>
                  <a:lnTo>
                    <a:pt x="162" y="133"/>
                  </a:lnTo>
                  <a:lnTo>
                    <a:pt x="139" y="116"/>
                  </a:lnTo>
                  <a:lnTo>
                    <a:pt x="139" y="116"/>
                  </a:lnTo>
                  <a:lnTo>
                    <a:pt x="124" y="132"/>
                  </a:lnTo>
                  <a:lnTo>
                    <a:pt x="108" y="146"/>
                  </a:lnTo>
                  <a:lnTo>
                    <a:pt x="93" y="161"/>
                  </a:lnTo>
                  <a:lnTo>
                    <a:pt x="77" y="172"/>
                  </a:lnTo>
                  <a:lnTo>
                    <a:pt x="59" y="184"/>
                  </a:lnTo>
                  <a:lnTo>
                    <a:pt x="40" y="194"/>
                  </a:lnTo>
                  <a:lnTo>
                    <a:pt x="23" y="203"/>
                  </a:lnTo>
                  <a:lnTo>
                    <a:pt x="4" y="211"/>
                  </a:lnTo>
                  <a:lnTo>
                    <a:pt x="0" y="204"/>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0" name="Freeform 161"/>
            <p:cNvSpPr>
              <a:spLocks noEditPoints="1"/>
            </p:cNvSpPr>
            <p:nvPr userDrawn="1"/>
          </p:nvSpPr>
          <p:spPr bwMode="auto">
            <a:xfrm>
              <a:off x="6102351" y="1474788"/>
              <a:ext cx="130175" cy="128588"/>
            </a:xfrm>
            <a:custGeom>
              <a:avLst/>
              <a:gdLst/>
              <a:ahLst/>
              <a:cxnLst>
                <a:cxn ang="0">
                  <a:pos x="52" y="236"/>
                </a:cxn>
                <a:cxn ang="0">
                  <a:pos x="71" y="220"/>
                </a:cxn>
                <a:cxn ang="0">
                  <a:pos x="85" y="204"/>
                </a:cxn>
                <a:cxn ang="0">
                  <a:pos x="106" y="168"/>
                </a:cxn>
                <a:cxn ang="0">
                  <a:pos x="113" y="149"/>
                </a:cxn>
                <a:cxn ang="0">
                  <a:pos x="119" y="117"/>
                </a:cxn>
                <a:cxn ang="0">
                  <a:pos x="120" y="104"/>
                </a:cxn>
                <a:cxn ang="0">
                  <a:pos x="116" y="94"/>
                </a:cxn>
                <a:cxn ang="0">
                  <a:pos x="93" y="97"/>
                </a:cxn>
                <a:cxn ang="0">
                  <a:pos x="64" y="101"/>
                </a:cxn>
                <a:cxn ang="0">
                  <a:pos x="39" y="107"/>
                </a:cxn>
                <a:cxn ang="0">
                  <a:pos x="32" y="110"/>
                </a:cxn>
                <a:cxn ang="0">
                  <a:pos x="29" y="111"/>
                </a:cxn>
                <a:cxn ang="0">
                  <a:pos x="20" y="109"/>
                </a:cxn>
                <a:cxn ang="0">
                  <a:pos x="12" y="101"/>
                </a:cxn>
                <a:cxn ang="0">
                  <a:pos x="1" y="85"/>
                </a:cxn>
                <a:cxn ang="0">
                  <a:pos x="0" y="82"/>
                </a:cxn>
                <a:cxn ang="0">
                  <a:pos x="1" y="77"/>
                </a:cxn>
                <a:cxn ang="0">
                  <a:pos x="4" y="77"/>
                </a:cxn>
                <a:cxn ang="0">
                  <a:pos x="7" y="78"/>
                </a:cxn>
                <a:cxn ang="0">
                  <a:pos x="23" y="85"/>
                </a:cxn>
                <a:cxn ang="0">
                  <a:pos x="27" y="85"/>
                </a:cxn>
                <a:cxn ang="0">
                  <a:pos x="41" y="85"/>
                </a:cxn>
                <a:cxn ang="0">
                  <a:pos x="187" y="71"/>
                </a:cxn>
                <a:cxn ang="0">
                  <a:pos x="199" y="69"/>
                </a:cxn>
                <a:cxn ang="0">
                  <a:pos x="207" y="67"/>
                </a:cxn>
                <a:cxn ang="0">
                  <a:pos x="210" y="65"/>
                </a:cxn>
                <a:cxn ang="0">
                  <a:pos x="216" y="64"/>
                </a:cxn>
                <a:cxn ang="0">
                  <a:pos x="235" y="69"/>
                </a:cxn>
                <a:cxn ang="0">
                  <a:pos x="241" y="72"/>
                </a:cxn>
                <a:cxn ang="0">
                  <a:pos x="245" y="78"/>
                </a:cxn>
                <a:cxn ang="0">
                  <a:pos x="245" y="82"/>
                </a:cxn>
                <a:cxn ang="0">
                  <a:pos x="242" y="90"/>
                </a:cxn>
                <a:cxn ang="0">
                  <a:pos x="232" y="91"/>
                </a:cxn>
                <a:cxn ang="0">
                  <a:pos x="204" y="91"/>
                </a:cxn>
                <a:cxn ang="0">
                  <a:pos x="173" y="91"/>
                </a:cxn>
                <a:cxn ang="0">
                  <a:pos x="138" y="93"/>
                </a:cxn>
                <a:cxn ang="0">
                  <a:pos x="148" y="107"/>
                </a:cxn>
                <a:cxn ang="0">
                  <a:pos x="148" y="111"/>
                </a:cxn>
                <a:cxn ang="0">
                  <a:pos x="142" y="136"/>
                </a:cxn>
                <a:cxn ang="0">
                  <a:pos x="136" y="155"/>
                </a:cxn>
                <a:cxn ang="0">
                  <a:pos x="122" y="187"/>
                </a:cxn>
                <a:cxn ang="0">
                  <a:pos x="100" y="214"/>
                </a:cxn>
                <a:cxn ang="0">
                  <a:pos x="74" y="235"/>
                </a:cxn>
                <a:cxn ang="0">
                  <a:pos x="52" y="236"/>
                </a:cxn>
                <a:cxn ang="0">
                  <a:pos x="55" y="6"/>
                </a:cxn>
                <a:cxn ang="0">
                  <a:pos x="70" y="14"/>
                </a:cxn>
                <a:cxn ang="0">
                  <a:pos x="84" y="16"/>
                </a:cxn>
                <a:cxn ang="0">
                  <a:pos x="104" y="14"/>
                </a:cxn>
                <a:cxn ang="0">
                  <a:pos x="130" y="10"/>
                </a:cxn>
                <a:cxn ang="0">
                  <a:pos x="159" y="3"/>
                </a:cxn>
                <a:cxn ang="0">
                  <a:pos x="164" y="1"/>
                </a:cxn>
                <a:cxn ang="0">
                  <a:pos x="170" y="0"/>
                </a:cxn>
                <a:cxn ang="0">
                  <a:pos x="184" y="4"/>
                </a:cxn>
                <a:cxn ang="0">
                  <a:pos x="190" y="14"/>
                </a:cxn>
                <a:cxn ang="0">
                  <a:pos x="188" y="19"/>
                </a:cxn>
                <a:cxn ang="0">
                  <a:pos x="178" y="23"/>
                </a:cxn>
                <a:cxn ang="0">
                  <a:pos x="167" y="26"/>
                </a:cxn>
                <a:cxn ang="0">
                  <a:pos x="107" y="33"/>
                </a:cxn>
                <a:cxn ang="0">
                  <a:pos x="93" y="35"/>
                </a:cxn>
                <a:cxn ang="0">
                  <a:pos x="78" y="36"/>
                </a:cxn>
                <a:cxn ang="0">
                  <a:pos x="62" y="30"/>
                </a:cxn>
                <a:cxn ang="0">
                  <a:pos x="49" y="12"/>
                </a:cxn>
              </a:cxnLst>
              <a:rect l="0" t="0" r="r" b="b"/>
              <a:pathLst>
                <a:path w="245" h="243">
                  <a:moveTo>
                    <a:pt x="52" y="236"/>
                  </a:moveTo>
                  <a:lnTo>
                    <a:pt x="52" y="236"/>
                  </a:lnTo>
                  <a:lnTo>
                    <a:pt x="62" y="229"/>
                  </a:lnTo>
                  <a:lnTo>
                    <a:pt x="71" y="220"/>
                  </a:lnTo>
                  <a:lnTo>
                    <a:pt x="80" y="213"/>
                  </a:lnTo>
                  <a:lnTo>
                    <a:pt x="85" y="204"/>
                  </a:lnTo>
                  <a:lnTo>
                    <a:pt x="97" y="187"/>
                  </a:lnTo>
                  <a:lnTo>
                    <a:pt x="106" y="168"/>
                  </a:lnTo>
                  <a:lnTo>
                    <a:pt x="106" y="168"/>
                  </a:lnTo>
                  <a:lnTo>
                    <a:pt x="113" y="149"/>
                  </a:lnTo>
                  <a:lnTo>
                    <a:pt x="117" y="132"/>
                  </a:lnTo>
                  <a:lnTo>
                    <a:pt x="119" y="117"/>
                  </a:lnTo>
                  <a:lnTo>
                    <a:pt x="120" y="104"/>
                  </a:lnTo>
                  <a:lnTo>
                    <a:pt x="120" y="104"/>
                  </a:lnTo>
                  <a:lnTo>
                    <a:pt x="119" y="100"/>
                  </a:lnTo>
                  <a:lnTo>
                    <a:pt x="116" y="94"/>
                  </a:lnTo>
                  <a:lnTo>
                    <a:pt x="116" y="94"/>
                  </a:lnTo>
                  <a:lnTo>
                    <a:pt x="93" y="97"/>
                  </a:lnTo>
                  <a:lnTo>
                    <a:pt x="64" y="101"/>
                  </a:lnTo>
                  <a:lnTo>
                    <a:pt x="64" y="101"/>
                  </a:lnTo>
                  <a:lnTo>
                    <a:pt x="51" y="104"/>
                  </a:lnTo>
                  <a:lnTo>
                    <a:pt x="39" y="107"/>
                  </a:lnTo>
                  <a:lnTo>
                    <a:pt x="39" y="107"/>
                  </a:lnTo>
                  <a:lnTo>
                    <a:pt x="32" y="110"/>
                  </a:lnTo>
                  <a:lnTo>
                    <a:pt x="29" y="111"/>
                  </a:lnTo>
                  <a:lnTo>
                    <a:pt x="29" y="111"/>
                  </a:lnTo>
                  <a:lnTo>
                    <a:pt x="25" y="110"/>
                  </a:lnTo>
                  <a:lnTo>
                    <a:pt x="20" y="109"/>
                  </a:lnTo>
                  <a:lnTo>
                    <a:pt x="12" y="101"/>
                  </a:lnTo>
                  <a:lnTo>
                    <a:pt x="12" y="101"/>
                  </a:lnTo>
                  <a:lnTo>
                    <a:pt x="4" y="91"/>
                  </a:lnTo>
                  <a:lnTo>
                    <a:pt x="1" y="85"/>
                  </a:lnTo>
                  <a:lnTo>
                    <a:pt x="0" y="82"/>
                  </a:lnTo>
                  <a:lnTo>
                    <a:pt x="0" y="82"/>
                  </a:lnTo>
                  <a:lnTo>
                    <a:pt x="1" y="80"/>
                  </a:lnTo>
                  <a:lnTo>
                    <a:pt x="1" y="77"/>
                  </a:lnTo>
                  <a:lnTo>
                    <a:pt x="4" y="77"/>
                  </a:lnTo>
                  <a:lnTo>
                    <a:pt x="4" y="77"/>
                  </a:lnTo>
                  <a:lnTo>
                    <a:pt x="7" y="78"/>
                  </a:lnTo>
                  <a:lnTo>
                    <a:pt x="7" y="78"/>
                  </a:lnTo>
                  <a:lnTo>
                    <a:pt x="19" y="84"/>
                  </a:lnTo>
                  <a:lnTo>
                    <a:pt x="23" y="85"/>
                  </a:lnTo>
                  <a:lnTo>
                    <a:pt x="27" y="85"/>
                  </a:lnTo>
                  <a:lnTo>
                    <a:pt x="27" y="85"/>
                  </a:lnTo>
                  <a:lnTo>
                    <a:pt x="41" y="85"/>
                  </a:lnTo>
                  <a:lnTo>
                    <a:pt x="41" y="85"/>
                  </a:lnTo>
                  <a:lnTo>
                    <a:pt x="117" y="77"/>
                  </a:lnTo>
                  <a:lnTo>
                    <a:pt x="187" y="71"/>
                  </a:lnTo>
                  <a:lnTo>
                    <a:pt x="187" y="71"/>
                  </a:lnTo>
                  <a:lnTo>
                    <a:pt x="199" y="69"/>
                  </a:lnTo>
                  <a:lnTo>
                    <a:pt x="203" y="68"/>
                  </a:lnTo>
                  <a:lnTo>
                    <a:pt x="207" y="67"/>
                  </a:lnTo>
                  <a:lnTo>
                    <a:pt x="207" y="67"/>
                  </a:lnTo>
                  <a:lnTo>
                    <a:pt x="210" y="65"/>
                  </a:lnTo>
                  <a:lnTo>
                    <a:pt x="216" y="64"/>
                  </a:lnTo>
                  <a:lnTo>
                    <a:pt x="216" y="64"/>
                  </a:lnTo>
                  <a:lnTo>
                    <a:pt x="225" y="65"/>
                  </a:lnTo>
                  <a:lnTo>
                    <a:pt x="235" y="69"/>
                  </a:lnTo>
                  <a:lnTo>
                    <a:pt x="235" y="69"/>
                  </a:lnTo>
                  <a:lnTo>
                    <a:pt x="241" y="72"/>
                  </a:lnTo>
                  <a:lnTo>
                    <a:pt x="244" y="75"/>
                  </a:lnTo>
                  <a:lnTo>
                    <a:pt x="245" y="78"/>
                  </a:lnTo>
                  <a:lnTo>
                    <a:pt x="245" y="82"/>
                  </a:lnTo>
                  <a:lnTo>
                    <a:pt x="245" y="82"/>
                  </a:lnTo>
                  <a:lnTo>
                    <a:pt x="245" y="87"/>
                  </a:lnTo>
                  <a:lnTo>
                    <a:pt x="242" y="90"/>
                  </a:lnTo>
                  <a:lnTo>
                    <a:pt x="238" y="91"/>
                  </a:lnTo>
                  <a:lnTo>
                    <a:pt x="232" y="91"/>
                  </a:lnTo>
                  <a:lnTo>
                    <a:pt x="232" y="91"/>
                  </a:lnTo>
                  <a:lnTo>
                    <a:pt x="204" y="91"/>
                  </a:lnTo>
                  <a:lnTo>
                    <a:pt x="204" y="91"/>
                  </a:lnTo>
                  <a:lnTo>
                    <a:pt x="173" y="91"/>
                  </a:lnTo>
                  <a:lnTo>
                    <a:pt x="138" y="93"/>
                  </a:lnTo>
                  <a:lnTo>
                    <a:pt x="138" y="93"/>
                  </a:lnTo>
                  <a:lnTo>
                    <a:pt x="146" y="103"/>
                  </a:lnTo>
                  <a:lnTo>
                    <a:pt x="148" y="107"/>
                  </a:lnTo>
                  <a:lnTo>
                    <a:pt x="148" y="111"/>
                  </a:lnTo>
                  <a:lnTo>
                    <a:pt x="148" y="111"/>
                  </a:lnTo>
                  <a:lnTo>
                    <a:pt x="146" y="119"/>
                  </a:lnTo>
                  <a:lnTo>
                    <a:pt x="142" y="136"/>
                  </a:lnTo>
                  <a:lnTo>
                    <a:pt x="142" y="136"/>
                  </a:lnTo>
                  <a:lnTo>
                    <a:pt x="136" y="155"/>
                  </a:lnTo>
                  <a:lnTo>
                    <a:pt x="130" y="172"/>
                  </a:lnTo>
                  <a:lnTo>
                    <a:pt x="122" y="187"/>
                  </a:lnTo>
                  <a:lnTo>
                    <a:pt x="112" y="201"/>
                  </a:lnTo>
                  <a:lnTo>
                    <a:pt x="100" y="214"/>
                  </a:lnTo>
                  <a:lnTo>
                    <a:pt x="88" y="226"/>
                  </a:lnTo>
                  <a:lnTo>
                    <a:pt x="74" y="235"/>
                  </a:lnTo>
                  <a:lnTo>
                    <a:pt x="58" y="243"/>
                  </a:lnTo>
                  <a:lnTo>
                    <a:pt x="52" y="236"/>
                  </a:lnTo>
                  <a:close/>
                  <a:moveTo>
                    <a:pt x="55" y="6"/>
                  </a:moveTo>
                  <a:lnTo>
                    <a:pt x="55" y="6"/>
                  </a:lnTo>
                  <a:lnTo>
                    <a:pt x="62" y="12"/>
                  </a:lnTo>
                  <a:lnTo>
                    <a:pt x="70" y="14"/>
                  </a:lnTo>
                  <a:lnTo>
                    <a:pt x="77" y="16"/>
                  </a:lnTo>
                  <a:lnTo>
                    <a:pt x="84" y="16"/>
                  </a:lnTo>
                  <a:lnTo>
                    <a:pt x="84" y="16"/>
                  </a:lnTo>
                  <a:lnTo>
                    <a:pt x="104" y="14"/>
                  </a:lnTo>
                  <a:lnTo>
                    <a:pt x="130" y="10"/>
                  </a:lnTo>
                  <a:lnTo>
                    <a:pt x="130" y="10"/>
                  </a:lnTo>
                  <a:lnTo>
                    <a:pt x="146" y="7"/>
                  </a:lnTo>
                  <a:lnTo>
                    <a:pt x="159" y="3"/>
                  </a:lnTo>
                  <a:lnTo>
                    <a:pt x="159" y="3"/>
                  </a:lnTo>
                  <a:lnTo>
                    <a:pt x="164" y="1"/>
                  </a:lnTo>
                  <a:lnTo>
                    <a:pt x="170" y="0"/>
                  </a:lnTo>
                  <a:lnTo>
                    <a:pt x="170" y="0"/>
                  </a:lnTo>
                  <a:lnTo>
                    <a:pt x="178" y="1"/>
                  </a:lnTo>
                  <a:lnTo>
                    <a:pt x="184" y="4"/>
                  </a:lnTo>
                  <a:lnTo>
                    <a:pt x="188" y="9"/>
                  </a:lnTo>
                  <a:lnTo>
                    <a:pt x="190" y="14"/>
                  </a:lnTo>
                  <a:lnTo>
                    <a:pt x="190" y="14"/>
                  </a:lnTo>
                  <a:lnTo>
                    <a:pt x="188" y="19"/>
                  </a:lnTo>
                  <a:lnTo>
                    <a:pt x="186" y="22"/>
                  </a:lnTo>
                  <a:lnTo>
                    <a:pt x="178" y="23"/>
                  </a:lnTo>
                  <a:lnTo>
                    <a:pt x="167" y="26"/>
                  </a:lnTo>
                  <a:lnTo>
                    <a:pt x="167" y="26"/>
                  </a:lnTo>
                  <a:lnTo>
                    <a:pt x="138" y="30"/>
                  </a:lnTo>
                  <a:lnTo>
                    <a:pt x="107" y="33"/>
                  </a:lnTo>
                  <a:lnTo>
                    <a:pt x="107" y="33"/>
                  </a:lnTo>
                  <a:lnTo>
                    <a:pt x="93" y="35"/>
                  </a:lnTo>
                  <a:lnTo>
                    <a:pt x="78" y="36"/>
                  </a:lnTo>
                  <a:lnTo>
                    <a:pt x="78" y="36"/>
                  </a:lnTo>
                  <a:lnTo>
                    <a:pt x="71" y="35"/>
                  </a:lnTo>
                  <a:lnTo>
                    <a:pt x="62" y="30"/>
                  </a:lnTo>
                  <a:lnTo>
                    <a:pt x="56" y="22"/>
                  </a:lnTo>
                  <a:lnTo>
                    <a:pt x="49" y="12"/>
                  </a:lnTo>
                  <a:lnTo>
                    <a:pt x="55" y="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1" name="Freeform 162"/>
            <p:cNvSpPr>
              <a:spLocks/>
            </p:cNvSpPr>
            <p:nvPr userDrawn="1"/>
          </p:nvSpPr>
          <p:spPr bwMode="auto">
            <a:xfrm>
              <a:off x="6243639" y="1473201"/>
              <a:ext cx="120650" cy="115887"/>
            </a:xfrm>
            <a:custGeom>
              <a:avLst/>
              <a:gdLst/>
              <a:ahLst/>
              <a:cxnLst>
                <a:cxn ang="0">
                  <a:pos x="155" y="102"/>
                </a:cxn>
                <a:cxn ang="0">
                  <a:pos x="189" y="130"/>
                </a:cxn>
                <a:cxn ang="0">
                  <a:pos x="212" y="156"/>
                </a:cxn>
                <a:cxn ang="0">
                  <a:pos x="219" y="167"/>
                </a:cxn>
                <a:cxn ang="0">
                  <a:pos x="228" y="188"/>
                </a:cxn>
                <a:cxn ang="0">
                  <a:pos x="228" y="198"/>
                </a:cxn>
                <a:cxn ang="0">
                  <a:pos x="225" y="212"/>
                </a:cxn>
                <a:cxn ang="0">
                  <a:pos x="213" y="218"/>
                </a:cxn>
                <a:cxn ang="0">
                  <a:pos x="211" y="217"/>
                </a:cxn>
                <a:cxn ang="0">
                  <a:pos x="203" y="211"/>
                </a:cxn>
                <a:cxn ang="0">
                  <a:pos x="202" y="207"/>
                </a:cxn>
                <a:cxn ang="0">
                  <a:pos x="193" y="181"/>
                </a:cxn>
                <a:cxn ang="0">
                  <a:pos x="125" y="196"/>
                </a:cxn>
                <a:cxn ang="0">
                  <a:pos x="50" y="211"/>
                </a:cxn>
                <a:cxn ang="0">
                  <a:pos x="39" y="215"/>
                </a:cxn>
                <a:cxn ang="0">
                  <a:pos x="35" y="217"/>
                </a:cxn>
                <a:cxn ang="0">
                  <a:pos x="31" y="218"/>
                </a:cxn>
                <a:cxn ang="0">
                  <a:pos x="22" y="214"/>
                </a:cxn>
                <a:cxn ang="0">
                  <a:pos x="10" y="202"/>
                </a:cxn>
                <a:cxn ang="0">
                  <a:pos x="6" y="195"/>
                </a:cxn>
                <a:cxn ang="0">
                  <a:pos x="0" y="181"/>
                </a:cxn>
                <a:cxn ang="0">
                  <a:pos x="2" y="178"/>
                </a:cxn>
                <a:cxn ang="0">
                  <a:pos x="5" y="173"/>
                </a:cxn>
                <a:cxn ang="0">
                  <a:pos x="6" y="172"/>
                </a:cxn>
                <a:cxn ang="0">
                  <a:pos x="10" y="175"/>
                </a:cxn>
                <a:cxn ang="0">
                  <a:pos x="16" y="181"/>
                </a:cxn>
                <a:cxn ang="0">
                  <a:pos x="26" y="185"/>
                </a:cxn>
                <a:cxn ang="0">
                  <a:pos x="32" y="186"/>
                </a:cxn>
                <a:cxn ang="0">
                  <a:pos x="38" y="185"/>
                </a:cxn>
                <a:cxn ang="0">
                  <a:pos x="86" y="68"/>
                </a:cxn>
                <a:cxn ang="0">
                  <a:pos x="96" y="39"/>
                </a:cxn>
                <a:cxn ang="0">
                  <a:pos x="99" y="24"/>
                </a:cxn>
                <a:cxn ang="0">
                  <a:pos x="95" y="15"/>
                </a:cxn>
                <a:cxn ang="0">
                  <a:pos x="84" y="8"/>
                </a:cxn>
                <a:cxn ang="0">
                  <a:pos x="82" y="4"/>
                </a:cxn>
                <a:cxn ang="0">
                  <a:pos x="83" y="2"/>
                </a:cxn>
                <a:cxn ang="0">
                  <a:pos x="90" y="0"/>
                </a:cxn>
                <a:cxn ang="0">
                  <a:pos x="95" y="0"/>
                </a:cxn>
                <a:cxn ang="0">
                  <a:pos x="106" y="2"/>
                </a:cxn>
                <a:cxn ang="0">
                  <a:pos x="121" y="10"/>
                </a:cxn>
                <a:cxn ang="0">
                  <a:pos x="135" y="23"/>
                </a:cxn>
                <a:cxn ang="0">
                  <a:pos x="135" y="27"/>
                </a:cxn>
                <a:cxn ang="0">
                  <a:pos x="132" y="34"/>
                </a:cxn>
                <a:cxn ang="0">
                  <a:pos x="128" y="40"/>
                </a:cxn>
                <a:cxn ang="0">
                  <a:pos x="115" y="63"/>
                </a:cxn>
                <a:cxn ang="0">
                  <a:pos x="84" y="125"/>
                </a:cxn>
                <a:cxn ang="0">
                  <a:pos x="54" y="185"/>
                </a:cxn>
                <a:cxn ang="0">
                  <a:pos x="189" y="169"/>
                </a:cxn>
                <a:cxn ang="0">
                  <a:pos x="182" y="154"/>
                </a:cxn>
                <a:cxn ang="0">
                  <a:pos x="163" y="125"/>
                </a:cxn>
                <a:cxn ang="0">
                  <a:pos x="155" y="102"/>
                </a:cxn>
              </a:cxnLst>
              <a:rect l="0" t="0" r="r" b="b"/>
              <a:pathLst>
                <a:path w="228" h="218">
                  <a:moveTo>
                    <a:pt x="155" y="102"/>
                  </a:moveTo>
                  <a:lnTo>
                    <a:pt x="155" y="102"/>
                  </a:lnTo>
                  <a:lnTo>
                    <a:pt x="173" y="115"/>
                  </a:lnTo>
                  <a:lnTo>
                    <a:pt x="189" y="130"/>
                  </a:lnTo>
                  <a:lnTo>
                    <a:pt x="202" y="143"/>
                  </a:lnTo>
                  <a:lnTo>
                    <a:pt x="212" y="156"/>
                  </a:lnTo>
                  <a:lnTo>
                    <a:pt x="212" y="156"/>
                  </a:lnTo>
                  <a:lnTo>
                    <a:pt x="219" y="167"/>
                  </a:lnTo>
                  <a:lnTo>
                    <a:pt x="225" y="178"/>
                  </a:lnTo>
                  <a:lnTo>
                    <a:pt x="228" y="188"/>
                  </a:lnTo>
                  <a:lnTo>
                    <a:pt x="228" y="198"/>
                  </a:lnTo>
                  <a:lnTo>
                    <a:pt x="228" y="198"/>
                  </a:lnTo>
                  <a:lnTo>
                    <a:pt x="228" y="207"/>
                  </a:lnTo>
                  <a:lnTo>
                    <a:pt x="225" y="212"/>
                  </a:lnTo>
                  <a:lnTo>
                    <a:pt x="221" y="217"/>
                  </a:lnTo>
                  <a:lnTo>
                    <a:pt x="213" y="218"/>
                  </a:lnTo>
                  <a:lnTo>
                    <a:pt x="213" y="218"/>
                  </a:lnTo>
                  <a:lnTo>
                    <a:pt x="211" y="217"/>
                  </a:lnTo>
                  <a:lnTo>
                    <a:pt x="206" y="215"/>
                  </a:lnTo>
                  <a:lnTo>
                    <a:pt x="203" y="211"/>
                  </a:lnTo>
                  <a:lnTo>
                    <a:pt x="202" y="207"/>
                  </a:lnTo>
                  <a:lnTo>
                    <a:pt x="202" y="207"/>
                  </a:lnTo>
                  <a:lnTo>
                    <a:pt x="198" y="192"/>
                  </a:lnTo>
                  <a:lnTo>
                    <a:pt x="193" y="181"/>
                  </a:lnTo>
                  <a:lnTo>
                    <a:pt x="193" y="181"/>
                  </a:lnTo>
                  <a:lnTo>
                    <a:pt x="125" y="196"/>
                  </a:lnTo>
                  <a:lnTo>
                    <a:pt x="50" y="211"/>
                  </a:lnTo>
                  <a:lnTo>
                    <a:pt x="50" y="211"/>
                  </a:lnTo>
                  <a:lnTo>
                    <a:pt x="44" y="212"/>
                  </a:lnTo>
                  <a:lnTo>
                    <a:pt x="39" y="215"/>
                  </a:lnTo>
                  <a:lnTo>
                    <a:pt x="39" y="215"/>
                  </a:lnTo>
                  <a:lnTo>
                    <a:pt x="35" y="217"/>
                  </a:lnTo>
                  <a:lnTo>
                    <a:pt x="31" y="218"/>
                  </a:lnTo>
                  <a:lnTo>
                    <a:pt x="31" y="218"/>
                  </a:lnTo>
                  <a:lnTo>
                    <a:pt x="26" y="217"/>
                  </a:lnTo>
                  <a:lnTo>
                    <a:pt x="22" y="214"/>
                  </a:lnTo>
                  <a:lnTo>
                    <a:pt x="16" y="209"/>
                  </a:lnTo>
                  <a:lnTo>
                    <a:pt x="10" y="202"/>
                  </a:lnTo>
                  <a:lnTo>
                    <a:pt x="10" y="202"/>
                  </a:lnTo>
                  <a:lnTo>
                    <a:pt x="6" y="195"/>
                  </a:lnTo>
                  <a:lnTo>
                    <a:pt x="3" y="189"/>
                  </a:lnTo>
                  <a:lnTo>
                    <a:pt x="0" y="181"/>
                  </a:lnTo>
                  <a:lnTo>
                    <a:pt x="0" y="181"/>
                  </a:lnTo>
                  <a:lnTo>
                    <a:pt x="2" y="178"/>
                  </a:lnTo>
                  <a:lnTo>
                    <a:pt x="3" y="175"/>
                  </a:lnTo>
                  <a:lnTo>
                    <a:pt x="5" y="173"/>
                  </a:lnTo>
                  <a:lnTo>
                    <a:pt x="6" y="172"/>
                  </a:lnTo>
                  <a:lnTo>
                    <a:pt x="6" y="172"/>
                  </a:lnTo>
                  <a:lnTo>
                    <a:pt x="9" y="173"/>
                  </a:lnTo>
                  <a:lnTo>
                    <a:pt x="10" y="175"/>
                  </a:lnTo>
                  <a:lnTo>
                    <a:pt x="10" y="175"/>
                  </a:lnTo>
                  <a:lnTo>
                    <a:pt x="16" y="181"/>
                  </a:lnTo>
                  <a:lnTo>
                    <a:pt x="21" y="183"/>
                  </a:lnTo>
                  <a:lnTo>
                    <a:pt x="26" y="185"/>
                  </a:lnTo>
                  <a:lnTo>
                    <a:pt x="32" y="186"/>
                  </a:lnTo>
                  <a:lnTo>
                    <a:pt x="32" y="186"/>
                  </a:lnTo>
                  <a:lnTo>
                    <a:pt x="38" y="185"/>
                  </a:lnTo>
                  <a:lnTo>
                    <a:pt x="38" y="185"/>
                  </a:lnTo>
                  <a:lnTo>
                    <a:pt x="63" y="127"/>
                  </a:lnTo>
                  <a:lnTo>
                    <a:pt x="86" y="68"/>
                  </a:lnTo>
                  <a:lnTo>
                    <a:pt x="86" y="68"/>
                  </a:lnTo>
                  <a:lnTo>
                    <a:pt x="96" y="39"/>
                  </a:lnTo>
                  <a:lnTo>
                    <a:pt x="99" y="24"/>
                  </a:lnTo>
                  <a:lnTo>
                    <a:pt x="99" y="24"/>
                  </a:lnTo>
                  <a:lnTo>
                    <a:pt x="97" y="20"/>
                  </a:lnTo>
                  <a:lnTo>
                    <a:pt x="95" y="15"/>
                  </a:lnTo>
                  <a:lnTo>
                    <a:pt x="84" y="8"/>
                  </a:lnTo>
                  <a:lnTo>
                    <a:pt x="84" y="8"/>
                  </a:lnTo>
                  <a:lnTo>
                    <a:pt x="83" y="7"/>
                  </a:lnTo>
                  <a:lnTo>
                    <a:pt x="82" y="4"/>
                  </a:lnTo>
                  <a:lnTo>
                    <a:pt x="82" y="4"/>
                  </a:lnTo>
                  <a:lnTo>
                    <a:pt x="83" y="2"/>
                  </a:lnTo>
                  <a:lnTo>
                    <a:pt x="86" y="1"/>
                  </a:lnTo>
                  <a:lnTo>
                    <a:pt x="90" y="0"/>
                  </a:lnTo>
                  <a:lnTo>
                    <a:pt x="95" y="0"/>
                  </a:lnTo>
                  <a:lnTo>
                    <a:pt x="95" y="0"/>
                  </a:lnTo>
                  <a:lnTo>
                    <a:pt x="100" y="0"/>
                  </a:lnTo>
                  <a:lnTo>
                    <a:pt x="106" y="2"/>
                  </a:lnTo>
                  <a:lnTo>
                    <a:pt x="121" y="10"/>
                  </a:lnTo>
                  <a:lnTo>
                    <a:pt x="121" y="10"/>
                  </a:lnTo>
                  <a:lnTo>
                    <a:pt x="131" y="20"/>
                  </a:lnTo>
                  <a:lnTo>
                    <a:pt x="135" y="23"/>
                  </a:lnTo>
                  <a:lnTo>
                    <a:pt x="135" y="27"/>
                  </a:lnTo>
                  <a:lnTo>
                    <a:pt x="135" y="27"/>
                  </a:lnTo>
                  <a:lnTo>
                    <a:pt x="135" y="31"/>
                  </a:lnTo>
                  <a:lnTo>
                    <a:pt x="132" y="34"/>
                  </a:lnTo>
                  <a:lnTo>
                    <a:pt x="132" y="34"/>
                  </a:lnTo>
                  <a:lnTo>
                    <a:pt x="128" y="40"/>
                  </a:lnTo>
                  <a:lnTo>
                    <a:pt x="125" y="46"/>
                  </a:lnTo>
                  <a:lnTo>
                    <a:pt x="115" y="63"/>
                  </a:lnTo>
                  <a:lnTo>
                    <a:pt x="115" y="63"/>
                  </a:lnTo>
                  <a:lnTo>
                    <a:pt x="84" y="125"/>
                  </a:lnTo>
                  <a:lnTo>
                    <a:pt x="54" y="185"/>
                  </a:lnTo>
                  <a:lnTo>
                    <a:pt x="54" y="185"/>
                  </a:lnTo>
                  <a:lnTo>
                    <a:pt x="125" y="178"/>
                  </a:lnTo>
                  <a:lnTo>
                    <a:pt x="189" y="169"/>
                  </a:lnTo>
                  <a:lnTo>
                    <a:pt x="189" y="169"/>
                  </a:lnTo>
                  <a:lnTo>
                    <a:pt x="182" y="154"/>
                  </a:lnTo>
                  <a:lnTo>
                    <a:pt x="173" y="140"/>
                  </a:lnTo>
                  <a:lnTo>
                    <a:pt x="163" y="125"/>
                  </a:lnTo>
                  <a:lnTo>
                    <a:pt x="148" y="108"/>
                  </a:lnTo>
                  <a:lnTo>
                    <a:pt x="155" y="10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2" name="Freeform 163"/>
            <p:cNvSpPr>
              <a:spLocks noEditPoints="1"/>
            </p:cNvSpPr>
            <p:nvPr userDrawn="1"/>
          </p:nvSpPr>
          <p:spPr bwMode="auto">
            <a:xfrm>
              <a:off x="6384926" y="1477963"/>
              <a:ext cx="147638" cy="120650"/>
            </a:xfrm>
            <a:custGeom>
              <a:avLst/>
              <a:gdLst/>
              <a:ahLst/>
              <a:cxnLst>
                <a:cxn ang="0">
                  <a:pos x="114" y="39"/>
                </a:cxn>
                <a:cxn ang="0">
                  <a:pos x="46" y="60"/>
                </a:cxn>
                <a:cxn ang="0">
                  <a:pos x="34" y="65"/>
                </a:cxn>
                <a:cxn ang="0">
                  <a:pos x="26" y="65"/>
                </a:cxn>
                <a:cxn ang="0">
                  <a:pos x="10" y="54"/>
                </a:cxn>
                <a:cxn ang="0">
                  <a:pos x="2" y="41"/>
                </a:cxn>
                <a:cxn ang="0">
                  <a:pos x="0" y="31"/>
                </a:cxn>
                <a:cxn ang="0">
                  <a:pos x="2" y="26"/>
                </a:cxn>
                <a:cxn ang="0">
                  <a:pos x="7" y="29"/>
                </a:cxn>
                <a:cxn ang="0">
                  <a:pos x="21" y="38"/>
                </a:cxn>
                <a:cxn ang="0">
                  <a:pos x="36" y="38"/>
                </a:cxn>
                <a:cxn ang="0">
                  <a:pos x="120" y="19"/>
                </a:cxn>
                <a:cxn ang="0">
                  <a:pos x="203" y="2"/>
                </a:cxn>
                <a:cxn ang="0">
                  <a:pos x="219" y="0"/>
                </a:cxn>
                <a:cxn ang="0">
                  <a:pos x="240" y="10"/>
                </a:cxn>
                <a:cxn ang="0">
                  <a:pos x="240" y="22"/>
                </a:cxn>
                <a:cxn ang="0">
                  <a:pos x="236" y="26"/>
                </a:cxn>
                <a:cxn ang="0">
                  <a:pos x="217" y="28"/>
                </a:cxn>
                <a:cxn ang="0">
                  <a:pos x="171" y="39"/>
                </a:cxn>
                <a:cxn ang="0">
                  <a:pos x="145" y="58"/>
                </a:cxn>
                <a:cxn ang="0">
                  <a:pos x="123" y="86"/>
                </a:cxn>
                <a:cxn ang="0">
                  <a:pos x="114" y="117"/>
                </a:cxn>
                <a:cxn ang="0">
                  <a:pos x="114" y="138"/>
                </a:cxn>
                <a:cxn ang="0">
                  <a:pos x="121" y="161"/>
                </a:cxn>
                <a:cxn ang="0">
                  <a:pos x="139" y="180"/>
                </a:cxn>
                <a:cxn ang="0">
                  <a:pos x="155" y="188"/>
                </a:cxn>
                <a:cxn ang="0">
                  <a:pos x="190" y="199"/>
                </a:cxn>
                <a:cxn ang="0">
                  <a:pos x="208" y="203"/>
                </a:cxn>
                <a:cxn ang="0">
                  <a:pos x="213" y="214"/>
                </a:cxn>
                <a:cxn ang="0">
                  <a:pos x="204" y="228"/>
                </a:cxn>
                <a:cxn ang="0">
                  <a:pos x="187" y="228"/>
                </a:cxn>
                <a:cxn ang="0">
                  <a:pos x="147" y="216"/>
                </a:cxn>
                <a:cxn ang="0">
                  <a:pos x="126" y="201"/>
                </a:cxn>
                <a:cxn ang="0">
                  <a:pos x="103" y="173"/>
                </a:cxn>
                <a:cxn ang="0">
                  <a:pos x="95" y="132"/>
                </a:cxn>
                <a:cxn ang="0">
                  <a:pos x="97" y="113"/>
                </a:cxn>
                <a:cxn ang="0">
                  <a:pos x="116" y="70"/>
                </a:cxn>
                <a:cxn ang="0">
                  <a:pos x="133" y="52"/>
                </a:cxn>
                <a:cxn ang="0">
                  <a:pos x="166" y="26"/>
                </a:cxn>
                <a:cxn ang="0">
                  <a:pos x="192" y="75"/>
                </a:cxn>
                <a:cxn ang="0">
                  <a:pos x="232" y="97"/>
                </a:cxn>
                <a:cxn ang="0">
                  <a:pos x="246" y="112"/>
                </a:cxn>
                <a:cxn ang="0">
                  <a:pos x="249" y="120"/>
                </a:cxn>
                <a:cxn ang="0">
                  <a:pos x="243" y="133"/>
                </a:cxn>
                <a:cxn ang="0">
                  <a:pos x="236" y="135"/>
                </a:cxn>
                <a:cxn ang="0">
                  <a:pos x="227" y="125"/>
                </a:cxn>
                <a:cxn ang="0">
                  <a:pos x="200" y="93"/>
                </a:cxn>
                <a:cxn ang="0">
                  <a:pos x="220" y="54"/>
                </a:cxn>
                <a:cxn ang="0">
                  <a:pos x="246" y="62"/>
                </a:cxn>
                <a:cxn ang="0">
                  <a:pos x="266" y="74"/>
                </a:cxn>
                <a:cxn ang="0">
                  <a:pos x="278" y="87"/>
                </a:cxn>
                <a:cxn ang="0">
                  <a:pos x="278" y="97"/>
                </a:cxn>
                <a:cxn ang="0">
                  <a:pos x="269" y="106"/>
                </a:cxn>
                <a:cxn ang="0">
                  <a:pos x="261" y="102"/>
                </a:cxn>
                <a:cxn ang="0">
                  <a:pos x="240" y="78"/>
                </a:cxn>
                <a:cxn ang="0">
                  <a:pos x="220" y="54"/>
                </a:cxn>
              </a:cxnLst>
              <a:rect l="0" t="0" r="r" b="b"/>
              <a:pathLst>
                <a:path w="278" h="228">
                  <a:moveTo>
                    <a:pt x="165" y="25"/>
                  </a:moveTo>
                  <a:lnTo>
                    <a:pt x="165" y="25"/>
                  </a:lnTo>
                  <a:lnTo>
                    <a:pt x="114" y="39"/>
                  </a:lnTo>
                  <a:lnTo>
                    <a:pt x="58" y="55"/>
                  </a:lnTo>
                  <a:lnTo>
                    <a:pt x="58" y="55"/>
                  </a:lnTo>
                  <a:lnTo>
                    <a:pt x="46" y="60"/>
                  </a:lnTo>
                  <a:lnTo>
                    <a:pt x="40" y="62"/>
                  </a:lnTo>
                  <a:lnTo>
                    <a:pt x="40" y="62"/>
                  </a:lnTo>
                  <a:lnTo>
                    <a:pt x="34" y="65"/>
                  </a:lnTo>
                  <a:lnTo>
                    <a:pt x="30" y="65"/>
                  </a:lnTo>
                  <a:lnTo>
                    <a:pt x="30" y="65"/>
                  </a:lnTo>
                  <a:lnTo>
                    <a:pt x="26" y="65"/>
                  </a:lnTo>
                  <a:lnTo>
                    <a:pt x="21" y="64"/>
                  </a:lnTo>
                  <a:lnTo>
                    <a:pt x="17" y="60"/>
                  </a:lnTo>
                  <a:lnTo>
                    <a:pt x="10" y="54"/>
                  </a:lnTo>
                  <a:lnTo>
                    <a:pt x="10" y="54"/>
                  </a:lnTo>
                  <a:lnTo>
                    <a:pt x="5" y="47"/>
                  </a:lnTo>
                  <a:lnTo>
                    <a:pt x="2" y="41"/>
                  </a:lnTo>
                  <a:lnTo>
                    <a:pt x="0" y="35"/>
                  </a:lnTo>
                  <a:lnTo>
                    <a:pt x="0" y="31"/>
                  </a:lnTo>
                  <a:lnTo>
                    <a:pt x="0" y="31"/>
                  </a:lnTo>
                  <a:lnTo>
                    <a:pt x="1" y="28"/>
                  </a:lnTo>
                  <a:lnTo>
                    <a:pt x="2" y="26"/>
                  </a:lnTo>
                  <a:lnTo>
                    <a:pt x="2" y="26"/>
                  </a:lnTo>
                  <a:lnTo>
                    <a:pt x="4" y="26"/>
                  </a:lnTo>
                  <a:lnTo>
                    <a:pt x="7" y="29"/>
                  </a:lnTo>
                  <a:lnTo>
                    <a:pt x="7" y="29"/>
                  </a:lnTo>
                  <a:lnTo>
                    <a:pt x="13" y="34"/>
                  </a:lnTo>
                  <a:lnTo>
                    <a:pt x="17" y="36"/>
                  </a:lnTo>
                  <a:lnTo>
                    <a:pt x="21" y="38"/>
                  </a:lnTo>
                  <a:lnTo>
                    <a:pt x="27" y="38"/>
                  </a:lnTo>
                  <a:lnTo>
                    <a:pt x="27" y="38"/>
                  </a:lnTo>
                  <a:lnTo>
                    <a:pt x="36" y="38"/>
                  </a:lnTo>
                  <a:lnTo>
                    <a:pt x="47" y="35"/>
                  </a:lnTo>
                  <a:lnTo>
                    <a:pt x="47" y="35"/>
                  </a:lnTo>
                  <a:lnTo>
                    <a:pt x="120" y="19"/>
                  </a:lnTo>
                  <a:lnTo>
                    <a:pt x="181" y="6"/>
                  </a:lnTo>
                  <a:lnTo>
                    <a:pt x="181" y="6"/>
                  </a:lnTo>
                  <a:lnTo>
                    <a:pt x="203" y="2"/>
                  </a:lnTo>
                  <a:lnTo>
                    <a:pt x="203" y="2"/>
                  </a:lnTo>
                  <a:lnTo>
                    <a:pt x="219" y="0"/>
                  </a:lnTo>
                  <a:lnTo>
                    <a:pt x="219" y="0"/>
                  </a:lnTo>
                  <a:lnTo>
                    <a:pt x="229" y="2"/>
                  </a:lnTo>
                  <a:lnTo>
                    <a:pt x="236" y="5"/>
                  </a:lnTo>
                  <a:lnTo>
                    <a:pt x="240" y="10"/>
                  </a:lnTo>
                  <a:lnTo>
                    <a:pt x="242" y="18"/>
                  </a:lnTo>
                  <a:lnTo>
                    <a:pt x="242" y="18"/>
                  </a:lnTo>
                  <a:lnTo>
                    <a:pt x="240" y="22"/>
                  </a:lnTo>
                  <a:lnTo>
                    <a:pt x="239" y="25"/>
                  </a:lnTo>
                  <a:lnTo>
                    <a:pt x="236" y="26"/>
                  </a:lnTo>
                  <a:lnTo>
                    <a:pt x="236" y="26"/>
                  </a:lnTo>
                  <a:lnTo>
                    <a:pt x="230" y="28"/>
                  </a:lnTo>
                  <a:lnTo>
                    <a:pt x="217" y="28"/>
                  </a:lnTo>
                  <a:lnTo>
                    <a:pt x="217" y="28"/>
                  </a:lnTo>
                  <a:lnTo>
                    <a:pt x="200" y="29"/>
                  </a:lnTo>
                  <a:lnTo>
                    <a:pt x="185" y="32"/>
                  </a:lnTo>
                  <a:lnTo>
                    <a:pt x="171" y="39"/>
                  </a:lnTo>
                  <a:lnTo>
                    <a:pt x="153" y="49"/>
                  </a:lnTo>
                  <a:lnTo>
                    <a:pt x="153" y="49"/>
                  </a:lnTo>
                  <a:lnTo>
                    <a:pt x="145" y="58"/>
                  </a:lnTo>
                  <a:lnTo>
                    <a:pt x="136" y="67"/>
                  </a:lnTo>
                  <a:lnTo>
                    <a:pt x="129" y="77"/>
                  </a:lnTo>
                  <a:lnTo>
                    <a:pt x="123" y="86"/>
                  </a:lnTo>
                  <a:lnTo>
                    <a:pt x="118" y="96"/>
                  </a:lnTo>
                  <a:lnTo>
                    <a:pt x="116" y="106"/>
                  </a:lnTo>
                  <a:lnTo>
                    <a:pt x="114" y="117"/>
                  </a:lnTo>
                  <a:lnTo>
                    <a:pt x="114" y="129"/>
                  </a:lnTo>
                  <a:lnTo>
                    <a:pt x="114" y="129"/>
                  </a:lnTo>
                  <a:lnTo>
                    <a:pt x="114" y="138"/>
                  </a:lnTo>
                  <a:lnTo>
                    <a:pt x="116" y="146"/>
                  </a:lnTo>
                  <a:lnTo>
                    <a:pt x="118" y="154"/>
                  </a:lnTo>
                  <a:lnTo>
                    <a:pt x="121" y="161"/>
                  </a:lnTo>
                  <a:lnTo>
                    <a:pt x="127" y="168"/>
                  </a:lnTo>
                  <a:lnTo>
                    <a:pt x="132" y="174"/>
                  </a:lnTo>
                  <a:lnTo>
                    <a:pt x="139" y="180"/>
                  </a:lnTo>
                  <a:lnTo>
                    <a:pt x="146" y="184"/>
                  </a:lnTo>
                  <a:lnTo>
                    <a:pt x="146" y="184"/>
                  </a:lnTo>
                  <a:lnTo>
                    <a:pt x="155" y="188"/>
                  </a:lnTo>
                  <a:lnTo>
                    <a:pt x="165" y="193"/>
                  </a:lnTo>
                  <a:lnTo>
                    <a:pt x="176" y="196"/>
                  </a:lnTo>
                  <a:lnTo>
                    <a:pt x="190" y="199"/>
                  </a:lnTo>
                  <a:lnTo>
                    <a:pt x="190" y="199"/>
                  </a:lnTo>
                  <a:lnTo>
                    <a:pt x="201" y="200"/>
                  </a:lnTo>
                  <a:lnTo>
                    <a:pt x="208" y="203"/>
                  </a:lnTo>
                  <a:lnTo>
                    <a:pt x="213" y="209"/>
                  </a:lnTo>
                  <a:lnTo>
                    <a:pt x="213" y="214"/>
                  </a:lnTo>
                  <a:lnTo>
                    <a:pt x="213" y="214"/>
                  </a:lnTo>
                  <a:lnTo>
                    <a:pt x="213" y="220"/>
                  </a:lnTo>
                  <a:lnTo>
                    <a:pt x="208" y="225"/>
                  </a:lnTo>
                  <a:lnTo>
                    <a:pt x="204" y="228"/>
                  </a:lnTo>
                  <a:lnTo>
                    <a:pt x="197" y="228"/>
                  </a:lnTo>
                  <a:lnTo>
                    <a:pt x="197" y="228"/>
                  </a:lnTo>
                  <a:lnTo>
                    <a:pt x="187" y="228"/>
                  </a:lnTo>
                  <a:lnTo>
                    <a:pt x="174" y="225"/>
                  </a:lnTo>
                  <a:lnTo>
                    <a:pt x="161" y="222"/>
                  </a:lnTo>
                  <a:lnTo>
                    <a:pt x="147" y="216"/>
                  </a:lnTo>
                  <a:lnTo>
                    <a:pt x="147" y="216"/>
                  </a:lnTo>
                  <a:lnTo>
                    <a:pt x="136" y="209"/>
                  </a:lnTo>
                  <a:lnTo>
                    <a:pt x="126" y="201"/>
                  </a:lnTo>
                  <a:lnTo>
                    <a:pt x="117" y="193"/>
                  </a:lnTo>
                  <a:lnTo>
                    <a:pt x="110" y="184"/>
                  </a:lnTo>
                  <a:lnTo>
                    <a:pt x="103" y="173"/>
                  </a:lnTo>
                  <a:lnTo>
                    <a:pt x="98" y="161"/>
                  </a:lnTo>
                  <a:lnTo>
                    <a:pt x="95" y="146"/>
                  </a:lnTo>
                  <a:lnTo>
                    <a:pt x="95" y="132"/>
                  </a:lnTo>
                  <a:lnTo>
                    <a:pt x="95" y="132"/>
                  </a:lnTo>
                  <a:lnTo>
                    <a:pt x="95" y="123"/>
                  </a:lnTo>
                  <a:lnTo>
                    <a:pt x="97" y="113"/>
                  </a:lnTo>
                  <a:lnTo>
                    <a:pt x="103" y="96"/>
                  </a:lnTo>
                  <a:lnTo>
                    <a:pt x="111" y="78"/>
                  </a:lnTo>
                  <a:lnTo>
                    <a:pt x="116" y="70"/>
                  </a:lnTo>
                  <a:lnTo>
                    <a:pt x="123" y="62"/>
                  </a:lnTo>
                  <a:lnTo>
                    <a:pt x="123" y="62"/>
                  </a:lnTo>
                  <a:lnTo>
                    <a:pt x="133" y="52"/>
                  </a:lnTo>
                  <a:lnTo>
                    <a:pt x="143" y="42"/>
                  </a:lnTo>
                  <a:lnTo>
                    <a:pt x="155" y="34"/>
                  </a:lnTo>
                  <a:lnTo>
                    <a:pt x="166" y="26"/>
                  </a:lnTo>
                  <a:lnTo>
                    <a:pt x="165" y="25"/>
                  </a:lnTo>
                  <a:close/>
                  <a:moveTo>
                    <a:pt x="192" y="75"/>
                  </a:moveTo>
                  <a:lnTo>
                    <a:pt x="192" y="75"/>
                  </a:lnTo>
                  <a:lnTo>
                    <a:pt x="208" y="83"/>
                  </a:lnTo>
                  <a:lnTo>
                    <a:pt x="221" y="90"/>
                  </a:lnTo>
                  <a:lnTo>
                    <a:pt x="232" y="97"/>
                  </a:lnTo>
                  <a:lnTo>
                    <a:pt x="240" y="103"/>
                  </a:lnTo>
                  <a:lnTo>
                    <a:pt x="240" y="103"/>
                  </a:lnTo>
                  <a:lnTo>
                    <a:pt x="246" y="112"/>
                  </a:lnTo>
                  <a:lnTo>
                    <a:pt x="249" y="116"/>
                  </a:lnTo>
                  <a:lnTo>
                    <a:pt x="249" y="120"/>
                  </a:lnTo>
                  <a:lnTo>
                    <a:pt x="249" y="120"/>
                  </a:lnTo>
                  <a:lnTo>
                    <a:pt x="249" y="126"/>
                  </a:lnTo>
                  <a:lnTo>
                    <a:pt x="248" y="131"/>
                  </a:lnTo>
                  <a:lnTo>
                    <a:pt x="243" y="133"/>
                  </a:lnTo>
                  <a:lnTo>
                    <a:pt x="239" y="135"/>
                  </a:lnTo>
                  <a:lnTo>
                    <a:pt x="239" y="135"/>
                  </a:lnTo>
                  <a:lnTo>
                    <a:pt x="236" y="135"/>
                  </a:lnTo>
                  <a:lnTo>
                    <a:pt x="232" y="132"/>
                  </a:lnTo>
                  <a:lnTo>
                    <a:pt x="227" y="125"/>
                  </a:lnTo>
                  <a:lnTo>
                    <a:pt x="227" y="125"/>
                  </a:lnTo>
                  <a:lnTo>
                    <a:pt x="219" y="113"/>
                  </a:lnTo>
                  <a:lnTo>
                    <a:pt x="210" y="102"/>
                  </a:lnTo>
                  <a:lnTo>
                    <a:pt x="200" y="93"/>
                  </a:lnTo>
                  <a:lnTo>
                    <a:pt x="188" y="83"/>
                  </a:lnTo>
                  <a:lnTo>
                    <a:pt x="192" y="75"/>
                  </a:lnTo>
                  <a:close/>
                  <a:moveTo>
                    <a:pt x="220" y="54"/>
                  </a:moveTo>
                  <a:lnTo>
                    <a:pt x="220" y="54"/>
                  </a:lnTo>
                  <a:lnTo>
                    <a:pt x="233" y="58"/>
                  </a:lnTo>
                  <a:lnTo>
                    <a:pt x="246" y="62"/>
                  </a:lnTo>
                  <a:lnTo>
                    <a:pt x="256" y="68"/>
                  </a:lnTo>
                  <a:lnTo>
                    <a:pt x="266" y="74"/>
                  </a:lnTo>
                  <a:lnTo>
                    <a:pt x="266" y="74"/>
                  </a:lnTo>
                  <a:lnTo>
                    <a:pt x="271" y="78"/>
                  </a:lnTo>
                  <a:lnTo>
                    <a:pt x="275" y="83"/>
                  </a:lnTo>
                  <a:lnTo>
                    <a:pt x="278" y="87"/>
                  </a:lnTo>
                  <a:lnTo>
                    <a:pt x="278" y="93"/>
                  </a:lnTo>
                  <a:lnTo>
                    <a:pt x="278" y="93"/>
                  </a:lnTo>
                  <a:lnTo>
                    <a:pt x="278" y="97"/>
                  </a:lnTo>
                  <a:lnTo>
                    <a:pt x="277" y="102"/>
                  </a:lnTo>
                  <a:lnTo>
                    <a:pt x="274" y="104"/>
                  </a:lnTo>
                  <a:lnTo>
                    <a:pt x="269" y="106"/>
                  </a:lnTo>
                  <a:lnTo>
                    <a:pt x="269" y="106"/>
                  </a:lnTo>
                  <a:lnTo>
                    <a:pt x="265" y="104"/>
                  </a:lnTo>
                  <a:lnTo>
                    <a:pt x="261" y="102"/>
                  </a:lnTo>
                  <a:lnTo>
                    <a:pt x="261" y="102"/>
                  </a:lnTo>
                  <a:lnTo>
                    <a:pt x="250" y="89"/>
                  </a:lnTo>
                  <a:lnTo>
                    <a:pt x="240" y="78"/>
                  </a:lnTo>
                  <a:lnTo>
                    <a:pt x="229" y="70"/>
                  </a:lnTo>
                  <a:lnTo>
                    <a:pt x="216" y="60"/>
                  </a:lnTo>
                  <a:lnTo>
                    <a:pt x="220" y="54"/>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3" name="Freeform 164"/>
            <p:cNvSpPr>
              <a:spLocks/>
            </p:cNvSpPr>
            <p:nvPr userDrawn="1"/>
          </p:nvSpPr>
          <p:spPr bwMode="auto">
            <a:xfrm>
              <a:off x="2541588" y="1754188"/>
              <a:ext cx="152400" cy="141288"/>
            </a:xfrm>
            <a:custGeom>
              <a:avLst/>
              <a:gdLst/>
              <a:ahLst/>
              <a:cxnLst>
                <a:cxn ang="0">
                  <a:pos x="0" y="263"/>
                </a:cxn>
                <a:cxn ang="0">
                  <a:pos x="33" y="236"/>
                </a:cxn>
                <a:cxn ang="0">
                  <a:pos x="59" y="208"/>
                </a:cxn>
                <a:cxn ang="0">
                  <a:pos x="70" y="194"/>
                </a:cxn>
                <a:cxn ang="0">
                  <a:pos x="86" y="166"/>
                </a:cxn>
                <a:cxn ang="0">
                  <a:pos x="100" y="135"/>
                </a:cxn>
                <a:cxn ang="0">
                  <a:pos x="110" y="100"/>
                </a:cxn>
                <a:cxn ang="0">
                  <a:pos x="113" y="83"/>
                </a:cxn>
                <a:cxn ang="0">
                  <a:pos x="119" y="22"/>
                </a:cxn>
                <a:cxn ang="0">
                  <a:pos x="119" y="0"/>
                </a:cxn>
                <a:cxn ang="0">
                  <a:pos x="155" y="5"/>
                </a:cxn>
                <a:cxn ang="0">
                  <a:pos x="162" y="9"/>
                </a:cxn>
                <a:cxn ang="0">
                  <a:pos x="162" y="11"/>
                </a:cxn>
                <a:cxn ang="0">
                  <a:pos x="160" y="16"/>
                </a:cxn>
                <a:cxn ang="0">
                  <a:pos x="146" y="21"/>
                </a:cxn>
                <a:cxn ang="0">
                  <a:pos x="146" y="25"/>
                </a:cxn>
                <a:cxn ang="0">
                  <a:pos x="149" y="51"/>
                </a:cxn>
                <a:cxn ang="0">
                  <a:pos x="162" y="105"/>
                </a:cxn>
                <a:cxn ang="0">
                  <a:pos x="173" y="131"/>
                </a:cxn>
                <a:cxn ang="0">
                  <a:pos x="202" y="174"/>
                </a:cxn>
                <a:cxn ang="0">
                  <a:pos x="238" y="209"/>
                </a:cxn>
                <a:cxn ang="0">
                  <a:pos x="249" y="216"/>
                </a:cxn>
                <a:cxn ang="0">
                  <a:pos x="273" y="229"/>
                </a:cxn>
                <a:cxn ang="0">
                  <a:pos x="286" y="242"/>
                </a:cxn>
                <a:cxn ang="0">
                  <a:pos x="280" y="242"/>
                </a:cxn>
                <a:cxn ang="0">
                  <a:pos x="271" y="247"/>
                </a:cxn>
                <a:cxn ang="0">
                  <a:pos x="268" y="249"/>
                </a:cxn>
                <a:cxn ang="0">
                  <a:pos x="258" y="265"/>
                </a:cxn>
                <a:cxn ang="0">
                  <a:pos x="238" y="251"/>
                </a:cxn>
                <a:cxn ang="0">
                  <a:pos x="209" y="223"/>
                </a:cxn>
                <a:cxn ang="0">
                  <a:pos x="196" y="206"/>
                </a:cxn>
                <a:cxn ang="0">
                  <a:pos x="167" y="157"/>
                </a:cxn>
                <a:cxn ang="0">
                  <a:pos x="149" y="106"/>
                </a:cxn>
                <a:cxn ang="0">
                  <a:pos x="146" y="89"/>
                </a:cxn>
                <a:cxn ang="0">
                  <a:pos x="142" y="69"/>
                </a:cxn>
                <a:cxn ang="0">
                  <a:pos x="141" y="86"/>
                </a:cxn>
                <a:cxn ang="0">
                  <a:pos x="133" y="116"/>
                </a:cxn>
                <a:cxn ang="0">
                  <a:pos x="126" y="134"/>
                </a:cxn>
                <a:cxn ang="0">
                  <a:pos x="112" y="166"/>
                </a:cxn>
                <a:cxn ang="0">
                  <a:pos x="96" y="193"/>
                </a:cxn>
                <a:cxn ang="0">
                  <a:pos x="77" y="216"/>
                </a:cxn>
                <a:cxn ang="0">
                  <a:pos x="55" y="236"/>
                </a:cxn>
                <a:cxn ang="0">
                  <a:pos x="33" y="252"/>
                </a:cxn>
                <a:cxn ang="0">
                  <a:pos x="0" y="263"/>
                </a:cxn>
              </a:cxnLst>
              <a:rect l="0" t="0" r="r" b="b"/>
              <a:pathLst>
                <a:path w="287" h="268">
                  <a:moveTo>
                    <a:pt x="0" y="263"/>
                  </a:moveTo>
                  <a:lnTo>
                    <a:pt x="0" y="263"/>
                  </a:lnTo>
                  <a:lnTo>
                    <a:pt x="19" y="248"/>
                  </a:lnTo>
                  <a:lnTo>
                    <a:pt x="33" y="236"/>
                  </a:lnTo>
                  <a:lnTo>
                    <a:pt x="46" y="222"/>
                  </a:lnTo>
                  <a:lnTo>
                    <a:pt x="59" y="208"/>
                  </a:lnTo>
                  <a:lnTo>
                    <a:pt x="59" y="208"/>
                  </a:lnTo>
                  <a:lnTo>
                    <a:pt x="70" y="194"/>
                  </a:lnTo>
                  <a:lnTo>
                    <a:pt x="78" y="180"/>
                  </a:lnTo>
                  <a:lnTo>
                    <a:pt x="86" y="166"/>
                  </a:lnTo>
                  <a:lnTo>
                    <a:pt x="93" y="151"/>
                  </a:lnTo>
                  <a:lnTo>
                    <a:pt x="100" y="135"/>
                  </a:lnTo>
                  <a:lnTo>
                    <a:pt x="104" y="118"/>
                  </a:lnTo>
                  <a:lnTo>
                    <a:pt x="110" y="100"/>
                  </a:lnTo>
                  <a:lnTo>
                    <a:pt x="113" y="83"/>
                  </a:lnTo>
                  <a:lnTo>
                    <a:pt x="113" y="83"/>
                  </a:lnTo>
                  <a:lnTo>
                    <a:pt x="117" y="51"/>
                  </a:lnTo>
                  <a:lnTo>
                    <a:pt x="119" y="22"/>
                  </a:lnTo>
                  <a:lnTo>
                    <a:pt x="119" y="22"/>
                  </a:lnTo>
                  <a:lnTo>
                    <a:pt x="119" y="0"/>
                  </a:lnTo>
                  <a:lnTo>
                    <a:pt x="119" y="0"/>
                  </a:lnTo>
                  <a:lnTo>
                    <a:pt x="155" y="5"/>
                  </a:lnTo>
                  <a:lnTo>
                    <a:pt x="161" y="8"/>
                  </a:lnTo>
                  <a:lnTo>
                    <a:pt x="162" y="9"/>
                  </a:lnTo>
                  <a:lnTo>
                    <a:pt x="162" y="11"/>
                  </a:lnTo>
                  <a:lnTo>
                    <a:pt x="162" y="11"/>
                  </a:lnTo>
                  <a:lnTo>
                    <a:pt x="162" y="13"/>
                  </a:lnTo>
                  <a:lnTo>
                    <a:pt x="160" y="16"/>
                  </a:lnTo>
                  <a:lnTo>
                    <a:pt x="155" y="18"/>
                  </a:lnTo>
                  <a:lnTo>
                    <a:pt x="146" y="21"/>
                  </a:lnTo>
                  <a:lnTo>
                    <a:pt x="146" y="21"/>
                  </a:lnTo>
                  <a:lnTo>
                    <a:pt x="146" y="25"/>
                  </a:lnTo>
                  <a:lnTo>
                    <a:pt x="146" y="25"/>
                  </a:lnTo>
                  <a:lnTo>
                    <a:pt x="149" y="51"/>
                  </a:lnTo>
                  <a:lnTo>
                    <a:pt x="154" y="77"/>
                  </a:lnTo>
                  <a:lnTo>
                    <a:pt x="162" y="105"/>
                  </a:lnTo>
                  <a:lnTo>
                    <a:pt x="173" y="131"/>
                  </a:lnTo>
                  <a:lnTo>
                    <a:pt x="173" y="131"/>
                  </a:lnTo>
                  <a:lnTo>
                    <a:pt x="186" y="154"/>
                  </a:lnTo>
                  <a:lnTo>
                    <a:pt x="202" y="174"/>
                  </a:lnTo>
                  <a:lnTo>
                    <a:pt x="219" y="193"/>
                  </a:lnTo>
                  <a:lnTo>
                    <a:pt x="238" y="209"/>
                  </a:lnTo>
                  <a:lnTo>
                    <a:pt x="238" y="209"/>
                  </a:lnTo>
                  <a:lnTo>
                    <a:pt x="249" y="216"/>
                  </a:lnTo>
                  <a:lnTo>
                    <a:pt x="261" y="223"/>
                  </a:lnTo>
                  <a:lnTo>
                    <a:pt x="273" y="229"/>
                  </a:lnTo>
                  <a:lnTo>
                    <a:pt x="287" y="235"/>
                  </a:lnTo>
                  <a:lnTo>
                    <a:pt x="286" y="242"/>
                  </a:lnTo>
                  <a:lnTo>
                    <a:pt x="286" y="242"/>
                  </a:lnTo>
                  <a:lnTo>
                    <a:pt x="280" y="242"/>
                  </a:lnTo>
                  <a:lnTo>
                    <a:pt x="276" y="244"/>
                  </a:lnTo>
                  <a:lnTo>
                    <a:pt x="271" y="247"/>
                  </a:lnTo>
                  <a:lnTo>
                    <a:pt x="268" y="249"/>
                  </a:lnTo>
                  <a:lnTo>
                    <a:pt x="268" y="249"/>
                  </a:lnTo>
                  <a:lnTo>
                    <a:pt x="262" y="257"/>
                  </a:lnTo>
                  <a:lnTo>
                    <a:pt x="258" y="265"/>
                  </a:lnTo>
                  <a:lnTo>
                    <a:pt x="258" y="265"/>
                  </a:lnTo>
                  <a:lnTo>
                    <a:pt x="238" y="251"/>
                  </a:lnTo>
                  <a:lnTo>
                    <a:pt x="222" y="238"/>
                  </a:lnTo>
                  <a:lnTo>
                    <a:pt x="209" y="223"/>
                  </a:lnTo>
                  <a:lnTo>
                    <a:pt x="196" y="206"/>
                  </a:lnTo>
                  <a:lnTo>
                    <a:pt x="196" y="206"/>
                  </a:lnTo>
                  <a:lnTo>
                    <a:pt x="180" y="181"/>
                  </a:lnTo>
                  <a:lnTo>
                    <a:pt x="167" y="157"/>
                  </a:lnTo>
                  <a:lnTo>
                    <a:pt x="158" y="132"/>
                  </a:lnTo>
                  <a:lnTo>
                    <a:pt x="149" y="106"/>
                  </a:lnTo>
                  <a:lnTo>
                    <a:pt x="149" y="106"/>
                  </a:lnTo>
                  <a:lnTo>
                    <a:pt x="146" y="89"/>
                  </a:lnTo>
                  <a:lnTo>
                    <a:pt x="144" y="69"/>
                  </a:lnTo>
                  <a:lnTo>
                    <a:pt x="142" y="69"/>
                  </a:lnTo>
                  <a:lnTo>
                    <a:pt x="142" y="69"/>
                  </a:lnTo>
                  <a:lnTo>
                    <a:pt x="141" y="86"/>
                  </a:lnTo>
                  <a:lnTo>
                    <a:pt x="138" y="102"/>
                  </a:lnTo>
                  <a:lnTo>
                    <a:pt x="133" y="116"/>
                  </a:lnTo>
                  <a:lnTo>
                    <a:pt x="126" y="134"/>
                  </a:lnTo>
                  <a:lnTo>
                    <a:pt x="126" y="134"/>
                  </a:lnTo>
                  <a:lnTo>
                    <a:pt x="120" y="151"/>
                  </a:lnTo>
                  <a:lnTo>
                    <a:pt x="112" y="166"/>
                  </a:lnTo>
                  <a:lnTo>
                    <a:pt x="104" y="180"/>
                  </a:lnTo>
                  <a:lnTo>
                    <a:pt x="96" y="193"/>
                  </a:lnTo>
                  <a:lnTo>
                    <a:pt x="87" y="205"/>
                  </a:lnTo>
                  <a:lnTo>
                    <a:pt x="77" y="216"/>
                  </a:lnTo>
                  <a:lnTo>
                    <a:pt x="67" y="226"/>
                  </a:lnTo>
                  <a:lnTo>
                    <a:pt x="55" y="236"/>
                  </a:lnTo>
                  <a:lnTo>
                    <a:pt x="55" y="236"/>
                  </a:lnTo>
                  <a:lnTo>
                    <a:pt x="33" y="252"/>
                  </a:lnTo>
                  <a:lnTo>
                    <a:pt x="3" y="268"/>
                  </a:lnTo>
                  <a:lnTo>
                    <a:pt x="0" y="26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4" name="Freeform 165"/>
            <p:cNvSpPr>
              <a:spLocks/>
            </p:cNvSpPr>
            <p:nvPr userDrawn="1"/>
          </p:nvSpPr>
          <p:spPr bwMode="auto">
            <a:xfrm>
              <a:off x="2713038" y="1763713"/>
              <a:ext cx="120650" cy="122238"/>
            </a:xfrm>
            <a:custGeom>
              <a:avLst/>
              <a:gdLst/>
              <a:ahLst/>
              <a:cxnLst>
                <a:cxn ang="0">
                  <a:pos x="84" y="130"/>
                </a:cxn>
                <a:cxn ang="0">
                  <a:pos x="132" y="155"/>
                </a:cxn>
                <a:cxn ang="0">
                  <a:pos x="148" y="136"/>
                </a:cxn>
                <a:cxn ang="0">
                  <a:pos x="179" y="92"/>
                </a:cxn>
                <a:cxn ang="0">
                  <a:pos x="189" y="72"/>
                </a:cxn>
                <a:cxn ang="0">
                  <a:pos x="134" y="81"/>
                </a:cxn>
                <a:cxn ang="0">
                  <a:pos x="125" y="82"/>
                </a:cxn>
                <a:cxn ang="0">
                  <a:pos x="108" y="77"/>
                </a:cxn>
                <a:cxn ang="0">
                  <a:pos x="84" y="104"/>
                </a:cxn>
                <a:cxn ang="0">
                  <a:pos x="34" y="153"/>
                </a:cxn>
                <a:cxn ang="0">
                  <a:pos x="0" y="165"/>
                </a:cxn>
                <a:cxn ang="0">
                  <a:pos x="18" y="149"/>
                </a:cxn>
                <a:cxn ang="0">
                  <a:pos x="51" y="113"/>
                </a:cxn>
                <a:cxn ang="0">
                  <a:pos x="67" y="91"/>
                </a:cxn>
                <a:cxn ang="0">
                  <a:pos x="98" y="43"/>
                </a:cxn>
                <a:cxn ang="0">
                  <a:pos x="103" y="30"/>
                </a:cxn>
                <a:cxn ang="0">
                  <a:pos x="105" y="22"/>
                </a:cxn>
                <a:cxn ang="0">
                  <a:pos x="100" y="16"/>
                </a:cxn>
                <a:cxn ang="0">
                  <a:pos x="86" y="9"/>
                </a:cxn>
                <a:cxn ang="0">
                  <a:pos x="87" y="0"/>
                </a:cxn>
                <a:cxn ang="0">
                  <a:pos x="108" y="3"/>
                </a:cxn>
                <a:cxn ang="0">
                  <a:pos x="127" y="9"/>
                </a:cxn>
                <a:cxn ang="0">
                  <a:pos x="132" y="13"/>
                </a:cxn>
                <a:cxn ang="0">
                  <a:pos x="140" y="23"/>
                </a:cxn>
                <a:cxn ang="0">
                  <a:pos x="141" y="27"/>
                </a:cxn>
                <a:cxn ang="0">
                  <a:pos x="137" y="37"/>
                </a:cxn>
                <a:cxn ang="0">
                  <a:pos x="132" y="42"/>
                </a:cxn>
                <a:cxn ang="0">
                  <a:pos x="116" y="64"/>
                </a:cxn>
                <a:cxn ang="0">
                  <a:pos x="127" y="64"/>
                </a:cxn>
                <a:cxn ang="0">
                  <a:pos x="142" y="64"/>
                </a:cxn>
                <a:cxn ang="0">
                  <a:pos x="183" y="58"/>
                </a:cxn>
                <a:cxn ang="0">
                  <a:pos x="192" y="52"/>
                </a:cxn>
                <a:cxn ang="0">
                  <a:pos x="196" y="48"/>
                </a:cxn>
                <a:cxn ang="0">
                  <a:pos x="200" y="46"/>
                </a:cxn>
                <a:cxn ang="0">
                  <a:pos x="212" y="52"/>
                </a:cxn>
                <a:cxn ang="0">
                  <a:pos x="225" y="64"/>
                </a:cxn>
                <a:cxn ang="0">
                  <a:pos x="229" y="69"/>
                </a:cxn>
                <a:cxn ang="0">
                  <a:pos x="229" y="74"/>
                </a:cxn>
                <a:cxn ang="0">
                  <a:pos x="228" y="78"/>
                </a:cxn>
                <a:cxn ang="0">
                  <a:pos x="222" y="82"/>
                </a:cxn>
                <a:cxn ang="0">
                  <a:pos x="211" y="92"/>
                </a:cxn>
                <a:cxn ang="0">
                  <a:pos x="196" y="111"/>
                </a:cxn>
                <a:cxn ang="0">
                  <a:pos x="161" y="148"/>
                </a:cxn>
                <a:cxn ang="0">
                  <a:pos x="145" y="162"/>
                </a:cxn>
                <a:cxn ang="0">
                  <a:pos x="174" y="188"/>
                </a:cxn>
                <a:cxn ang="0">
                  <a:pos x="180" y="201"/>
                </a:cxn>
                <a:cxn ang="0">
                  <a:pos x="183" y="211"/>
                </a:cxn>
                <a:cxn ang="0">
                  <a:pos x="183" y="220"/>
                </a:cxn>
                <a:cxn ang="0">
                  <a:pos x="176" y="231"/>
                </a:cxn>
                <a:cxn ang="0">
                  <a:pos x="170" y="233"/>
                </a:cxn>
                <a:cxn ang="0">
                  <a:pos x="167" y="233"/>
                </a:cxn>
                <a:cxn ang="0">
                  <a:pos x="158" y="224"/>
                </a:cxn>
                <a:cxn ang="0">
                  <a:pos x="154" y="214"/>
                </a:cxn>
                <a:cxn ang="0">
                  <a:pos x="141" y="194"/>
                </a:cxn>
                <a:cxn ang="0">
                  <a:pos x="125" y="175"/>
                </a:cxn>
                <a:cxn ang="0">
                  <a:pos x="103" y="155"/>
                </a:cxn>
                <a:cxn ang="0">
                  <a:pos x="80" y="139"/>
                </a:cxn>
              </a:cxnLst>
              <a:rect l="0" t="0" r="r" b="b"/>
              <a:pathLst>
                <a:path w="229" h="233">
                  <a:moveTo>
                    <a:pt x="84" y="130"/>
                  </a:moveTo>
                  <a:lnTo>
                    <a:pt x="84" y="130"/>
                  </a:lnTo>
                  <a:lnTo>
                    <a:pt x="108" y="140"/>
                  </a:lnTo>
                  <a:lnTo>
                    <a:pt x="132" y="155"/>
                  </a:lnTo>
                  <a:lnTo>
                    <a:pt x="132" y="155"/>
                  </a:lnTo>
                  <a:lnTo>
                    <a:pt x="148" y="136"/>
                  </a:lnTo>
                  <a:lnTo>
                    <a:pt x="164" y="114"/>
                  </a:lnTo>
                  <a:lnTo>
                    <a:pt x="179" y="92"/>
                  </a:lnTo>
                  <a:lnTo>
                    <a:pt x="189" y="72"/>
                  </a:lnTo>
                  <a:lnTo>
                    <a:pt x="189" y="72"/>
                  </a:lnTo>
                  <a:lnTo>
                    <a:pt x="134" y="81"/>
                  </a:lnTo>
                  <a:lnTo>
                    <a:pt x="134" y="81"/>
                  </a:lnTo>
                  <a:lnTo>
                    <a:pt x="125" y="82"/>
                  </a:lnTo>
                  <a:lnTo>
                    <a:pt x="125" y="82"/>
                  </a:lnTo>
                  <a:lnTo>
                    <a:pt x="118" y="81"/>
                  </a:lnTo>
                  <a:lnTo>
                    <a:pt x="108" y="77"/>
                  </a:lnTo>
                  <a:lnTo>
                    <a:pt x="108" y="77"/>
                  </a:lnTo>
                  <a:lnTo>
                    <a:pt x="84" y="104"/>
                  </a:lnTo>
                  <a:lnTo>
                    <a:pt x="60" y="130"/>
                  </a:lnTo>
                  <a:lnTo>
                    <a:pt x="34" y="153"/>
                  </a:lnTo>
                  <a:lnTo>
                    <a:pt x="6" y="172"/>
                  </a:lnTo>
                  <a:lnTo>
                    <a:pt x="0" y="165"/>
                  </a:lnTo>
                  <a:lnTo>
                    <a:pt x="0" y="165"/>
                  </a:lnTo>
                  <a:lnTo>
                    <a:pt x="18" y="149"/>
                  </a:lnTo>
                  <a:lnTo>
                    <a:pt x="35" y="132"/>
                  </a:lnTo>
                  <a:lnTo>
                    <a:pt x="51" y="113"/>
                  </a:lnTo>
                  <a:lnTo>
                    <a:pt x="67" y="91"/>
                  </a:lnTo>
                  <a:lnTo>
                    <a:pt x="67" y="91"/>
                  </a:lnTo>
                  <a:lnTo>
                    <a:pt x="84" y="66"/>
                  </a:lnTo>
                  <a:lnTo>
                    <a:pt x="98" y="43"/>
                  </a:lnTo>
                  <a:lnTo>
                    <a:pt x="98" y="43"/>
                  </a:lnTo>
                  <a:lnTo>
                    <a:pt x="103" y="30"/>
                  </a:lnTo>
                  <a:lnTo>
                    <a:pt x="105" y="22"/>
                  </a:lnTo>
                  <a:lnTo>
                    <a:pt x="105" y="22"/>
                  </a:lnTo>
                  <a:lnTo>
                    <a:pt x="103" y="19"/>
                  </a:lnTo>
                  <a:lnTo>
                    <a:pt x="100" y="16"/>
                  </a:lnTo>
                  <a:lnTo>
                    <a:pt x="95" y="13"/>
                  </a:lnTo>
                  <a:lnTo>
                    <a:pt x="86" y="9"/>
                  </a:lnTo>
                  <a:lnTo>
                    <a:pt x="87" y="0"/>
                  </a:lnTo>
                  <a:lnTo>
                    <a:pt x="87" y="0"/>
                  </a:lnTo>
                  <a:lnTo>
                    <a:pt x="99" y="1"/>
                  </a:lnTo>
                  <a:lnTo>
                    <a:pt x="108" y="3"/>
                  </a:lnTo>
                  <a:lnTo>
                    <a:pt x="118" y="6"/>
                  </a:lnTo>
                  <a:lnTo>
                    <a:pt x="127" y="9"/>
                  </a:lnTo>
                  <a:lnTo>
                    <a:pt x="127" y="9"/>
                  </a:lnTo>
                  <a:lnTo>
                    <a:pt x="132" y="13"/>
                  </a:lnTo>
                  <a:lnTo>
                    <a:pt x="138" y="17"/>
                  </a:lnTo>
                  <a:lnTo>
                    <a:pt x="140" y="23"/>
                  </a:lnTo>
                  <a:lnTo>
                    <a:pt x="141" y="27"/>
                  </a:lnTo>
                  <a:lnTo>
                    <a:pt x="141" y="27"/>
                  </a:lnTo>
                  <a:lnTo>
                    <a:pt x="140" y="32"/>
                  </a:lnTo>
                  <a:lnTo>
                    <a:pt x="137" y="37"/>
                  </a:lnTo>
                  <a:lnTo>
                    <a:pt x="137" y="37"/>
                  </a:lnTo>
                  <a:lnTo>
                    <a:pt x="132" y="42"/>
                  </a:lnTo>
                  <a:lnTo>
                    <a:pt x="128" y="46"/>
                  </a:lnTo>
                  <a:lnTo>
                    <a:pt x="116" y="64"/>
                  </a:lnTo>
                  <a:lnTo>
                    <a:pt x="116" y="64"/>
                  </a:lnTo>
                  <a:lnTo>
                    <a:pt x="127" y="64"/>
                  </a:lnTo>
                  <a:lnTo>
                    <a:pt x="127" y="64"/>
                  </a:lnTo>
                  <a:lnTo>
                    <a:pt x="142" y="64"/>
                  </a:lnTo>
                  <a:lnTo>
                    <a:pt x="183" y="58"/>
                  </a:lnTo>
                  <a:lnTo>
                    <a:pt x="183" y="58"/>
                  </a:lnTo>
                  <a:lnTo>
                    <a:pt x="187" y="56"/>
                  </a:lnTo>
                  <a:lnTo>
                    <a:pt x="192" y="52"/>
                  </a:lnTo>
                  <a:lnTo>
                    <a:pt x="192" y="52"/>
                  </a:lnTo>
                  <a:lnTo>
                    <a:pt x="196" y="48"/>
                  </a:lnTo>
                  <a:lnTo>
                    <a:pt x="200" y="46"/>
                  </a:lnTo>
                  <a:lnTo>
                    <a:pt x="200" y="46"/>
                  </a:lnTo>
                  <a:lnTo>
                    <a:pt x="206" y="48"/>
                  </a:lnTo>
                  <a:lnTo>
                    <a:pt x="212" y="52"/>
                  </a:lnTo>
                  <a:lnTo>
                    <a:pt x="218" y="56"/>
                  </a:lnTo>
                  <a:lnTo>
                    <a:pt x="225" y="64"/>
                  </a:lnTo>
                  <a:lnTo>
                    <a:pt x="225" y="64"/>
                  </a:lnTo>
                  <a:lnTo>
                    <a:pt x="229" y="69"/>
                  </a:lnTo>
                  <a:lnTo>
                    <a:pt x="229" y="74"/>
                  </a:lnTo>
                  <a:lnTo>
                    <a:pt x="229" y="74"/>
                  </a:lnTo>
                  <a:lnTo>
                    <a:pt x="229" y="75"/>
                  </a:lnTo>
                  <a:lnTo>
                    <a:pt x="228" y="78"/>
                  </a:lnTo>
                  <a:lnTo>
                    <a:pt x="222" y="82"/>
                  </a:lnTo>
                  <a:lnTo>
                    <a:pt x="222" y="82"/>
                  </a:lnTo>
                  <a:lnTo>
                    <a:pt x="216" y="87"/>
                  </a:lnTo>
                  <a:lnTo>
                    <a:pt x="211" y="92"/>
                  </a:lnTo>
                  <a:lnTo>
                    <a:pt x="211" y="92"/>
                  </a:lnTo>
                  <a:lnTo>
                    <a:pt x="196" y="111"/>
                  </a:lnTo>
                  <a:lnTo>
                    <a:pt x="179" y="130"/>
                  </a:lnTo>
                  <a:lnTo>
                    <a:pt x="161" y="148"/>
                  </a:lnTo>
                  <a:lnTo>
                    <a:pt x="145" y="162"/>
                  </a:lnTo>
                  <a:lnTo>
                    <a:pt x="145" y="162"/>
                  </a:lnTo>
                  <a:lnTo>
                    <a:pt x="161" y="176"/>
                  </a:lnTo>
                  <a:lnTo>
                    <a:pt x="174" y="188"/>
                  </a:lnTo>
                  <a:lnTo>
                    <a:pt x="177" y="195"/>
                  </a:lnTo>
                  <a:lnTo>
                    <a:pt x="180" y="201"/>
                  </a:lnTo>
                  <a:lnTo>
                    <a:pt x="183" y="205"/>
                  </a:lnTo>
                  <a:lnTo>
                    <a:pt x="183" y="211"/>
                  </a:lnTo>
                  <a:lnTo>
                    <a:pt x="183" y="211"/>
                  </a:lnTo>
                  <a:lnTo>
                    <a:pt x="183" y="220"/>
                  </a:lnTo>
                  <a:lnTo>
                    <a:pt x="180" y="227"/>
                  </a:lnTo>
                  <a:lnTo>
                    <a:pt x="176" y="231"/>
                  </a:lnTo>
                  <a:lnTo>
                    <a:pt x="173" y="233"/>
                  </a:lnTo>
                  <a:lnTo>
                    <a:pt x="170" y="233"/>
                  </a:lnTo>
                  <a:lnTo>
                    <a:pt x="170" y="233"/>
                  </a:lnTo>
                  <a:lnTo>
                    <a:pt x="167" y="233"/>
                  </a:lnTo>
                  <a:lnTo>
                    <a:pt x="163" y="230"/>
                  </a:lnTo>
                  <a:lnTo>
                    <a:pt x="158" y="224"/>
                  </a:lnTo>
                  <a:lnTo>
                    <a:pt x="154" y="214"/>
                  </a:lnTo>
                  <a:lnTo>
                    <a:pt x="154" y="214"/>
                  </a:lnTo>
                  <a:lnTo>
                    <a:pt x="147" y="204"/>
                  </a:lnTo>
                  <a:lnTo>
                    <a:pt x="141" y="194"/>
                  </a:lnTo>
                  <a:lnTo>
                    <a:pt x="132" y="184"/>
                  </a:lnTo>
                  <a:lnTo>
                    <a:pt x="125" y="175"/>
                  </a:lnTo>
                  <a:lnTo>
                    <a:pt x="125" y="175"/>
                  </a:lnTo>
                  <a:lnTo>
                    <a:pt x="103" y="155"/>
                  </a:lnTo>
                  <a:lnTo>
                    <a:pt x="92" y="146"/>
                  </a:lnTo>
                  <a:lnTo>
                    <a:pt x="80" y="139"/>
                  </a:lnTo>
                  <a:lnTo>
                    <a:pt x="84" y="13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5" name="Freeform 166"/>
            <p:cNvSpPr>
              <a:spLocks noEditPoints="1"/>
            </p:cNvSpPr>
            <p:nvPr userDrawn="1"/>
          </p:nvSpPr>
          <p:spPr bwMode="auto">
            <a:xfrm>
              <a:off x="2868613" y="1771651"/>
              <a:ext cx="131762" cy="114300"/>
            </a:xfrm>
            <a:custGeom>
              <a:avLst/>
              <a:gdLst/>
              <a:ahLst/>
              <a:cxnLst>
                <a:cxn ang="0">
                  <a:pos x="142" y="200"/>
                </a:cxn>
                <a:cxn ang="0">
                  <a:pos x="194" y="168"/>
                </a:cxn>
                <a:cxn ang="0">
                  <a:pos x="210" y="145"/>
                </a:cxn>
                <a:cxn ang="0">
                  <a:pos x="219" y="117"/>
                </a:cxn>
                <a:cxn ang="0">
                  <a:pos x="220" y="94"/>
                </a:cxn>
                <a:cxn ang="0">
                  <a:pos x="207" y="50"/>
                </a:cxn>
                <a:cxn ang="0">
                  <a:pos x="169" y="20"/>
                </a:cxn>
                <a:cxn ang="0">
                  <a:pos x="135" y="14"/>
                </a:cxn>
                <a:cxn ang="0">
                  <a:pos x="120" y="14"/>
                </a:cxn>
                <a:cxn ang="0">
                  <a:pos x="127" y="30"/>
                </a:cxn>
                <a:cxn ang="0">
                  <a:pos x="129" y="42"/>
                </a:cxn>
                <a:cxn ang="0">
                  <a:pos x="129" y="55"/>
                </a:cxn>
                <a:cxn ang="0">
                  <a:pos x="117" y="98"/>
                </a:cxn>
                <a:cxn ang="0">
                  <a:pos x="98" y="142"/>
                </a:cxn>
                <a:cxn ang="0">
                  <a:pos x="75" y="178"/>
                </a:cxn>
                <a:cxn ang="0">
                  <a:pos x="55" y="194"/>
                </a:cxn>
                <a:cxn ang="0">
                  <a:pos x="40" y="194"/>
                </a:cxn>
                <a:cxn ang="0">
                  <a:pos x="24" y="178"/>
                </a:cxn>
                <a:cxn ang="0">
                  <a:pos x="11" y="155"/>
                </a:cxn>
                <a:cxn ang="0">
                  <a:pos x="3" y="136"/>
                </a:cxn>
                <a:cxn ang="0">
                  <a:pos x="0" y="117"/>
                </a:cxn>
                <a:cxn ang="0">
                  <a:pos x="13" y="68"/>
                </a:cxn>
                <a:cxn ang="0">
                  <a:pos x="35" y="40"/>
                </a:cxn>
                <a:cxn ang="0">
                  <a:pos x="72" y="13"/>
                </a:cxn>
                <a:cxn ang="0">
                  <a:pos x="117" y="1"/>
                </a:cxn>
                <a:cxn ang="0">
                  <a:pos x="145" y="1"/>
                </a:cxn>
                <a:cxn ang="0">
                  <a:pos x="180" y="8"/>
                </a:cxn>
                <a:cxn ang="0">
                  <a:pos x="209" y="23"/>
                </a:cxn>
                <a:cxn ang="0">
                  <a:pos x="230" y="45"/>
                </a:cxn>
                <a:cxn ang="0">
                  <a:pos x="245" y="71"/>
                </a:cxn>
                <a:cxn ang="0">
                  <a:pos x="249" y="103"/>
                </a:cxn>
                <a:cxn ang="0">
                  <a:pos x="246" y="129"/>
                </a:cxn>
                <a:cxn ang="0">
                  <a:pos x="233" y="159"/>
                </a:cxn>
                <a:cxn ang="0">
                  <a:pos x="211" y="182"/>
                </a:cxn>
                <a:cxn ang="0">
                  <a:pos x="171" y="204"/>
                </a:cxn>
                <a:cxn ang="0">
                  <a:pos x="119" y="207"/>
                </a:cxn>
                <a:cxn ang="0">
                  <a:pos x="33" y="71"/>
                </a:cxn>
                <a:cxn ang="0">
                  <a:pos x="21" y="118"/>
                </a:cxn>
                <a:cxn ang="0">
                  <a:pos x="27" y="147"/>
                </a:cxn>
                <a:cxn ang="0">
                  <a:pos x="39" y="165"/>
                </a:cxn>
                <a:cxn ang="0">
                  <a:pos x="49" y="166"/>
                </a:cxn>
                <a:cxn ang="0">
                  <a:pos x="62" y="156"/>
                </a:cxn>
                <a:cxn ang="0">
                  <a:pos x="84" y="120"/>
                </a:cxn>
                <a:cxn ang="0">
                  <a:pos x="104" y="71"/>
                </a:cxn>
                <a:cxn ang="0">
                  <a:pos x="111" y="43"/>
                </a:cxn>
                <a:cxn ang="0">
                  <a:pos x="111" y="30"/>
                </a:cxn>
                <a:cxn ang="0">
                  <a:pos x="109" y="16"/>
                </a:cxn>
                <a:cxn ang="0">
                  <a:pos x="88" y="21"/>
                </a:cxn>
                <a:cxn ang="0">
                  <a:pos x="62" y="37"/>
                </a:cxn>
                <a:cxn ang="0">
                  <a:pos x="42" y="56"/>
                </a:cxn>
              </a:cxnLst>
              <a:rect l="0" t="0" r="r" b="b"/>
              <a:pathLst>
                <a:path w="249" h="215">
                  <a:moveTo>
                    <a:pt x="119" y="207"/>
                  </a:moveTo>
                  <a:lnTo>
                    <a:pt x="119" y="207"/>
                  </a:lnTo>
                  <a:lnTo>
                    <a:pt x="142" y="200"/>
                  </a:lnTo>
                  <a:lnTo>
                    <a:pt x="161" y="191"/>
                  </a:lnTo>
                  <a:lnTo>
                    <a:pt x="180" y="181"/>
                  </a:lnTo>
                  <a:lnTo>
                    <a:pt x="194" y="168"/>
                  </a:lnTo>
                  <a:lnTo>
                    <a:pt x="200" y="160"/>
                  </a:lnTo>
                  <a:lnTo>
                    <a:pt x="206" y="153"/>
                  </a:lnTo>
                  <a:lnTo>
                    <a:pt x="210" y="145"/>
                  </a:lnTo>
                  <a:lnTo>
                    <a:pt x="214" y="136"/>
                  </a:lnTo>
                  <a:lnTo>
                    <a:pt x="217" y="127"/>
                  </a:lnTo>
                  <a:lnTo>
                    <a:pt x="219" y="117"/>
                  </a:lnTo>
                  <a:lnTo>
                    <a:pt x="220" y="105"/>
                  </a:lnTo>
                  <a:lnTo>
                    <a:pt x="220" y="94"/>
                  </a:lnTo>
                  <a:lnTo>
                    <a:pt x="220" y="94"/>
                  </a:lnTo>
                  <a:lnTo>
                    <a:pt x="219" y="78"/>
                  </a:lnTo>
                  <a:lnTo>
                    <a:pt x="214" y="63"/>
                  </a:lnTo>
                  <a:lnTo>
                    <a:pt x="207" y="50"/>
                  </a:lnTo>
                  <a:lnTo>
                    <a:pt x="197" y="37"/>
                  </a:lnTo>
                  <a:lnTo>
                    <a:pt x="184" y="29"/>
                  </a:lnTo>
                  <a:lnTo>
                    <a:pt x="169" y="20"/>
                  </a:lnTo>
                  <a:lnTo>
                    <a:pt x="153" y="16"/>
                  </a:lnTo>
                  <a:lnTo>
                    <a:pt x="135" y="14"/>
                  </a:lnTo>
                  <a:lnTo>
                    <a:pt x="135" y="14"/>
                  </a:lnTo>
                  <a:lnTo>
                    <a:pt x="132" y="14"/>
                  </a:lnTo>
                  <a:lnTo>
                    <a:pt x="132" y="14"/>
                  </a:lnTo>
                  <a:lnTo>
                    <a:pt x="120" y="14"/>
                  </a:lnTo>
                  <a:lnTo>
                    <a:pt x="120" y="14"/>
                  </a:lnTo>
                  <a:lnTo>
                    <a:pt x="124" y="23"/>
                  </a:lnTo>
                  <a:lnTo>
                    <a:pt x="127" y="30"/>
                  </a:lnTo>
                  <a:lnTo>
                    <a:pt x="129" y="36"/>
                  </a:lnTo>
                  <a:lnTo>
                    <a:pt x="129" y="42"/>
                  </a:lnTo>
                  <a:lnTo>
                    <a:pt x="129" y="42"/>
                  </a:lnTo>
                  <a:lnTo>
                    <a:pt x="129" y="45"/>
                  </a:lnTo>
                  <a:lnTo>
                    <a:pt x="129" y="45"/>
                  </a:lnTo>
                  <a:lnTo>
                    <a:pt x="129" y="55"/>
                  </a:lnTo>
                  <a:lnTo>
                    <a:pt x="126" y="68"/>
                  </a:lnTo>
                  <a:lnTo>
                    <a:pt x="122" y="82"/>
                  </a:lnTo>
                  <a:lnTo>
                    <a:pt x="117" y="98"/>
                  </a:lnTo>
                  <a:lnTo>
                    <a:pt x="117" y="98"/>
                  </a:lnTo>
                  <a:lnTo>
                    <a:pt x="109" y="121"/>
                  </a:lnTo>
                  <a:lnTo>
                    <a:pt x="98" y="142"/>
                  </a:lnTo>
                  <a:lnTo>
                    <a:pt x="87" y="162"/>
                  </a:lnTo>
                  <a:lnTo>
                    <a:pt x="75" y="178"/>
                  </a:lnTo>
                  <a:lnTo>
                    <a:pt x="75" y="178"/>
                  </a:lnTo>
                  <a:lnTo>
                    <a:pt x="69" y="185"/>
                  </a:lnTo>
                  <a:lnTo>
                    <a:pt x="64" y="189"/>
                  </a:lnTo>
                  <a:lnTo>
                    <a:pt x="55" y="194"/>
                  </a:lnTo>
                  <a:lnTo>
                    <a:pt x="48" y="195"/>
                  </a:lnTo>
                  <a:lnTo>
                    <a:pt x="48" y="195"/>
                  </a:lnTo>
                  <a:lnTo>
                    <a:pt x="40" y="194"/>
                  </a:lnTo>
                  <a:lnTo>
                    <a:pt x="35" y="191"/>
                  </a:lnTo>
                  <a:lnTo>
                    <a:pt x="29" y="185"/>
                  </a:lnTo>
                  <a:lnTo>
                    <a:pt x="24" y="178"/>
                  </a:lnTo>
                  <a:lnTo>
                    <a:pt x="24" y="178"/>
                  </a:lnTo>
                  <a:lnTo>
                    <a:pt x="19" y="166"/>
                  </a:lnTo>
                  <a:lnTo>
                    <a:pt x="11" y="155"/>
                  </a:lnTo>
                  <a:lnTo>
                    <a:pt x="11" y="155"/>
                  </a:lnTo>
                  <a:lnTo>
                    <a:pt x="6" y="146"/>
                  </a:lnTo>
                  <a:lnTo>
                    <a:pt x="3" y="136"/>
                  </a:lnTo>
                  <a:lnTo>
                    <a:pt x="1" y="126"/>
                  </a:lnTo>
                  <a:lnTo>
                    <a:pt x="0" y="117"/>
                  </a:lnTo>
                  <a:lnTo>
                    <a:pt x="0" y="117"/>
                  </a:lnTo>
                  <a:lnTo>
                    <a:pt x="1" y="100"/>
                  </a:lnTo>
                  <a:lnTo>
                    <a:pt x="6" y="84"/>
                  </a:lnTo>
                  <a:lnTo>
                    <a:pt x="13" y="68"/>
                  </a:lnTo>
                  <a:lnTo>
                    <a:pt x="24" y="52"/>
                  </a:lnTo>
                  <a:lnTo>
                    <a:pt x="24" y="52"/>
                  </a:lnTo>
                  <a:lnTo>
                    <a:pt x="35" y="40"/>
                  </a:lnTo>
                  <a:lnTo>
                    <a:pt x="46" y="30"/>
                  </a:lnTo>
                  <a:lnTo>
                    <a:pt x="59" y="20"/>
                  </a:lnTo>
                  <a:lnTo>
                    <a:pt x="72" y="13"/>
                  </a:lnTo>
                  <a:lnTo>
                    <a:pt x="87" y="8"/>
                  </a:lnTo>
                  <a:lnTo>
                    <a:pt x="101" y="4"/>
                  </a:lnTo>
                  <a:lnTo>
                    <a:pt x="117" y="1"/>
                  </a:lnTo>
                  <a:lnTo>
                    <a:pt x="133" y="0"/>
                  </a:lnTo>
                  <a:lnTo>
                    <a:pt x="133" y="0"/>
                  </a:lnTo>
                  <a:lnTo>
                    <a:pt x="145" y="1"/>
                  </a:lnTo>
                  <a:lnTo>
                    <a:pt x="158" y="3"/>
                  </a:lnTo>
                  <a:lnTo>
                    <a:pt x="169" y="4"/>
                  </a:lnTo>
                  <a:lnTo>
                    <a:pt x="180" y="8"/>
                  </a:lnTo>
                  <a:lnTo>
                    <a:pt x="191" y="13"/>
                  </a:lnTo>
                  <a:lnTo>
                    <a:pt x="200" y="17"/>
                  </a:lnTo>
                  <a:lnTo>
                    <a:pt x="209" y="23"/>
                  </a:lnTo>
                  <a:lnTo>
                    <a:pt x="217" y="29"/>
                  </a:lnTo>
                  <a:lnTo>
                    <a:pt x="225" y="36"/>
                  </a:lnTo>
                  <a:lnTo>
                    <a:pt x="230" y="45"/>
                  </a:lnTo>
                  <a:lnTo>
                    <a:pt x="236" y="53"/>
                  </a:lnTo>
                  <a:lnTo>
                    <a:pt x="240" y="62"/>
                  </a:lnTo>
                  <a:lnTo>
                    <a:pt x="245" y="71"/>
                  </a:lnTo>
                  <a:lnTo>
                    <a:pt x="248" y="81"/>
                  </a:lnTo>
                  <a:lnTo>
                    <a:pt x="249" y="92"/>
                  </a:lnTo>
                  <a:lnTo>
                    <a:pt x="249" y="103"/>
                  </a:lnTo>
                  <a:lnTo>
                    <a:pt x="249" y="103"/>
                  </a:lnTo>
                  <a:lnTo>
                    <a:pt x="249" y="116"/>
                  </a:lnTo>
                  <a:lnTo>
                    <a:pt x="246" y="129"/>
                  </a:lnTo>
                  <a:lnTo>
                    <a:pt x="243" y="139"/>
                  </a:lnTo>
                  <a:lnTo>
                    <a:pt x="239" y="149"/>
                  </a:lnTo>
                  <a:lnTo>
                    <a:pt x="233" y="159"/>
                  </a:lnTo>
                  <a:lnTo>
                    <a:pt x="227" y="168"/>
                  </a:lnTo>
                  <a:lnTo>
                    <a:pt x="219" y="176"/>
                  </a:lnTo>
                  <a:lnTo>
                    <a:pt x="211" y="182"/>
                  </a:lnTo>
                  <a:lnTo>
                    <a:pt x="201" y="189"/>
                  </a:lnTo>
                  <a:lnTo>
                    <a:pt x="193" y="195"/>
                  </a:lnTo>
                  <a:lnTo>
                    <a:pt x="171" y="204"/>
                  </a:lnTo>
                  <a:lnTo>
                    <a:pt x="146" y="211"/>
                  </a:lnTo>
                  <a:lnTo>
                    <a:pt x="122" y="215"/>
                  </a:lnTo>
                  <a:lnTo>
                    <a:pt x="119" y="207"/>
                  </a:lnTo>
                  <a:close/>
                  <a:moveTo>
                    <a:pt x="42" y="56"/>
                  </a:moveTo>
                  <a:lnTo>
                    <a:pt x="42" y="56"/>
                  </a:lnTo>
                  <a:lnTo>
                    <a:pt x="33" y="71"/>
                  </a:lnTo>
                  <a:lnTo>
                    <a:pt x="26" y="85"/>
                  </a:lnTo>
                  <a:lnTo>
                    <a:pt x="23" y="101"/>
                  </a:lnTo>
                  <a:lnTo>
                    <a:pt x="21" y="118"/>
                  </a:lnTo>
                  <a:lnTo>
                    <a:pt x="21" y="118"/>
                  </a:lnTo>
                  <a:lnTo>
                    <a:pt x="23" y="133"/>
                  </a:lnTo>
                  <a:lnTo>
                    <a:pt x="27" y="147"/>
                  </a:lnTo>
                  <a:lnTo>
                    <a:pt x="30" y="155"/>
                  </a:lnTo>
                  <a:lnTo>
                    <a:pt x="35" y="160"/>
                  </a:lnTo>
                  <a:lnTo>
                    <a:pt x="39" y="165"/>
                  </a:lnTo>
                  <a:lnTo>
                    <a:pt x="45" y="166"/>
                  </a:lnTo>
                  <a:lnTo>
                    <a:pt x="45" y="166"/>
                  </a:lnTo>
                  <a:lnTo>
                    <a:pt x="49" y="166"/>
                  </a:lnTo>
                  <a:lnTo>
                    <a:pt x="53" y="165"/>
                  </a:lnTo>
                  <a:lnTo>
                    <a:pt x="58" y="162"/>
                  </a:lnTo>
                  <a:lnTo>
                    <a:pt x="62" y="156"/>
                  </a:lnTo>
                  <a:lnTo>
                    <a:pt x="72" y="142"/>
                  </a:lnTo>
                  <a:lnTo>
                    <a:pt x="84" y="120"/>
                  </a:lnTo>
                  <a:lnTo>
                    <a:pt x="84" y="120"/>
                  </a:lnTo>
                  <a:lnTo>
                    <a:pt x="91" y="104"/>
                  </a:lnTo>
                  <a:lnTo>
                    <a:pt x="98" y="87"/>
                  </a:lnTo>
                  <a:lnTo>
                    <a:pt x="104" y="71"/>
                  </a:lnTo>
                  <a:lnTo>
                    <a:pt x="109" y="56"/>
                  </a:lnTo>
                  <a:lnTo>
                    <a:pt x="109" y="56"/>
                  </a:lnTo>
                  <a:lnTo>
                    <a:pt x="111" y="43"/>
                  </a:lnTo>
                  <a:lnTo>
                    <a:pt x="111" y="35"/>
                  </a:lnTo>
                  <a:lnTo>
                    <a:pt x="111" y="35"/>
                  </a:lnTo>
                  <a:lnTo>
                    <a:pt x="111" y="30"/>
                  </a:lnTo>
                  <a:lnTo>
                    <a:pt x="111" y="30"/>
                  </a:lnTo>
                  <a:lnTo>
                    <a:pt x="111" y="23"/>
                  </a:lnTo>
                  <a:lnTo>
                    <a:pt x="109" y="16"/>
                  </a:lnTo>
                  <a:lnTo>
                    <a:pt x="109" y="16"/>
                  </a:lnTo>
                  <a:lnTo>
                    <a:pt x="98" y="19"/>
                  </a:lnTo>
                  <a:lnTo>
                    <a:pt x="88" y="21"/>
                  </a:lnTo>
                  <a:lnTo>
                    <a:pt x="80" y="26"/>
                  </a:lnTo>
                  <a:lnTo>
                    <a:pt x="71" y="32"/>
                  </a:lnTo>
                  <a:lnTo>
                    <a:pt x="62" y="37"/>
                  </a:lnTo>
                  <a:lnTo>
                    <a:pt x="55" y="43"/>
                  </a:lnTo>
                  <a:lnTo>
                    <a:pt x="48" y="49"/>
                  </a:lnTo>
                  <a:lnTo>
                    <a:pt x="42" y="56"/>
                  </a:lnTo>
                  <a:lnTo>
                    <a:pt x="42" y="5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6" name="Freeform 167"/>
            <p:cNvSpPr>
              <a:spLocks noEditPoints="1"/>
            </p:cNvSpPr>
            <p:nvPr userDrawn="1"/>
          </p:nvSpPr>
          <p:spPr bwMode="auto">
            <a:xfrm>
              <a:off x="3035300" y="1751013"/>
              <a:ext cx="150813" cy="149225"/>
            </a:xfrm>
            <a:custGeom>
              <a:avLst/>
              <a:gdLst/>
              <a:ahLst/>
              <a:cxnLst>
                <a:cxn ang="0">
                  <a:pos x="101" y="197"/>
                </a:cxn>
                <a:cxn ang="0">
                  <a:pos x="125" y="212"/>
                </a:cxn>
                <a:cxn ang="0">
                  <a:pos x="119" y="232"/>
                </a:cxn>
                <a:cxn ang="0">
                  <a:pos x="107" y="223"/>
                </a:cxn>
                <a:cxn ang="0">
                  <a:pos x="84" y="197"/>
                </a:cxn>
                <a:cxn ang="0">
                  <a:pos x="9" y="235"/>
                </a:cxn>
                <a:cxn ang="0">
                  <a:pos x="61" y="194"/>
                </a:cxn>
                <a:cxn ang="0">
                  <a:pos x="38" y="152"/>
                </a:cxn>
                <a:cxn ang="0">
                  <a:pos x="19" y="188"/>
                </a:cxn>
                <a:cxn ang="0">
                  <a:pos x="3" y="185"/>
                </a:cxn>
                <a:cxn ang="0">
                  <a:pos x="4" y="164"/>
                </a:cxn>
                <a:cxn ang="0">
                  <a:pos x="26" y="148"/>
                </a:cxn>
                <a:cxn ang="0">
                  <a:pos x="39" y="132"/>
                </a:cxn>
                <a:cxn ang="0">
                  <a:pos x="257" y="128"/>
                </a:cxn>
                <a:cxn ang="0">
                  <a:pos x="284" y="155"/>
                </a:cxn>
                <a:cxn ang="0">
                  <a:pos x="267" y="162"/>
                </a:cxn>
                <a:cxn ang="0">
                  <a:pos x="228" y="188"/>
                </a:cxn>
                <a:cxn ang="0">
                  <a:pos x="120" y="164"/>
                </a:cxn>
                <a:cxn ang="0">
                  <a:pos x="200" y="161"/>
                </a:cxn>
                <a:cxn ang="0">
                  <a:pos x="225" y="185"/>
                </a:cxn>
                <a:cxn ang="0">
                  <a:pos x="210" y="193"/>
                </a:cxn>
                <a:cxn ang="0">
                  <a:pos x="156" y="235"/>
                </a:cxn>
                <a:cxn ang="0">
                  <a:pos x="75" y="271"/>
                </a:cxn>
                <a:cxn ang="0">
                  <a:pos x="42" y="267"/>
                </a:cxn>
                <a:cxn ang="0">
                  <a:pos x="125" y="233"/>
                </a:cxn>
                <a:cxn ang="0">
                  <a:pos x="167" y="28"/>
                </a:cxn>
                <a:cxn ang="0">
                  <a:pos x="167" y="2"/>
                </a:cxn>
                <a:cxn ang="0">
                  <a:pos x="204" y="10"/>
                </a:cxn>
                <a:cxn ang="0">
                  <a:pos x="190" y="17"/>
                </a:cxn>
                <a:cxn ang="0">
                  <a:pos x="252" y="6"/>
                </a:cxn>
                <a:cxn ang="0">
                  <a:pos x="283" y="38"/>
                </a:cxn>
                <a:cxn ang="0">
                  <a:pos x="191" y="54"/>
                </a:cxn>
                <a:cxn ang="0">
                  <a:pos x="168" y="58"/>
                </a:cxn>
                <a:cxn ang="0">
                  <a:pos x="167" y="42"/>
                </a:cxn>
                <a:cxn ang="0">
                  <a:pos x="109" y="57"/>
                </a:cxn>
                <a:cxn ang="0">
                  <a:pos x="84" y="57"/>
                </a:cxn>
                <a:cxn ang="0">
                  <a:pos x="33" y="38"/>
                </a:cxn>
                <a:cxn ang="0">
                  <a:pos x="19" y="28"/>
                </a:cxn>
                <a:cxn ang="0">
                  <a:pos x="84" y="0"/>
                </a:cxn>
                <a:cxn ang="0">
                  <a:pos x="120" y="7"/>
                </a:cxn>
                <a:cxn ang="0">
                  <a:pos x="109" y="17"/>
                </a:cxn>
                <a:cxn ang="0">
                  <a:pos x="58" y="128"/>
                </a:cxn>
                <a:cxn ang="0">
                  <a:pos x="35" y="128"/>
                </a:cxn>
                <a:cxn ang="0">
                  <a:pos x="35" y="52"/>
                </a:cxn>
                <a:cxn ang="0">
                  <a:pos x="219" y="65"/>
                </a:cxn>
                <a:cxn ang="0">
                  <a:pos x="254" y="71"/>
                </a:cxn>
                <a:cxn ang="0">
                  <a:pos x="245" y="83"/>
                </a:cxn>
                <a:cxn ang="0">
                  <a:pos x="246" y="125"/>
                </a:cxn>
                <a:cxn ang="0">
                  <a:pos x="228" y="130"/>
                </a:cxn>
                <a:cxn ang="0">
                  <a:pos x="59" y="123"/>
                </a:cxn>
                <a:cxn ang="0">
                  <a:pos x="97" y="113"/>
                </a:cxn>
                <a:cxn ang="0">
                  <a:pos x="119" y="75"/>
                </a:cxn>
                <a:cxn ang="0">
                  <a:pos x="181" y="75"/>
                </a:cxn>
              </a:cxnLst>
              <a:rect l="0" t="0" r="r" b="b"/>
              <a:pathLst>
                <a:path w="284" h="281">
                  <a:moveTo>
                    <a:pt x="101" y="184"/>
                  </a:moveTo>
                  <a:lnTo>
                    <a:pt x="101" y="184"/>
                  </a:lnTo>
                  <a:lnTo>
                    <a:pt x="90" y="193"/>
                  </a:lnTo>
                  <a:lnTo>
                    <a:pt x="90" y="193"/>
                  </a:lnTo>
                  <a:lnTo>
                    <a:pt x="101" y="197"/>
                  </a:lnTo>
                  <a:lnTo>
                    <a:pt x="113" y="201"/>
                  </a:lnTo>
                  <a:lnTo>
                    <a:pt x="113" y="201"/>
                  </a:lnTo>
                  <a:lnTo>
                    <a:pt x="119" y="204"/>
                  </a:lnTo>
                  <a:lnTo>
                    <a:pt x="123" y="209"/>
                  </a:lnTo>
                  <a:lnTo>
                    <a:pt x="125" y="212"/>
                  </a:lnTo>
                  <a:lnTo>
                    <a:pt x="126" y="216"/>
                  </a:lnTo>
                  <a:lnTo>
                    <a:pt x="126" y="216"/>
                  </a:lnTo>
                  <a:lnTo>
                    <a:pt x="125" y="222"/>
                  </a:lnTo>
                  <a:lnTo>
                    <a:pt x="123" y="227"/>
                  </a:lnTo>
                  <a:lnTo>
                    <a:pt x="119" y="232"/>
                  </a:lnTo>
                  <a:lnTo>
                    <a:pt x="116" y="233"/>
                  </a:lnTo>
                  <a:lnTo>
                    <a:pt x="116" y="233"/>
                  </a:lnTo>
                  <a:lnTo>
                    <a:pt x="113" y="232"/>
                  </a:lnTo>
                  <a:lnTo>
                    <a:pt x="112" y="230"/>
                  </a:lnTo>
                  <a:lnTo>
                    <a:pt x="107" y="223"/>
                  </a:lnTo>
                  <a:lnTo>
                    <a:pt x="107" y="223"/>
                  </a:lnTo>
                  <a:lnTo>
                    <a:pt x="103" y="216"/>
                  </a:lnTo>
                  <a:lnTo>
                    <a:pt x="97" y="210"/>
                  </a:lnTo>
                  <a:lnTo>
                    <a:pt x="91" y="203"/>
                  </a:lnTo>
                  <a:lnTo>
                    <a:pt x="84" y="197"/>
                  </a:lnTo>
                  <a:lnTo>
                    <a:pt x="84" y="197"/>
                  </a:lnTo>
                  <a:lnTo>
                    <a:pt x="67" y="209"/>
                  </a:lnTo>
                  <a:lnTo>
                    <a:pt x="49" y="219"/>
                  </a:lnTo>
                  <a:lnTo>
                    <a:pt x="30" y="227"/>
                  </a:lnTo>
                  <a:lnTo>
                    <a:pt x="9" y="235"/>
                  </a:lnTo>
                  <a:lnTo>
                    <a:pt x="6" y="229"/>
                  </a:lnTo>
                  <a:lnTo>
                    <a:pt x="6" y="229"/>
                  </a:lnTo>
                  <a:lnTo>
                    <a:pt x="36" y="212"/>
                  </a:lnTo>
                  <a:lnTo>
                    <a:pt x="49" y="204"/>
                  </a:lnTo>
                  <a:lnTo>
                    <a:pt x="61" y="194"/>
                  </a:lnTo>
                  <a:lnTo>
                    <a:pt x="71" y="185"/>
                  </a:lnTo>
                  <a:lnTo>
                    <a:pt x="81" y="175"/>
                  </a:lnTo>
                  <a:lnTo>
                    <a:pt x="91" y="164"/>
                  </a:lnTo>
                  <a:lnTo>
                    <a:pt x="101" y="152"/>
                  </a:lnTo>
                  <a:lnTo>
                    <a:pt x="38" y="152"/>
                  </a:lnTo>
                  <a:lnTo>
                    <a:pt x="38" y="152"/>
                  </a:lnTo>
                  <a:lnTo>
                    <a:pt x="33" y="167"/>
                  </a:lnTo>
                  <a:lnTo>
                    <a:pt x="27" y="180"/>
                  </a:lnTo>
                  <a:lnTo>
                    <a:pt x="23" y="184"/>
                  </a:lnTo>
                  <a:lnTo>
                    <a:pt x="19" y="188"/>
                  </a:lnTo>
                  <a:lnTo>
                    <a:pt x="14" y="190"/>
                  </a:lnTo>
                  <a:lnTo>
                    <a:pt x="11" y="191"/>
                  </a:lnTo>
                  <a:lnTo>
                    <a:pt x="11" y="191"/>
                  </a:lnTo>
                  <a:lnTo>
                    <a:pt x="6" y="190"/>
                  </a:lnTo>
                  <a:lnTo>
                    <a:pt x="3" y="185"/>
                  </a:lnTo>
                  <a:lnTo>
                    <a:pt x="0" y="180"/>
                  </a:lnTo>
                  <a:lnTo>
                    <a:pt x="0" y="172"/>
                  </a:lnTo>
                  <a:lnTo>
                    <a:pt x="0" y="172"/>
                  </a:lnTo>
                  <a:lnTo>
                    <a:pt x="0" y="168"/>
                  </a:lnTo>
                  <a:lnTo>
                    <a:pt x="4" y="164"/>
                  </a:lnTo>
                  <a:lnTo>
                    <a:pt x="4" y="164"/>
                  </a:lnTo>
                  <a:lnTo>
                    <a:pt x="11" y="161"/>
                  </a:lnTo>
                  <a:lnTo>
                    <a:pt x="11" y="161"/>
                  </a:lnTo>
                  <a:lnTo>
                    <a:pt x="19" y="155"/>
                  </a:lnTo>
                  <a:lnTo>
                    <a:pt x="26" y="148"/>
                  </a:lnTo>
                  <a:lnTo>
                    <a:pt x="26" y="148"/>
                  </a:lnTo>
                  <a:lnTo>
                    <a:pt x="29" y="142"/>
                  </a:lnTo>
                  <a:lnTo>
                    <a:pt x="32" y="132"/>
                  </a:lnTo>
                  <a:lnTo>
                    <a:pt x="39" y="132"/>
                  </a:lnTo>
                  <a:lnTo>
                    <a:pt x="39" y="132"/>
                  </a:lnTo>
                  <a:lnTo>
                    <a:pt x="39" y="136"/>
                  </a:lnTo>
                  <a:lnTo>
                    <a:pt x="39" y="136"/>
                  </a:lnTo>
                  <a:lnTo>
                    <a:pt x="39" y="142"/>
                  </a:lnTo>
                  <a:lnTo>
                    <a:pt x="241" y="142"/>
                  </a:lnTo>
                  <a:lnTo>
                    <a:pt x="257" y="128"/>
                  </a:lnTo>
                  <a:lnTo>
                    <a:pt x="257" y="128"/>
                  </a:lnTo>
                  <a:lnTo>
                    <a:pt x="281" y="149"/>
                  </a:lnTo>
                  <a:lnTo>
                    <a:pt x="281" y="149"/>
                  </a:lnTo>
                  <a:lnTo>
                    <a:pt x="284" y="154"/>
                  </a:lnTo>
                  <a:lnTo>
                    <a:pt x="284" y="155"/>
                  </a:lnTo>
                  <a:lnTo>
                    <a:pt x="284" y="155"/>
                  </a:lnTo>
                  <a:lnTo>
                    <a:pt x="284" y="158"/>
                  </a:lnTo>
                  <a:lnTo>
                    <a:pt x="281" y="159"/>
                  </a:lnTo>
                  <a:lnTo>
                    <a:pt x="267" y="162"/>
                  </a:lnTo>
                  <a:lnTo>
                    <a:pt x="267" y="162"/>
                  </a:lnTo>
                  <a:lnTo>
                    <a:pt x="257" y="170"/>
                  </a:lnTo>
                  <a:lnTo>
                    <a:pt x="257" y="170"/>
                  </a:lnTo>
                  <a:lnTo>
                    <a:pt x="232" y="191"/>
                  </a:lnTo>
                  <a:lnTo>
                    <a:pt x="228" y="188"/>
                  </a:lnTo>
                  <a:lnTo>
                    <a:pt x="228" y="188"/>
                  </a:lnTo>
                  <a:lnTo>
                    <a:pt x="236" y="171"/>
                  </a:lnTo>
                  <a:lnTo>
                    <a:pt x="243" y="152"/>
                  </a:lnTo>
                  <a:lnTo>
                    <a:pt x="130" y="152"/>
                  </a:lnTo>
                  <a:lnTo>
                    <a:pt x="130" y="152"/>
                  </a:lnTo>
                  <a:lnTo>
                    <a:pt x="120" y="164"/>
                  </a:lnTo>
                  <a:lnTo>
                    <a:pt x="112" y="172"/>
                  </a:lnTo>
                  <a:lnTo>
                    <a:pt x="185" y="172"/>
                  </a:lnTo>
                  <a:lnTo>
                    <a:pt x="185" y="172"/>
                  </a:lnTo>
                  <a:lnTo>
                    <a:pt x="200" y="161"/>
                  </a:lnTo>
                  <a:lnTo>
                    <a:pt x="200" y="161"/>
                  </a:lnTo>
                  <a:lnTo>
                    <a:pt x="212" y="171"/>
                  </a:lnTo>
                  <a:lnTo>
                    <a:pt x="222" y="181"/>
                  </a:lnTo>
                  <a:lnTo>
                    <a:pt x="222" y="181"/>
                  </a:lnTo>
                  <a:lnTo>
                    <a:pt x="225" y="183"/>
                  </a:lnTo>
                  <a:lnTo>
                    <a:pt x="225" y="185"/>
                  </a:lnTo>
                  <a:lnTo>
                    <a:pt x="225" y="185"/>
                  </a:lnTo>
                  <a:lnTo>
                    <a:pt x="225" y="187"/>
                  </a:lnTo>
                  <a:lnTo>
                    <a:pt x="222" y="188"/>
                  </a:lnTo>
                  <a:lnTo>
                    <a:pt x="210" y="193"/>
                  </a:lnTo>
                  <a:lnTo>
                    <a:pt x="210" y="193"/>
                  </a:lnTo>
                  <a:lnTo>
                    <a:pt x="196" y="206"/>
                  </a:lnTo>
                  <a:lnTo>
                    <a:pt x="184" y="216"/>
                  </a:lnTo>
                  <a:lnTo>
                    <a:pt x="171" y="226"/>
                  </a:lnTo>
                  <a:lnTo>
                    <a:pt x="156" y="235"/>
                  </a:lnTo>
                  <a:lnTo>
                    <a:pt x="156" y="235"/>
                  </a:lnTo>
                  <a:lnTo>
                    <a:pt x="141" y="245"/>
                  </a:lnTo>
                  <a:lnTo>
                    <a:pt x="125" y="253"/>
                  </a:lnTo>
                  <a:lnTo>
                    <a:pt x="109" y="259"/>
                  </a:lnTo>
                  <a:lnTo>
                    <a:pt x="91" y="267"/>
                  </a:lnTo>
                  <a:lnTo>
                    <a:pt x="75" y="271"/>
                  </a:lnTo>
                  <a:lnTo>
                    <a:pt x="56" y="275"/>
                  </a:lnTo>
                  <a:lnTo>
                    <a:pt x="11" y="281"/>
                  </a:lnTo>
                  <a:lnTo>
                    <a:pt x="10" y="274"/>
                  </a:lnTo>
                  <a:lnTo>
                    <a:pt x="10" y="274"/>
                  </a:lnTo>
                  <a:lnTo>
                    <a:pt x="42" y="267"/>
                  </a:lnTo>
                  <a:lnTo>
                    <a:pt x="65" y="261"/>
                  </a:lnTo>
                  <a:lnTo>
                    <a:pt x="84" y="253"/>
                  </a:lnTo>
                  <a:lnTo>
                    <a:pt x="101" y="245"/>
                  </a:lnTo>
                  <a:lnTo>
                    <a:pt x="101" y="245"/>
                  </a:lnTo>
                  <a:lnTo>
                    <a:pt x="125" y="233"/>
                  </a:lnTo>
                  <a:lnTo>
                    <a:pt x="145" y="219"/>
                  </a:lnTo>
                  <a:lnTo>
                    <a:pt x="165" y="203"/>
                  </a:lnTo>
                  <a:lnTo>
                    <a:pt x="185" y="184"/>
                  </a:lnTo>
                  <a:lnTo>
                    <a:pt x="101" y="184"/>
                  </a:lnTo>
                  <a:close/>
                  <a:moveTo>
                    <a:pt x="167" y="28"/>
                  </a:moveTo>
                  <a:lnTo>
                    <a:pt x="167" y="28"/>
                  </a:lnTo>
                  <a:lnTo>
                    <a:pt x="167" y="19"/>
                  </a:lnTo>
                  <a:lnTo>
                    <a:pt x="167" y="19"/>
                  </a:lnTo>
                  <a:lnTo>
                    <a:pt x="167" y="2"/>
                  </a:lnTo>
                  <a:lnTo>
                    <a:pt x="167" y="2"/>
                  </a:lnTo>
                  <a:lnTo>
                    <a:pt x="194" y="4"/>
                  </a:lnTo>
                  <a:lnTo>
                    <a:pt x="200" y="6"/>
                  </a:lnTo>
                  <a:lnTo>
                    <a:pt x="200" y="6"/>
                  </a:lnTo>
                  <a:lnTo>
                    <a:pt x="203" y="7"/>
                  </a:lnTo>
                  <a:lnTo>
                    <a:pt x="204" y="10"/>
                  </a:lnTo>
                  <a:lnTo>
                    <a:pt x="204" y="10"/>
                  </a:lnTo>
                  <a:lnTo>
                    <a:pt x="203" y="13"/>
                  </a:lnTo>
                  <a:lnTo>
                    <a:pt x="201" y="15"/>
                  </a:lnTo>
                  <a:lnTo>
                    <a:pt x="190" y="17"/>
                  </a:lnTo>
                  <a:lnTo>
                    <a:pt x="190" y="17"/>
                  </a:lnTo>
                  <a:lnTo>
                    <a:pt x="190" y="28"/>
                  </a:lnTo>
                  <a:lnTo>
                    <a:pt x="232" y="28"/>
                  </a:lnTo>
                  <a:lnTo>
                    <a:pt x="232" y="28"/>
                  </a:lnTo>
                  <a:lnTo>
                    <a:pt x="252" y="6"/>
                  </a:lnTo>
                  <a:lnTo>
                    <a:pt x="252" y="6"/>
                  </a:lnTo>
                  <a:lnTo>
                    <a:pt x="281" y="32"/>
                  </a:lnTo>
                  <a:lnTo>
                    <a:pt x="281" y="32"/>
                  </a:lnTo>
                  <a:lnTo>
                    <a:pt x="283" y="36"/>
                  </a:lnTo>
                  <a:lnTo>
                    <a:pt x="283" y="36"/>
                  </a:lnTo>
                  <a:lnTo>
                    <a:pt x="283" y="38"/>
                  </a:lnTo>
                  <a:lnTo>
                    <a:pt x="280" y="38"/>
                  </a:lnTo>
                  <a:lnTo>
                    <a:pt x="190" y="38"/>
                  </a:lnTo>
                  <a:lnTo>
                    <a:pt x="190" y="38"/>
                  </a:lnTo>
                  <a:lnTo>
                    <a:pt x="191" y="54"/>
                  </a:lnTo>
                  <a:lnTo>
                    <a:pt x="191" y="54"/>
                  </a:lnTo>
                  <a:lnTo>
                    <a:pt x="190" y="57"/>
                  </a:lnTo>
                  <a:lnTo>
                    <a:pt x="188" y="58"/>
                  </a:lnTo>
                  <a:lnTo>
                    <a:pt x="175" y="59"/>
                  </a:lnTo>
                  <a:lnTo>
                    <a:pt x="175" y="59"/>
                  </a:lnTo>
                  <a:lnTo>
                    <a:pt x="168" y="58"/>
                  </a:lnTo>
                  <a:lnTo>
                    <a:pt x="167" y="57"/>
                  </a:lnTo>
                  <a:lnTo>
                    <a:pt x="167" y="55"/>
                  </a:lnTo>
                  <a:lnTo>
                    <a:pt x="167" y="55"/>
                  </a:lnTo>
                  <a:lnTo>
                    <a:pt x="167" y="42"/>
                  </a:lnTo>
                  <a:lnTo>
                    <a:pt x="167" y="42"/>
                  </a:lnTo>
                  <a:lnTo>
                    <a:pt x="167" y="38"/>
                  </a:lnTo>
                  <a:lnTo>
                    <a:pt x="109" y="38"/>
                  </a:lnTo>
                  <a:lnTo>
                    <a:pt x="109" y="54"/>
                  </a:lnTo>
                  <a:lnTo>
                    <a:pt x="109" y="54"/>
                  </a:lnTo>
                  <a:lnTo>
                    <a:pt x="109" y="57"/>
                  </a:lnTo>
                  <a:lnTo>
                    <a:pt x="106" y="58"/>
                  </a:lnTo>
                  <a:lnTo>
                    <a:pt x="93" y="59"/>
                  </a:lnTo>
                  <a:lnTo>
                    <a:pt x="93" y="59"/>
                  </a:lnTo>
                  <a:lnTo>
                    <a:pt x="85" y="58"/>
                  </a:lnTo>
                  <a:lnTo>
                    <a:pt x="84" y="57"/>
                  </a:lnTo>
                  <a:lnTo>
                    <a:pt x="84" y="55"/>
                  </a:lnTo>
                  <a:lnTo>
                    <a:pt x="84" y="55"/>
                  </a:lnTo>
                  <a:lnTo>
                    <a:pt x="85" y="38"/>
                  </a:lnTo>
                  <a:lnTo>
                    <a:pt x="33" y="38"/>
                  </a:lnTo>
                  <a:lnTo>
                    <a:pt x="33" y="38"/>
                  </a:lnTo>
                  <a:lnTo>
                    <a:pt x="19" y="39"/>
                  </a:lnTo>
                  <a:lnTo>
                    <a:pt x="6" y="41"/>
                  </a:lnTo>
                  <a:lnTo>
                    <a:pt x="4" y="25"/>
                  </a:lnTo>
                  <a:lnTo>
                    <a:pt x="4" y="25"/>
                  </a:lnTo>
                  <a:lnTo>
                    <a:pt x="19" y="28"/>
                  </a:lnTo>
                  <a:lnTo>
                    <a:pt x="33" y="28"/>
                  </a:lnTo>
                  <a:lnTo>
                    <a:pt x="85" y="28"/>
                  </a:lnTo>
                  <a:lnTo>
                    <a:pt x="85" y="17"/>
                  </a:lnTo>
                  <a:lnTo>
                    <a:pt x="85" y="17"/>
                  </a:lnTo>
                  <a:lnTo>
                    <a:pt x="84" y="0"/>
                  </a:lnTo>
                  <a:lnTo>
                    <a:pt x="84" y="0"/>
                  </a:lnTo>
                  <a:lnTo>
                    <a:pt x="101" y="3"/>
                  </a:lnTo>
                  <a:lnTo>
                    <a:pt x="101" y="3"/>
                  </a:lnTo>
                  <a:lnTo>
                    <a:pt x="117" y="4"/>
                  </a:lnTo>
                  <a:lnTo>
                    <a:pt x="120" y="7"/>
                  </a:lnTo>
                  <a:lnTo>
                    <a:pt x="122" y="9"/>
                  </a:lnTo>
                  <a:lnTo>
                    <a:pt x="122" y="9"/>
                  </a:lnTo>
                  <a:lnTo>
                    <a:pt x="122" y="12"/>
                  </a:lnTo>
                  <a:lnTo>
                    <a:pt x="119" y="13"/>
                  </a:lnTo>
                  <a:lnTo>
                    <a:pt x="109" y="17"/>
                  </a:lnTo>
                  <a:lnTo>
                    <a:pt x="109" y="28"/>
                  </a:lnTo>
                  <a:lnTo>
                    <a:pt x="167" y="28"/>
                  </a:lnTo>
                  <a:close/>
                  <a:moveTo>
                    <a:pt x="59" y="125"/>
                  </a:moveTo>
                  <a:lnTo>
                    <a:pt x="59" y="125"/>
                  </a:lnTo>
                  <a:lnTo>
                    <a:pt x="58" y="128"/>
                  </a:lnTo>
                  <a:lnTo>
                    <a:pt x="56" y="129"/>
                  </a:lnTo>
                  <a:lnTo>
                    <a:pt x="43" y="129"/>
                  </a:lnTo>
                  <a:lnTo>
                    <a:pt x="43" y="129"/>
                  </a:lnTo>
                  <a:lnTo>
                    <a:pt x="36" y="129"/>
                  </a:lnTo>
                  <a:lnTo>
                    <a:pt x="35" y="128"/>
                  </a:lnTo>
                  <a:lnTo>
                    <a:pt x="35" y="126"/>
                  </a:lnTo>
                  <a:lnTo>
                    <a:pt x="35" y="126"/>
                  </a:lnTo>
                  <a:lnTo>
                    <a:pt x="36" y="87"/>
                  </a:lnTo>
                  <a:lnTo>
                    <a:pt x="36" y="87"/>
                  </a:lnTo>
                  <a:lnTo>
                    <a:pt x="35" y="52"/>
                  </a:lnTo>
                  <a:lnTo>
                    <a:pt x="35" y="52"/>
                  </a:lnTo>
                  <a:lnTo>
                    <a:pt x="48" y="58"/>
                  </a:lnTo>
                  <a:lnTo>
                    <a:pt x="61" y="65"/>
                  </a:lnTo>
                  <a:lnTo>
                    <a:pt x="219" y="65"/>
                  </a:lnTo>
                  <a:lnTo>
                    <a:pt x="219" y="65"/>
                  </a:lnTo>
                  <a:lnTo>
                    <a:pt x="230" y="52"/>
                  </a:lnTo>
                  <a:lnTo>
                    <a:pt x="230" y="52"/>
                  </a:lnTo>
                  <a:lnTo>
                    <a:pt x="251" y="68"/>
                  </a:lnTo>
                  <a:lnTo>
                    <a:pt x="251" y="68"/>
                  </a:lnTo>
                  <a:lnTo>
                    <a:pt x="254" y="71"/>
                  </a:lnTo>
                  <a:lnTo>
                    <a:pt x="255" y="74"/>
                  </a:lnTo>
                  <a:lnTo>
                    <a:pt x="255" y="74"/>
                  </a:lnTo>
                  <a:lnTo>
                    <a:pt x="254" y="75"/>
                  </a:lnTo>
                  <a:lnTo>
                    <a:pt x="252" y="77"/>
                  </a:lnTo>
                  <a:lnTo>
                    <a:pt x="245" y="83"/>
                  </a:lnTo>
                  <a:lnTo>
                    <a:pt x="245" y="83"/>
                  </a:lnTo>
                  <a:lnTo>
                    <a:pt x="245" y="103"/>
                  </a:lnTo>
                  <a:lnTo>
                    <a:pt x="245" y="103"/>
                  </a:lnTo>
                  <a:lnTo>
                    <a:pt x="246" y="125"/>
                  </a:lnTo>
                  <a:lnTo>
                    <a:pt x="246" y="125"/>
                  </a:lnTo>
                  <a:lnTo>
                    <a:pt x="245" y="128"/>
                  </a:lnTo>
                  <a:lnTo>
                    <a:pt x="242" y="129"/>
                  </a:lnTo>
                  <a:lnTo>
                    <a:pt x="236" y="130"/>
                  </a:lnTo>
                  <a:lnTo>
                    <a:pt x="228" y="130"/>
                  </a:lnTo>
                  <a:lnTo>
                    <a:pt x="228" y="130"/>
                  </a:lnTo>
                  <a:lnTo>
                    <a:pt x="222" y="130"/>
                  </a:lnTo>
                  <a:lnTo>
                    <a:pt x="222" y="129"/>
                  </a:lnTo>
                  <a:lnTo>
                    <a:pt x="222" y="128"/>
                  </a:lnTo>
                  <a:lnTo>
                    <a:pt x="222" y="123"/>
                  </a:lnTo>
                  <a:lnTo>
                    <a:pt x="59" y="123"/>
                  </a:lnTo>
                  <a:lnTo>
                    <a:pt x="59" y="125"/>
                  </a:lnTo>
                  <a:close/>
                  <a:moveTo>
                    <a:pt x="97" y="75"/>
                  </a:moveTo>
                  <a:lnTo>
                    <a:pt x="59" y="75"/>
                  </a:lnTo>
                  <a:lnTo>
                    <a:pt x="59" y="113"/>
                  </a:lnTo>
                  <a:lnTo>
                    <a:pt x="97" y="113"/>
                  </a:lnTo>
                  <a:lnTo>
                    <a:pt x="97" y="75"/>
                  </a:lnTo>
                  <a:close/>
                  <a:moveTo>
                    <a:pt x="119" y="113"/>
                  </a:moveTo>
                  <a:lnTo>
                    <a:pt x="158" y="113"/>
                  </a:lnTo>
                  <a:lnTo>
                    <a:pt x="158" y="75"/>
                  </a:lnTo>
                  <a:lnTo>
                    <a:pt x="119" y="75"/>
                  </a:lnTo>
                  <a:lnTo>
                    <a:pt x="119" y="113"/>
                  </a:lnTo>
                  <a:close/>
                  <a:moveTo>
                    <a:pt x="181" y="113"/>
                  </a:moveTo>
                  <a:lnTo>
                    <a:pt x="222" y="113"/>
                  </a:lnTo>
                  <a:lnTo>
                    <a:pt x="222" y="75"/>
                  </a:lnTo>
                  <a:lnTo>
                    <a:pt x="181" y="75"/>
                  </a:lnTo>
                  <a:lnTo>
                    <a:pt x="181" y="11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7" name="Freeform 168"/>
            <p:cNvSpPr>
              <a:spLocks/>
            </p:cNvSpPr>
            <p:nvPr userDrawn="1"/>
          </p:nvSpPr>
          <p:spPr bwMode="auto">
            <a:xfrm>
              <a:off x="3217863" y="1757363"/>
              <a:ext cx="127000" cy="136525"/>
            </a:xfrm>
            <a:custGeom>
              <a:avLst/>
              <a:gdLst/>
              <a:ahLst/>
              <a:cxnLst>
                <a:cxn ang="0">
                  <a:pos x="19" y="58"/>
                </a:cxn>
                <a:cxn ang="0">
                  <a:pos x="55" y="58"/>
                </a:cxn>
                <a:cxn ang="0">
                  <a:pos x="93" y="32"/>
                </a:cxn>
                <a:cxn ang="0">
                  <a:pos x="97" y="18"/>
                </a:cxn>
                <a:cxn ang="0">
                  <a:pos x="90" y="10"/>
                </a:cxn>
                <a:cxn ang="0">
                  <a:pos x="80" y="5"/>
                </a:cxn>
                <a:cxn ang="0">
                  <a:pos x="87" y="0"/>
                </a:cxn>
                <a:cxn ang="0">
                  <a:pos x="123" y="10"/>
                </a:cxn>
                <a:cxn ang="0">
                  <a:pos x="125" y="19"/>
                </a:cxn>
                <a:cxn ang="0">
                  <a:pos x="113" y="35"/>
                </a:cxn>
                <a:cxn ang="0">
                  <a:pos x="151" y="34"/>
                </a:cxn>
                <a:cxn ang="0">
                  <a:pos x="162" y="31"/>
                </a:cxn>
                <a:cxn ang="0">
                  <a:pos x="175" y="42"/>
                </a:cxn>
                <a:cxn ang="0">
                  <a:pos x="160" y="54"/>
                </a:cxn>
                <a:cxn ang="0">
                  <a:pos x="91" y="70"/>
                </a:cxn>
                <a:cxn ang="0">
                  <a:pos x="65" y="112"/>
                </a:cxn>
                <a:cxn ang="0">
                  <a:pos x="97" y="102"/>
                </a:cxn>
                <a:cxn ang="0">
                  <a:pos x="122" y="112"/>
                </a:cxn>
                <a:cxn ang="0">
                  <a:pos x="133" y="141"/>
                </a:cxn>
                <a:cxn ang="0">
                  <a:pos x="203" y="110"/>
                </a:cxn>
                <a:cxn ang="0">
                  <a:pos x="204" y="103"/>
                </a:cxn>
                <a:cxn ang="0">
                  <a:pos x="196" y="93"/>
                </a:cxn>
                <a:cxn ang="0">
                  <a:pos x="194" y="89"/>
                </a:cxn>
                <a:cxn ang="0">
                  <a:pos x="212" y="91"/>
                </a:cxn>
                <a:cxn ang="0">
                  <a:pos x="235" y="112"/>
                </a:cxn>
                <a:cxn ang="0">
                  <a:pos x="238" y="125"/>
                </a:cxn>
                <a:cxn ang="0">
                  <a:pos x="226" y="129"/>
                </a:cxn>
                <a:cxn ang="0">
                  <a:pos x="167" y="146"/>
                </a:cxn>
                <a:cxn ang="0">
                  <a:pos x="135" y="191"/>
                </a:cxn>
                <a:cxn ang="0">
                  <a:pos x="123" y="209"/>
                </a:cxn>
                <a:cxn ang="0">
                  <a:pos x="115" y="202"/>
                </a:cxn>
                <a:cxn ang="0">
                  <a:pos x="113" y="165"/>
                </a:cxn>
                <a:cxn ang="0">
                  <a:pos x="78" y="190"/>
                </a:cxn>
                <a:cxn ang="0">
                  <a:pos x="67" y="212"/>
                </a:cxn>
                <a:cxn ang="0">
                  <a:pos x="74" y="228"/>
                </a:cxn>
                <a:cxn ang="0">
                  <a:pos x="116" y="236"/>
                </a:cxn>
                <a:cxn ang="0">
                  <a:pos x="161" y="232"/>
                </a:cxn>
                <a:cxn ang="0">
                  <a:pos x="189" y="228"/>
                </a:cxn>
                <a:cxn ang="0">
                  <a:pos x="207" y="236"/>
                </a:cxn>
                <a:cxn ang="0">
                  <a:pos x="204" y="252"/>
                </a:cxn>
                <a:cxn ang="0">
                  <a:pos x="168" y="258"/>
                </a:cxn>
                <a:cxn ang="0">
                  <a:pos x="102" y="257"/>
                </a:cxn>
                <a:cxn ang="0">
                  <a:pos x="57" y="235"/>
                </a:cxn>
                <a:cxn ang="0">
                  <a:pos x="52" y="206"/>
                </a:cxn>
                <a:cxn ang="0">
                  <a:pos x="65" y="181"/>
                </a:cxn>
                <a:cxn ang="0">
                  <a:pos x="113" y="148"/>
                </a:cxn>
                <a:cxn ang="0">
                  <a:pos x="109" y="122"/>
                </a:cxn>
                <a:cxn ang="0">
                  <a:pos x="94" y="115"/>
                </a:cxn>
                <a:cxn ang="0">
                  <a:pos x="64" y="126"/>
                </a:cxn>
                <a:cxn ang="0">
                  <a:pos x="26" y="155"/>
                </a:cxn>
                <a:cxn ang="0">
                  <a:pos x="12"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5" y="60"/>
                  </a:lnTo>
                  <a:lnTo>
                    <a:pt x="32" y="60"/>
                  </a:lnTo>
                  <a:lnTo>
                    <a:pt x="32" y="60"/>
                  </a:lnTo>
                  <a:lnTo>
                    <a:pt x="55" y="58"/>
                  </a:lnTo>
                  <a:lnTo>
                    <a:pt x="83" y="54"/>
                  </a:lnTo>
                  <a:lnTo>
                    <a:pt x="83" y="54"/>
                  </a:lnTo>
                  <a:lnTo>
                    <a:pt x="88" y="44"/>
                  </a:lnTo>
                  <a:lnTo>
                    <a:pt x="93" y="32"/>
                  </a:lnTo>
                  <a:lnTo>
                    <a:pt x="93" y="32"/>
                  </a:lnTo>
                  <a:lnTo>
                    <a:pt x="96" y="23"/>
                  </a:lnTo>
                  <a:lnTo>
                    <a:pt x="97" y="18"/>
                  </a:lnTo>
                  <a:lnTo>
                    <a:pt x="97" y="18"/>
                  </a:lnTo>
                  <a:lnTo>
                    <a:pt x="97" y="16"/>
                  </a:lnTo>
                  <a:lnTo>
                    <a:pt x="96" y="15"/>
                  </a:lnTo>
                  <a:lnTo>
                    <a:pt x="96" y="15"/>
                  </a:lnTo>
                  <a:lnTo>
                    <a:pt x="90" y="10"/>
                  </a:lnTo>
                  <a:lnTo>
                    <a:pt x="83" y="7"/>
                  </a:lnTo>
                  <a:lnTo>
                    <a:pt x="83" y="7"/>
                  </a:lnTo>
                  <a:lnTo>
                    <a:pt x="80" y="6"/>
                  </a:lnTo>
                  <a:lnTo>
                    <a:pt x="80" y="5"/>
                  </a:lnTo>
                  <a:lnTo>
                    <a:pt x="80" y="5"/>
                  </a:lnTo>
                  <a:lnTo>
                    <a:pt x="80" y="2"/>
                  </a:lnTo>
                  <a:lnTo>
                    <a:pt x="81" y="0"/>
                  </a:lnTo>
                  <a:lnTo>
                    <a:pt x="87" y="0"/>
                  </a:lnTo>
                  <a:lnTo>
                    <a:pt x="87" y="0"/>
                  </a:lnTo>
                  <a:lnTo>
                    <a:pt x="102" y="2"/>
                  </a:lnTo>
                  <a:lnTo>
                    <a:pt x="115" y="5"/>
                  </a:lnTo>
                  <a:lnTo>
                    <a:pt x="123" y="10"/>
                  </a:lnTo>
                  <a:lnTo>
                    <a:pt x="125" y="13"/>
                  </a:lnTo>
                  <a:lnTo>
                    <a:pt x="126" y="16"/>
                  </a:lnTo>
                  <a:lnTo>
                    <a:pt x="126" y="16"/>
                  </a:lnTo>
                  <a:lnTo>
                    <a:pt x="125" y="19"/>
                  </a:lnTo>
                  <a:lnTo>
                    <a:pt x="122" y="23"/>
                  </a:lnTo>
                  <a:lnTo>
                    <a:pt x="122" y="23"/>
                  </a:lnTo>
                  <a:lnTo>
                    <a:pt x="113" y="35"/>
                  </a:lnTo>
                  <a:lnTo>
                    <a:pt x="113" y="35"/>
                  </a:lnTo>
                  <a:lnTo>
                    <a:pt x="103" y="51"/>
                  </a:lnTo>
                  <a:lnTo>
                    <a:pt x="103" y="51"/>
                  </a:lnTo>
                  <a:lnTo>
                    <a:pt x="131" y="42"/>
                  </a:lnTo>
                  <a:lnTo>
                    <a:pt x="151" y="34"/>
                  </a:lnTo>
                  <a:lnTo>
                    <a:pt x="151" y="34"/>
                  </a:lnTo>
                  <a:lnTo>
                    <a:pt x="157" y="32"/>
                  </a:lnTo>
                  <a:lnTo>
                    <a:pt x="162" y="31"/>
                  </a:lnTo>
                  <a:lnTo>
                    <a:pt x="162" y="31"/>
                  </a:lnTo>
                  <a:lnTo>
                    <a:pt x="168" y="32"/>
                  </a:lnTo>
                  <a:lnTo>
                    <a:pt x="173" y="35"/>
                  </a:lnTo>
                  <a:lnTo>
                    <a:pt x="175" y="38"/>
                  </a:lnTo>
                  <a:lnTo>
                    <a:pt x="175" y="42"/>
                  </a:lnTo>
                  <a:lnTo>
                    <a:pt x="175" y="42"/>
                  </a:lnTo>
                  <a:lnTo>
                    <a:pt x="174" y="47"/>
                  </a:lnTo>
                  <a:lnTo>
                    <a:pt x="170" y="51"/>
                  </a:lnTo>
                  <a:lnTo>
                    <a:pt x="160" y="54"/>
                  </a:lnTo>
                  <a:lnTo>
                    <a:pt x="145" y="58"/>
                  </a:lnTo>
                  <a:lnTo>
                    <a:pt x="145" y="58"/>
                  </a:lnTo>
                  <a:lnTo>
                    <a:pt x="91" y="70"/>
                  </a:lnTo>
                  <a:lnTo>
                    <a:pt x="91" y="70"/>
                  </a:lnTo>
                  <a:lnTo>
                    <a:pt x="74" y="93"/>
                  </a:lnTo>
                  <a:lnTo>
                    <a:pt x="54" y="118"/>
                  </a:lnTo>
                  <a:lnTo>
                    <a:pt x="54" y="118"/>
                  </a:lnTo>
                  <a:lnTo>
                    <a:pt x="65" y="112"/>
                  </a:lnTo>
                  <a:lnTo>
                    <a:pt x="77" y="106"/>
                  </a:lnTo>
                  <a:lnTo>
                    <a:pt x="87" y="103"/>
                  </a:lnTo>
                  <a:lnTo>
                    <a:pt x="97" y="102"/>
                  </a:lnTo>
                  <a:lnTo>
                    <a:pt x="97" y="102"/>
                  </a:lnTo>
                  <a:lnTo>
                    <a:pt x="104" y="102"/>
                  </a:lnTo>
                  <a:lnTo>
                    <a:pt x="112" y="104"/>
                  </a:lnTo>
                  <a:lnTo>
                    <a:pt x="117" y="107"/>
                  </a:lnTo>
                  <a:lnTo>
                    <a:pt x="122" y="112"/>
                  </a:lnTo>
                  <a:lnTo>
                    <a:pt x="126" y="118"/>
                  </a:lnTo>
                  <a:lnTo>
                    <a:pt x="131"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6" y="93"/>
                  </a:lnTo>
                  <a:lnTo>
                    <a:pt x="196" y="93"/>
                  </a:lnTo>
                  <a:lnTo>
                    <a:pt x="194" y="91"/>
                  </a:lnTo>
                  <a:lnTo>
                    <a:pt x="193" y="90"/>
                  </a:lnTo>
                  <a:lnTo>
                    <a:pt x="193" y="90"/>
                  </a:lnTo>
                  <a:lnTo>
                    <a:pt x="194" y="89"/>
                  </a:lnTo>
                  <a:lnTo>
                    <a:pt x="197" y="89"/>
                  </a:lnTo>
                  <a:lnTo>
                    <a:pt x="197" y="89"/>
                  </a:lnTo>
                  <a:lnTo>
                    <a:pt x="204" y="89"/>
                  </a:lnTo>
                  <a:lnTo>
                    <a:pt x="212" y="91"/>
                  </a:lnTo>
                  <a:lnTo>
                    <a:pt x="219" y="96"/>
                  </a:lnTo>
                  <a:lnTo>
                    <a:pt x="225" y="100"/>
                  </a:lnTo>
                  <a:lnTo>
                    <a:pt x="225" y="100"/>
                  </a:lnTo>
                  <a:lnTo>
                    <a:pt x="235" y="112"/>
                  </a:lnTo>
                  <a:lnTo>
                    <a:pt x="238" y="116"/>
                  </a:lnTo>
                  <a:lnTo>
                    <a:pt x="238" y="120"/>
                  </a:lnTo>
                  <a:lnTo>
                    <a:pt x="238" y="120"/>
                  </a:lnTo>
                  <a:lnTo>
                    <a:pt x="238" y="125"/>
                  </a:lnTo>
                  <a:lnTo>
                    <a:pt x="235" y="126"/>
                  </a:lnTo>
                  <a:lnTo>
                    <a:pt x="231" y="128"/>
                  </a:lnTo>
                  <a:lnTo>
                    <a:pt x="226" y="129"/>
                  </a:lnTo>
                  <a:lnTo>
                    <a:pt x="226" y="129"/>
                  </a:lnTo>
                  <a:lnTo>
                    <a:pt x="215" y="131"/>
                  </a:lnTo>
                  <a:lnTo>
                    <a:pt x="200" y="135"/>
                  </a:lnTo>
                  <a:lnTo>
                    <a:pt x="200" y="135"/>
                  </a:lnTo>
                  <a:lnTo>
                    <a:pt x="167"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5" y="202"/>
                  </a:lnTo>
                  <a:lnTo>
                    <a:pt x="113" y="196"/>
                  </a:lnTo>
                  <a:lnTo>
                    <a:pt x="113" y="196"/>
                  </a:lnTo>
                  <a:lnTo>
                    <a:pt x="113" y="165"/>
                  </a:lnTo>
                  <a:lnTo>
                    <a:pt x="113" y="165"/>
                  </a:lnTo>
                  <a:lnTo>
                    <a:pt x="103" y="171"/>
                  </a:lnTo>
                  <a:lnTo>
                    <a:pt x="93" y="177"/>
                  </a:lnTo>
                  <a:lnTo>
                    <a:pt x="84" y="184"/>
                  </a:lnTo>
                  <a:lnTo>
                    <a:pt x="78" y="190"/>
                  </a:lnTo>
                  <a:lnTo>
                    <a:pt x="72" y="196"/>
                  </a:lnTo>
                  <a:lnTo>
                    <a:pt x="70" y="202"/>
                  </a:lnTo>
                  <a:lnTo>
                    <a:pt x="67" y="207"/>
                  </a:lnTo>
                  <a:lnTo>
                    <a:pt x="67" y="212"/>
                  </a:lnTo>
                  <a:lnTo>
                    <a:pt x="67" y="212"/>
                  </a:lnTo>
                  <a:lnTo>
                    <a:pt x="67" y="219"/>
                  </a:lnTo>
                  <a:lnTo>
                    <a:pt x="70" y="223"/>
                  </a:lnTo>
                  <a:lnTo>
                    <a:pt x="74" y="228"/>
                  </a:lnTo>
                  <a:lnTo>
                    <a:pt x="78" y="230"/>
                  </a:lnTo>
                  <a:lnTo>
                    <a:pt x="86" y="233"/>
                  </a:lnTo>
                  <a:lnTo>
                    <a:pt x="94" y="235"/>
                  </a:lnTo>
                  <a:lnTo>
                    <a:pt x="116" y="236"/>
                  </a:lnTo>
                  <a:lnTo>
                    <a:pt x="116" y="236"/>
                  </a:lnTo>
                  <a:lnTo>
                    <a:pt x="136" y="235"/>
                  </a:lnTo>
                  <a:lnTo>
                    <a:pt x="161" y="232"/>
                  </a:lnTo>
                  <a:lnTo>
                    <a:pt x="161" y="232"/>
                  </a:lnTo>
                  <a:lnTo>
                    <a:pt x="171" y="230"/>
                  </a:lnTo>
                  <a:lnTo>
                    <a:pt x="180" y="229"/>
                  </a:lnTo>
                  <a:lnTo>
                    <a:pt x="180" y="229"/>
                  </a:lnTo>
                  <a:lnTo>
                    <a:pt x="189" y="228"/>
                  </a:lnTo>
                  <a:lnTo>
                    <a:pt x="189" y="228"/>
                  </a:lnTo>
                  <a:lnTo>
                    <a:pt x="196" y="228"/>
                  </a:lnTo>
                  <a:lnTo>
                    <a:pt x="203" y="232"/>
                  </a:lnTo>
                  <a:lnTo>
                    <a:pt x="207" y="236"/>
                  </a:lnTo>
                  <a:lnTo>
                    <a:pt x="209" y="242"/>
                  </a:lnTo>
                  <a:lnTo>
                    <a:pt x="209" y="242"/>
                  </a:lnTo>
                  <a:lnTo>
                    <a:pt x="209" y="248"/>
                  </a:lnTo>
                  <a:lnTo>
                    <a:pt x="204" y="252"/>
                  </a:lnTo>
                  <a:lnTo>
                    <a:pt x="199" y="254"/>
                  </a:lnTo>
                  <a:lnTo>
                    <a:pt x="189" y="257"/>
                  </a:lnTo>
                  <a:lnTo>
                    <a:pt x="189" y="257"/>
                  </a:lnTo>
                  <a:lnTo>
                    <a:pt x="168" y="258"/>
                  </a:lnTo>
                  <a:lnTo>
                    <a:pt x="141" y="259"/>
                  </a:lnTo>
                  <a:lnTo>
                    <a:pt x="141" y="259"/>
                  </a:lnTo>
                  <a:lnTo>
                    <a:pt x="119" y="258"/>
                  </a:lnTo>
                  <a:lnTo>
                    <a:pt x="102" y="257"/>
                  </a:lnTo>
                  <a:lnTo>
                    <a:pt x="86" y="254"/>
                  </a:lnTo>
                  <a:lnTo>
                    <a:pt x="72" y="249"/>
                  </a:lnTo>
                  <a:lnTo>
                    <a:pt x="64" y="243"/>
                  </a:lnTo>
                  <a:lnTo>
                    <a:pt x="57" y="235"/>
                  </a:lnTo>
                  <a:lnTo>
                    <a:pt x="52" y="226"/>
                  </a:lnTo>
                  <a:lnTo>
                    <a:pt x="51" y="215"/>
                  </a:lnTo>
                  <a:lnTo>
                    <a:pt x="51" y="215"/>
                  </a:lnTo>
                  <a:lnTo>
                    <a:pt x="52" y="206"/>
                  </a:lnTo>
                  <a:lnTo>
                    <a:pt x="55" y="197"/>
                  </a:lnTo>
                  <a:lnTo>
                    <a:pt x="59" y="188"/>
                  </a:lnTo>
                  <a:lnTo>
                    <a:pt x="65" y="181"/>
                  </a:lnTo>
                  <a:lnTo>
                    <a:pt x="65" y="181"/>
                  </a:lnTo>
                  <a:lnTo>
                    <a:pt x="75" y="173"/>
                  </a:lnTo>
                  <a:lnTo>
                    <a:pt x="87" y="164"/>
                  </a:lnTo>
                  <a:lnTo>
                    <a:pt x="100" y="155"/>
                  </a:lnTo>
                  <a:lnTo>
                    <a:pt x="113" y="148"/>
                  </a:lnTo>
                  <a:lnTo>
                    <a:pt x="113" y="148"/>
                  </a:lnTo>
                  <a:lnTo>
                    <a:pt x="113" y="132"/>
                  </a:lnTo>
                  <a:lnTo>
                    <a:pt x="112" y="126"/>
                  </a:lnTo>
                  <a:lnTo>
                    <a:pt x="109" y="122"/>
                  </a:lnTo>
                  <a:lnTo>
                    <a:pt x="106" y="119"/>
                  </a:lnTo>
                  <a:lnTo>
                    <a:pt x="103" y="116"/>
                  </a:lnTo>
                  <a:lnTo>
                    <a:pt x="99" y="115"/>
                  </a:lnTo>
                  <a:lnTo>
                    <a:pt x="94" y="115"/>
                  </a:lnTo>
                  <a:lnTo>
                    <a:pt x="94" y="115"/>
                  </a:lnTo>
                  <a:lnTo>
                    <a:pt x="86" y="116"/>
                  </a:lnTo>
                  <a:lnTo>
                    <a:pt x="75" y="120"/>
                  </a:lnTo>
                  <a:lnTo>
                    <a:pt x="64" y="126"/>
                  </a:lnTo>
                  <a:lnTo>
                    <a:pt x="52" y="133"/>
                  </a:lnTo>
                  <a:lnTo>
                    <a:pt x="52" y="133"/>
                  </a:lnTo>
                  <a:lnTo>
                    <a:pt x="39" y="144"/>
                  </a:lnTo>
                  <a:lnTo>
                    <a:pt x="26" y="155"/>
                  </a:lnTo>
                  <a:lnTo>
                    <a:pt x="26" y="155"/>
                  </a:lnTo>
                  <a:lnTo>
                    <a:pt x="17" y="162"/>
                  </a:lnTo>
                  <a:lnTo>
                    <a:pt x="14" y="164"/>
                  </a:lnTo>
                  <a:lnTo>
                    <a:pt x="12" y="165"/>
                  </a:lnTo>
                  <a:lnTo>
                    <a:pt x="12" y="165"/>
                  </a:lnTo>
                  <a:lnTo>
                    <a:pt x="7" y="164"/>
                  </a:lnTo>
                  <a:lnTo>
                    <a:pt x="3" y="162"/>
                  </a:lnTo>
                  <a:lnTo>
                    <a:pt x="1" y="158"/>
                  </a:lnTo>
                  <a:lnTo>
                    <a:pt x="0" y="154"/>
                  </a:lnTo>
                  <a:lnTo>
                    <a:pt x="0" y="154"/>
                  </a:lnTo>
                  <a:lnTo>
                    <a:pt x="1" y="149"/>
                  </a:lnTo>
                  <a:lnTo>
                    <a:pt x="3" y="144"/>
                  </a:lnTo>
                  <a:lnTo>
                    <a:pt x="6" y="139"/>
                  </a:lnTo>
                  <a:lnTo>
                    <a:pt x="10" y="136"/>
                  </a:lnTo>
                  <a:lnTo>
                    <a:pt x="10" y="136"/>
                  </a:lnTo>
                  <a:lnTo>
                    <a:pt x="19" y="129"/>
                  </a:lnTo>
                  <a:lnTo>
                    <a:pt x="30" y="120"/>
                  </a:lnTo>
                  <a:lnTo>
                    <a:pt x="30" y="120"/>
                  </a:lnTo>
                  <a:lnTo>
                    <a:pt x="51" y="99"/>
                  </a:lnTo>
                  <a:lnTo>
                    <a:pt x="61" y="86"/>
                  </a:lnTo>
                  <a:lnTo>
                    <a:pt x="71" y="73"/>
                  </a:lnTo>
                  <a:lnTo>
                    <a:pt x="71" y="73"/>
                  </a:lnTo>
                  <a:lnTo>
                    <a:pt x="55" y="76"/>
                  </a:lnTo>
                  <a:lnTo>
                    <a:pt x="39" y="76"/>
                  </a:lnTo>
                  <a:lnTo>
                    <a:pt x="39" y="76"/>
                  </a:lnTo>
                  <a:lnTo>
                    <a:pt x="28"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8" name="Freeform 169"/>
            <p:cNvSpPr>
              <a:spLocks noEditPoints="1"/>
            </p:cNvSpPr>
            <p:nvPr userDrawn="1"/>
          </p:nvSpPr>
          <p:spPr bwMode="auto">
            <a:xfrm>
              <a:off x="3384550" y="1758951"/>
              <a:ext cx="138113" cy="128587"/>
            </a:xfrm>
            <a:custGeom>
              <a:avLst/>
              <a:gdLst/>
              <a:ahLst/>
              <a:cxnLst>
                <a:cxn ang="0">
                  <a:pos x="81" y="203"/>
                </a:cxn>
                <a:cxn ang="0">
                  <a:pos x="105" y="212"/>
                </a:cxn>
                <a:cxn ang="0">
                  <a:pos x="115" y="209"/>
                </a:cxn>
                <a:cxn ang="0">
                  <a:pos x="121" y="200"/>
                </a:cxn>
                <a:cxn ang="0">
                  <a:pos x="141" y="128"/>
                </a:cxn>
                <a:cxn ang="0">
                  <a:pos x="141" y="90"/>
                </a:cxn>
                <a:cxn ang="0">
                  <a:pos x="135" y="80"/>
                </a:cxn>
                <a:cxn ang="0">
                  <a:pos x="123" y="77"/>
                </a:cxn>
                <a:cxn ang="0">
                  <a:pos x="96" y="81"/>
                </a:cxn>
                <a:cxn ang="0">
                  <a:pos x="34" y="217"/>
                </a:cxn>
                <a:cxn ang="0">
                  <a:pos x="21" y="235"/>
                </a:cxn>
                <a:cxn ang="0">
                  <a:pos x="12" y="235"/>
                </a:cxn>
                <a:cxn ang="0">
                  <a:pos x="3" y="223"/>
                </a:cxn>
                <a:cxn ang="0">
                  <a:pos x="6" y="214"/>
                </a:cxn>
                <a:cxn ang="0">
                  <a:pos x="31" y="172"/>
                </a:cxn>
                <a:cxn ang="0">
                  <a:pos x="73" y="87"/>
                </a:cxn>
                <a:cxn ang="0">
                  <a:pos x="32" y="99"/>
                </a:cxn>
                <a:cxn ang="0">
                  <a:pos x="23" y="101"/>
                </a:cxn>
                <a:cxn ang="0">
                  <a:pos x="15" y="97"/>
                </a:cxn>
                <a:cxn ang="0">
                  <a:pos x="2" y="80"/>
                </a:cxn>
                <a:cxn ang="0">
                  <a:pos x="0" y="67"/>
                </a:cxn>
                <a:cxn ang="0">
                  <a:pos x="3" y="65"/>
                </a:cxn>
                <a:cxn ang="0">
                  <a:pos x="6" y="67"/>
                </a:cxn>
                <a:cxn ang="0">
                  <a:pos x="23" y="77"/>
                </a:cxn>
                <a:cxn ang="0">
                  <a:pos x="47" y="74"/>
                </a:cxn>
                <a:cxn ang="0">
                  <a:pos x="79" y="68"/>
                </a:cxn>
                <a:cxn ang="0">
                  <a:pos x="90" y="23"/>
                </a:cxn>
                <a:cxn ang="0">
                  <a:pos x="87" y="16"/>
                </a:cxn>
                <a:cxn ang="0">
                  <a:pos x="79" y="9"/>
                </a:cxn>
                <a:cxn ang="0">
                  <a:pos x="73" y="4"/>
                </a:cxn>
                <a:cxn ang="0">
                  <a:pos x="80" y="0"/>
                </a:cxn>
                <a:cxn ang="0">
                  <a:pos x="92" y="0"/>
                </a:cxn>
                <a:cxn ang="0">
                  <a:pos x="113" y="7"/>
                </a:cxn>
                <a:cxn ang="0">
                  <a:pos x="121" y="19"/>
                </a:cxn>
                <a:cxn ang="0">
                  <a:pos x="118" y="26"/>
                </a:cxn>
                <a:cxn ang="0">
                  <a:pos x="108" y="44"/>
                </a:cxn>
                <a:cxn ang="0">
                  <a:pos x="100" y="64"/>
                </a:cxn>
                <a:cxn ang="0">
                  <a:pos x="126" y="61"/>
                </a:cxn>
                <a:cxn ang="0">
                  <a:pos x="148" y="68"/>
                </a:cxn>
                <a:cxn ang="0">
                  <a:pos x="160" y="90"/>
                </a:cxn>
                <a:cxn ang="0">
                  <a:pos x="163" y="110"/>
                </a:cxn>
                <a:cxn ang="0">
                  <a:pos x="148" y="196"/>
                </a:cxn>
                <a:cxn ang="0">
                  <a:pos x="138" y="217"/>
                </a:cxn>
                <a:cxn ang="0">
                  <a:pos x="110" y="242"/>
                </a:cxn>
                <a:cxn ang="0">
                  <a:pos x="97" y="242"/>
                </a:cxn>
                <a:cxn ang="0">
                  <a:pos x="90" y="232"/>
                </a:cxn>
                <a:cxn ang="0">
                  <a:pos x="84" y="222"/>
                </a:cxn>
                <a:cxn ang="0">
                  <a:pos x="189" y="58"/>
                </a:cxn>
                <a:cxn ang="0">
                  <a:pos x="219" y="71"/>
                </a:cxn>
                <a:cxn ang="0">
                  <a:pos x="239" y="91"/>
                </a:cxn>
                <a:cxn ang="0">
                  <a:pos x="260" y="132"/>
                </a:cxn>
                <a:cxn ang="0">
                  <a:pos x="261" y="155"/>
                </a:cxn>
                <a:cxn ang="0">
                  <a:pos x="248" y="167"/>
                </a:cxn>
                <a:cxn ang="0">
                  <a:pos x="238" y="161"/>
                </a:cxn>
                <a:cxn ang="0">
                  <a:pos x="229" y="158"/>
                </a:cxn>
                <a:cxn ang="0">
                  <a:pos x="193" y="161"/>
                </a:cxn>
                <a:cxn ang="0">
                  <a:pos x="213" y="146"/>
                </a:cxn>
                <a:cxn ang="0">
                  <a:pos x="234" y="139"/>
                </a:cxn>
                <a:cxn ang="0">
                  <a:pos x="235" y="132"/>
                </a:cxn>
                <a:cxn ang="0">
                  <a:pos x="232" y="119"/>
                </a:cxn>
                <a:cxn ang="0">
                  <a:pos x="218" y="93"/>
                </a:cxn>
                <a:cxn ang="0">
                  <a:pos x="195" y="71"/>
                </a:cxn>
              </a:cxnLst>
              <a:rect l="0" t="0" r="r" b="b"/>
              <a:pathLst>
                <a:path w="261" h="243">
                  <a:moveTo>
                    <a:pt x="68" y="196"/>
                  </a:moveTo>
                  <a:lnTo>
                    <a:pt x="68" y="196"/>
                  </a:lnTo>
                  <a:lnTo>
                    <a:pt x="81" y="203"/>
                  </a:lnTo>
                  <a:lnTo>
                    <a:pt x="92" y="209"/>
                  </a:lnTo>
                  <a:lnTo>
                    <a:pt x="99" y="212"/>
                  </a:lnTo>
                  <a:lnTo>
                    <a:pt x="105" y="212"/>
                  </a:lnTo>
                  <a:lnTo>
                    <a:pt x="105" y="212"/>
                  </a:lnTo>
                  <a:lnTo>
                    <a:pt x="110" y="212"/>
                  </a:lnTo>
                  <a:lnTo>
                    <a:pt x="115" y="209"/>
                  </a:lnTo>
                  <a:lnTo>
                    <a:pt x="118" y="204"/>
                  </a:lnTo>
                  <a:lnTo>
                    <a:pt x="121" y="200"/>
                  </a:lnTo>
                  <a:lnTo>
                    <a:pt x="121" y="200"/>
                  </a:lnTo>
                  <a:lnTo>
                    <a:pt x="129" y="178"/>
                  </a:lnTo>
                  <a:lnTo>
                    <a:pt x="137" y="152"/>
                  </a:lnTo>
                  <a:lnTo>
                    <a:pt x="141" y="128"/>
                  </a:lnTo>
                  <a:lnTo>
                    <a:pt x="142" y="104"/>
                  </a:lnTo>
                  <a:lnTo>
                    <a:pt x="142" y="104"/>
                  </a:lnTo>
                  <a:lnTo>
                    <a:pt x="141" y="90"/>
                  </a:lnTo>
                  <a:lnTo>
                    <a:pt x="139" y="86"/>
                  </a:lnTo>
                  <a:lnTo>
                    <a:pt x="138" y="81"/>
                  </a:lnTo>
                  <a:lnTo>
                    <a:pt x="135" y="80"/>
                  </a:lnTo>
                  <a:lnTo>
                    <a:pt x="132" y="77"/>
                  </a:lnTo>
                  <a:lnTo>
                    <a:pt x="123" y="77"/>
                  </a:lnTo>
                  <a:lnTo>
                    <a:pt x="123" y="77"/>
                  </a:lnTo>
                  <a:lnTo>
                    <a:pt x="110" y="77"/>
                  </a:lnTo>
                  <a:lnTo>
                    <a:pt x="96" y="81"/>
                  </a:lnTo>
                  <a:lnTo>
                    <a:pt x="96" y="81"/>
                  </a:lnTo>
                  <a:lnTo>
                    <a:pt x="65" y="151"/>
                  </a:lnTo>
                  <a:lnTo>
                    <a:pt x="34" y="217"/>
                  </a:lnTo>
                  <a:lnTo>
                    <a:pt x="34" y="217"/>
                  </a:lnTo>
                  <a:lnTo>
                    <a:pt x="29" y="227"/>
                  </a:lnTo>
                  <a:lnTo>
                    <a:pt x="25" y="232"/>
                  </a:lnTo>
                  <a:lnTo>
                    <a:pt x="21" y="235"/>
                  </a:lnTo>
                  <a:lnTo>
                    <a:pt x="16" y="235"/>
                  </a:lnTo>
                  <a:lnTo>
                    <a:pt x="16" y="235"/>
                  </a:lnTo>
                  <a:lnTo>
                    <a:pt x="12" y="235"/>
                  </a:lnTo>
                  <a:lnTo>
                    <a:pt x="7" y="232"/>
                  </a:lnTo>
                  <a:lnTo>
                    <a:pt x="5" y="227"/>
                  </a:lnTo>
                  <a:lnTo>
                    <a:pt x="3" y="223"/>
                  </a:lnTo>
                  <a:lnTo>
                    <a:pt x="3" y="223"/>
                  </a:lnTo>
                  <a:lnTo>
                    <a:pt x="5" y="219"/>
                  </a:lnTo>
                  <a:lnTo>
                    <a:pt x="6" y="214"/>
                  </a:lnTo>
                  <a:lnTo>
                    <a:pt x="13" y="201"/>
                  </a:lnTo>
                  <a:lnTo>
                    <a:pt x="13" y="201"/>
                  </a:lnTo>
                  <a:lnTo>
                    <a:pt x="31" y="172"/>
                  </a:lnTo>
                  <a:lnTo>
                    <a:pt x="47" y="143"/>
                  </a:lnTo>
                  <a:lnTo>
                    <a:pt x="60" y="116"/>
                  </a:lnTo>
                  <a:lnTo>
                    <a:pt x="73" y="87"/>
                  </a:lnTo>
                  <a:lnTo>
                    <a:pt x="73" y="87"/>
                  </a:lnTo>
                  <a:lnTo>
                    <a:pt x="48" y="93"/>
                  </a:lnTo>
                  <a:lnTo>
                    <a:pt x="32" y="99"/>
                  </a:lnTo>
                  <a:lnTo>
                    <a:pt x="32" y="99"/>
                  </a:lnTo>
                  <a:lnTo>
                    <a:pt x="26" y="100"/>
                  </a:lnTo>
                  <a:lnTo>
                    <a:pt x="23" y="101"/>
                  </a:lnTo>
                  <a:lnTo>
                    <a:pt x="23" y="101"/>
                  </a:lnTo>
                  <a:lnTo>
                    <a:pt x="19" y="100"/>
                  </a:lnTo>
                  <a:lnTo>
                    <a:pt x="15" y="97"/>
                  </a:lnTo>
                  <a:lnTo>
                    <a:pt x="6" y="88"/>
                  </a:lnTo>
                  <a:lnTo>
                    <a:pt x="6" y="88"/>
                  </a:lnTo>
                  <a:lnTo>
                    <a:pt x="2" y="80"/>
                  </a:lnTo>
                  <a:lnTo>
                    <a:pt x="0" y="71"/>
                  </a:lnTo>
                  <a:lnTo>
                    <a:pt x="0" y="71"/>
                  </a:lnTo>
                  <a:lnTo>
                    <a:pt x="0" y="67"/>
                  </a:lnTo>
                  <a:lnTo>
                    <a:pt x="2" y="65"/>
                  </a:lnTo>
                  <a:lnTo>
                    <a:pt x="3" y="65"/>
                  </a:lnTo>
                  <a:lnTo>
                    <a:pt x="3" y="65"/>
                  </a:lnTo>
                  <a:lnTo>
                    <a:pt x="5" y="65"/>
                  </a:lnTo>
                  <a:lnTo>
                    <a:pt x="6" y="67"/>
                  </a:lnTo>
                  <a:lnTo>
                    <a:pt x="6" y="67"/>
                  </a:lnTo>
                  <a:lnTo>
                    <a:pt x="16" y="74"/>
                  </a:lnTo>
                  <a:lnTo>
                    <a:pt x="21" y="75"/>
                  </a:lnTo>
                  <a:lnTo>
                    <a:pt x="23" y="77"/>
                  </a:lnTo>
                  <a:lnTo>
                    <a:pt x="23" y="77"/>
                  </a:lnTo>
                  <a:lnTo>
                    <a:pt x="35" y="75"/>
                  </a:lnTo>
                  <a:lnTo>
                    <a:pt x="47" y="74"/>
                  </a:lnTo>
                  <a:lnTo>
                    <a:pt x="47" y="74"/>
                  </a:lnTo>
                  <a:lnTo>
                    <a:pt x="79" y="68"/>
                  </a:lnTo>
                  <a:lnTo>
                    <a:pt x="79" y="68"/>
                  </a:lnTo>
                  <a:lnTo>
                    <a:pt x="83" y="54"/>
                  </a:lnTo>
                  <a:lnTo>
                    <a:pt x="87" y="41"/>
                  </a:lnTo>
                  <a:lnTo>
                    <a:pt x="90" y="23"/>
                  </a:lnTo>
                  <a:lnTo>
                    <a:pt x="90" y="23"/>
                  </a:lnTo>
                  <a:lnTo>
                    <a:pt x="90" y="19"/>
                  </a:lnTo>
                  <a:lnTo>
                    <a:pt x="87" y="16"/>
                  </a:lnTo>
                  <a:lnTo>
                    <a:pt x="84" y="13"/>
                  </a:lnTo>
                  <a:lnTo>
                    <a:pt x="79" y="9"/>
                  </a:lnTo>
                  <a:lnTo>
                    <a:pt x="79" y="9"/>
                  </a:lnTo>
                  <a:lnTo>
                    <a:pt x="74" y="7"/>
                  </a:lnTo>
                  <a:lnTo>
                    <a:pt x="73" y="4"/>
                  </a:lnTo>
                  <a:lnTo>
                    <a:pt x="73" y="4"/>
                  </a:lnTo>
                  <a:lnTo>
                    <a:pt x="74" y="3"/>
                  </a:lnTo>
                  <a:lnTo>
                    <a:pt x="77" y="2"/>
                  </a:lnTo>
                  <a:lnTo>
                    <a:pt x="80" y="0"/>
                  </a:lnTo>
                  <a:lnTo>
                    <a:pt x="86" y="0"/>
                  </a:lnTo>
                  <a:lnTo>
                    <a:pt x="86" y="0"/>
                  </a:lnTo>
                  <a:lnTo>
                    <a:pt x="92" y="0"/>
                  </a:lnTo>
                  <a:lnTo>
                    <a:pt x="99" y="2"/>
                  </a:lnTo>
                  <a:lnTo>
                    <a:pt x="113" y="7"/>
                  </a:lnTo>
                  <a:lnTo>
                    <a:pt x="113" y="7"/>
                  </a:lnTo>
                  <a:lnTo>
                    <a:pt x="119" y="13"/>
                  </a:lnTo>
                  <a:lnTo>
                    <a:pt x="121" y="16"/>
                  </a:lnTo>
                  <a:lnTo>
                    <a:pt x="121" y="19"/>
                  </a:lnTo>
                  <a:lnTo>
                    <a:pt x="121" y="19"/>
                  </a:lnTo>
                  <a:lnTo>
                    <a:pt x="121" y="22"/>
                  </a:lnTo>
                  <a:lnTo>
                    <a:pt x="118" y="26"/>
                  </a:lnTo>
                  <a:lnTo>
                    <a:pt x="118" y="26"/>
                  </a:lnTo>
                  <a:lnTo>
                    <a:pt x="113" y="33"/>
                  </a:lnTo>
                  <a:lnTo>
                    <a:pt x="108" y="44"/>
                  </a:lnTo>
                  <a:lnTo>
                    <a:pt x="108" y="44"/>
                  </a:lnTo>
                  <a:lnTo>
                    <a:pt x="100" y="64"/>
                  </a:lnTo>
                  <a:lnTo>
                    <a:pt x="100" y="64"/>
                  </a:lnTo>
                  <a:lnTo>
                    <a:pt x="115" y="62"/>
                  </a:lnTo>
                  <a:lnTo>
                    <a:pt x="126" y="61"/>
                  </a:lnTo>
                  <a:lnTo>
                    <a:pt x="126" y="61"/>
                  </a:lnTo>
                  <a:lnTo>
                    <a:pt x="135" y="62"/>
                  </a:lnTo>
                  <a:lnTo>
                    <a:pt x="141" y="64"/>
                  </a:lnTo>
                  <a:lnTo>
                    <a:pt x="148" y="68"/>
                  </a:lnTo>
                  <a:lnTo>
                    <a:pt x="152" y="74"/>
                  </a:lnTo>
                  <a:lnTo>
                    <a:pt x="157" y="81"/>
                  </a:lnTo>
                  <a:lnTo>
                    <a:pt x="160" y="90"/>
                  </a:lnTo>
                  <a:lnTo>
                    <a:pt x="161" y="99"/>
                  </a:lnTo>
                  <a:lnTo>
                    <a:pt x="163" y="110"/>
                  </a:lnTo>
                  <a:lnTo>
                    <a:pt x="163" y="110"/>
                  </a:lnTo>
                  <a:lnTo>
                    <a:pt x="160" y="139"/>
                  </a:lnTo>
                  <a:lnTo>
                    <a:pt x="155" y="168"/>
                  </a:lnTo>
                  <a:lnTo>
                    <a:pt x="148" y="196"/>
                  </a:lnTo>
                  <a:lnTo>
                    <a:pt x="144" y="207"/>
                  </a:lnTo>
                  <a:lnTo>
                    <a:pt x="138" y="217"/>
                  </a:lnTo>
                  <a:lnTo>
                    <a:pt x="138" y="217"/>
                  </a:lnTo>
                  <a:lnTo>
                    <a:pt x="129" y="229"/>
                  </a:lnTo>
                  <a:lnTo>
                    <a:pt x="121" y="238"/>
                  </a:lnTo>
                  <a:lnTo>
                    <a:pt x="110" y="242"/>
                  </a:lnTo>
                  <a:lnTo>
                    <a:pt x="102" y="243"/>
                  </a:lnTo>
                  <a:lnTo>
                    <a:pt x="102" y="243"/>
                  </a:lnTo>
                  <a:lnTo>
                    <a:pt x="97" y="242"/>
                  </a:lnTo>
                  <a:lnTo>
                    <a:pt x="94" y="240"/>
                  </a:lnTo>
                  <a:lnTo>
                    <a:pt x="92" y="238"/>
                  </a:lnTo>
                  <a:lnTo>
                    <a:pt x="90" y="232"/>
                  </a:lnTo>
                  <a:lnTo>
                    <a:pt x="90" y="232"/>
                  </a:lnTo>
                  <a:lnTo>
                    <a:pt x="89" y="227"/>
                  </a:lnTo>
                  <a:lnTo>
                    <a:pt x="84" y="222"/>
                  </a:lnTo>
                  <a:lnTo>
                    <a:pt x="63" y="203"/>
                  </a:lnTo>
                  <a:lnTo>
                    <a:pt x="68" y="196"/>
                  </a:lnTo>
                  <a:close/>
                  <a:moveTo>
                    <a:pt x="189" y="58"/>
                  </a:moveTo>
                  <a:lnTo>
                    <a:pt x="189" y="58"/>
                  </a:lnTo>
                  <a:lnTo>
                    <a:pt x="205" y="64"/>
                  </a:lnTo>
                  <a:lnTo>
                    <a:pt x="219" y="71"/>
                  </a:lnTo>
                  <a:lnTo>
                    <a:pt x="231" y="81"/>
                  </a:lnTo>
                  <a:lnTo>
                    <a:pt x="239" y="91"/>
                  </a:lnTo>
                  <a:lnTo>
                    <a:pt x="239" y="91"/>
                  </a:lnTo>
                  <a:lnTo>
                    <a:pt x="250" y="104"/>
                  </a:lnTo>
                  <a:lnTo>
                    <a:pt x="255" y="119"/>
                  </a:lnTo>
                  <a:lnTo>
                    <a:pt x="260" y="132"/>
                  </a:lnTo>
                  <a:lnTo>
                    <a:pt x="261" y="145"/>
                  </a:lnTo>
                  <a:lnTo>
                    <a:pt x="261" y="145"/>
                  </a:lnTo>
                  <a:lnTo>
                    <a:pt x="261" y="155"/>
                  </a:lnTo>
                  <a:lnTo>
                    <a:pt x="258" y="161"/>
                  </a:lnTo>
                  <a:lnTo>
                    <a:pt x="254" y="165"/>
                  </a:lnTo>
                  <a:lnTo>
                    <a:pt x="248" y="167"/>
                  </a:lnTo>
                  <a:lnTo>
                    <a:pt x="248" y="167"/>
                  </a:lnTo>
                  <a:lnTo>
                    <a:pt x="242" y="165"/>
                  </a:lnTo>
                  <a:lnTo>
                    <a:pt x="238" y="161"/>
                  </a:lnTo>
                  <a:lnTo>
                    <a:pt x="238" y="161"/>
                  </a:lnTo>
                  <a:lnTo>
                    <a:pt x="234" y="158"/>
                  </a:lnTo>
                  <a:lnTo>
                    <a:pt x="229" y="158"/>
                  </a:lnTo>
                  <a:lnTo>
                    <a:pt x="229" y="158"/>
                  </a:lnTo>
                  <a:lnTo>
                    <a:pt x="213" y="158"/>
                  </a:lnTo>
                  <a:lnTo>
                    <a:pt x="193" y="161"/>
                  </a:lnTo>
                  <a:lnTo>
                    <a:pt x="192" y="152"/>
                  </a:lnTo>
                  <a:lnTo>
                    <a:pt x="192" y="152"/>
                  </a:lnTo>
                  <a:lnTo>
                    <a:pt x="213" y="146"/>
                  </a:lnTo>
                  <a:lnTo>
                    <a:pt x="229" y="142"/>
                  </a:lnTo>
                  <a:lnTo>
                    <a:pt x="229" y="142"/>
                  </a:lnTo>
                  <a:lnTo>
                    <a:pt x="234" y="139"/>
                  </a:lnTo>
                  <a:lnTo>
                    <a:pt x="235" y="136"/>
                  </a:lnTo>
                  <a:lnTo>
                    <a:pt x="235" y="132"/>
                  </a:lnTo>
                  <a:lnTo>
                    <a:pt x="235" y="132"/>
                  </a:lnTo>
                  <a:lnTo>
                    <a:pt x="235" y="128"/>
                  </a:lnTo>
                  <a:lnTo>
                    <a:pt x="235" y="128"/>
                  </a:lnTo>
                  <a:lnTo>
                    <a:pt x="232" y="119"/>
                  </a:lnTo>
                  <a:lnTo>
                    <a:pt x="229" y="109"/>
                  </a:lnTo>
                  <a:lnTo>
                    <a:pt x="224" y="100"/>
                  </a:lnTo>
                  <a:lnTo>
                    <a:pt x="218" y="93"/>
                  </a:lnTo>
                  <a:lnTo>
                    <a:pt x="210" y="84"/>
                  </a:lnTo>
                  <a:lnTo>
                    <a:pt x="203" y="77"/>
                  </a:lnTo>
                  <a:lnTo>
                    <a:pt x="195" y="71"/>
                  </a:lnTo>
                  <a:lnTo>
                    <a:pt x="186" y="65"/>
                  </a:lnTo>
                  <a:lnTo>
                    <a:pt x="189" y="58"/>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89" name="Freeform 170"/>
            <p:cNvSpPr>
              <a:spLocks noEditPoints="1"/>
            </p:cNvSpPr>
            <p:nvPr userDrawn="1"/>
          </p:nvSpPr>
          <p:spPr bwMode="auto">
            <a:xfrm>
              <a:off x="3552825" y="1755776"/>
              <a:ext cx="130175" cy="138112"/>
            </a:xfrm>
            <a:custGeom>
              <a:avLst/>
              <a:gdLst/>
              <a:ahLst/>
              <a:cxnLst>
                <a:cxn ang="0">
                  <a:pos x="19" y="66"/>
                </a:cxn>
                <a:cxn ang="0">
                  <a:pos x="51" y="68"/>
                </a:cxn>
                <a:cxn ang="0">
                  <a:pos x="84" y="30"/>
                </a:cxn>
                <a:cxn ang="0">
                  <a:pos x="81" y="14"/>
                </a:cxn>
                <a:cxn ang="0">
                  <a:pos x="68" y="6"/>
                </a:cxn>
                <a:cxn ang="0">
                  <a:pos x="71" y="1"/>
                </a:cxn>
                <a:cxn ang="0">
                  <a:pos x="100" y="4"/>
                </a:cxn>
                <a:cxn ang="0">
                  <a:pos x="113" y="14"/>
                </a:cxn>
                <a:cxn ang="0">
                  <a:pos x="111" y="23"/>
                </a:cxn>
                <a:cxn ang="0">
                  <a:pos x="101" y="42"/>
                </a:cxn>
                <a:cxn ang="0">
                  <a:pos x="111" y="52"/>
                </a:cxn>
                <a:cxn ang="0">
                  <a:pos x="130" y="45"/>
                </a:cxn>
                <a:cxn ang="0">
                  <a:pos x="142" y="50"/>
                </a:cxn>
                <a:cxn ang="0">
                  <a:pos x="140" y="61"/>
                </a:cxn>
                <a:cxn ang="0">
                  <a:pos x="114" y="72"/>
                </a:cxn>
                <a:cxn ang="0">
                  <a:pos x="40" y="185"/>
                </a:cxn>
                <a:cxn ang="0">
                  <a:pos x="23" y="210"/>
                </a:cxn>
                <a:cxn ang="0">
                  <a:pos x="10" y="208"/>
                </a:cxn>
                <a:cxn ang="0">
                  <a:pos x="7" y="194"/>
                </a:cxn>
                <a:cxn ang="0">
                  <a:pos x="30" y="155"/>
                </a:cxn>
                <a:cxn ang="0">
                  <a:pos x="66" y="82"/>
                </a:cxn>
                <a:cxn ang="0">
                  <a:pos x="22" y="85"/>
                </a:cxn>
                <a:cxn ang="0">
                  <a:pos x="6" y="59"/>
                </a:cxn>
                <a:cxn ang="0">
                  <a:pos x="196" y="69"/>
                </a:cxn>
                <a:cxn ang="0">
                  <a:pos x="232" y="85"/>
                </a:cxn>
                <a:cxn ang="0">
                  <a:pos x="248" y="107"/>
                </a:cxn>
                <a:cxn ang="0">
                  <a:pos x="238" y="119"/>
                </a:cxn>
                <a:cxn ang="0">
                  <a:pos x="227" y="116"/>
                </a:cxn>
                <a:cxn ang="0">
                  <a:pos x="203" y="111"/>
                </a:cxn>
                <a:cxn ang="0">
                  <a:pos x="175" y="117"/>
                </a:cxn>
                <a:cxn ang="0">
                  <a:pos x="168" y="132"/>
                </a:cxn>
                <a:cxn ang="0">
                  <a:pos x="178" y="194"/>
                </a:cxn>
                <a:cxn ang="0">
                  <a:pos x="226" y="217"/>
                </a:cxn>
                <a:cxn ang="0">
                  <a:pos x="238" y="230"/>
                </a:cxn>
                <a:cxn ang="0">
                  <a:pos x="236" y="243"/>
                </a:cxn>
                <a:cxn ang="0">
                  <a:pos x="222" y="244"/>
                </a:cxn>
                <a:cxn ang="0">
                  <a:pos x="180" y="216"/>
                </a:cxn>
                <a:cxn ang="0">
                  <a:pos x="171" y="244"/>
                </a:cxn>
                <a:cxn ang="0">
                  <a:pos x="138" y="259"/>
                </a:cxn>
                <a:cxn ang="0">
                  <a:pos x="109" y="258"/>
                </a:cxn>
                <a:cxn ang="0">
                  <a:pos x="84" y="239"/>
                </a:cxn>
                <a:cxn ang="0">
                  <a:pos x="81" y="218"/>
                </a:cxn>
                <a:cxn ang="0">
                  <a:pos x="101" y="195"/>
                </a:cxn>
                <a:cxn ang="0">
                  <a:pos x="129" y="189"/>
                </a:cxn>
                <a:cxn ang="0">
                  <a:pos x="152" y="149"/>
                </a:cxn>
                <a:cxn ang="0">
                  <a:pos x="155" y="127"/>
                </a:cxn>
                <a:cxn ang="0">
                  <a:pos x="172" y="107"/>
                </a:cxn>
                <a:cxn ang="0">
                  <a:pos x="206" y="97"/>
                </a:cxn>
                <a:cxn ang="0">
                  <a:pos x="210" y="92"/>
                </a:cxn>
                <a:cxn ang="0">
                  <a:pos x="187" y="79"/>
                </a:cxn>
                <a:cxn ang="0">
                  <a:pos x="124" y="205"/>
                </a:cxn>
                <a:cxn ang="0">
                  <a:pos x="106" y="208"/>
                </a:cxn>
                <a:cxn ang="0">
                  <a:pos x="94" y="220"/>
                </a:cxn>
                <a:cxn ang="0">
                  <a:pos x="95" y="231"/>
                </a:cxn>
                <a:cxn ang="0">
                  <a:pos x="124" y="242"/>
                </a:cxn>
                <a:cxn ang="0">
                  <a:pos x="148" y="237"/>
                </a:cxn>
                <a:cxn ang="0">
                  <a:pos x="158" y="216"/>
                </a:cxn>
                <a:cxn ang="0">
                  <a:pos x="142" y="205"/>
                </a:cxn>
              </a:cxnLst>
              <a:rect l="0" t="0" r="r" b="b"/>
              <a:pathLst>
                <a:path w="248" h="260">
                  <a:moveTo>
                    <a:pt x="6" y="59"/>
                  </a:moveTo>
                  <a:lnTo>
                    <a:pt x="6" y="59"/>
                  </a:lnTo>
                  <a:lnTo>
                    <a:pt x="11" y="64"/>
                  </a:lnTo>
                  <a:lnTo>
                    <a:pt x="19" y="66"/>
                  </a:lnTo>
                  <a:lnTo>
                    <a:pt x="24" y="69"/>
                  </a:lnTo>
                  <a:lnTo>
                    <a:pt x="30" y="69"/>
                  </a:lnTo>
                  <a:lnTo>
                    <a:pt x="30" y="69"/>
                  </a:lnTo>
                  <a:lnTo>
                    <a:pt x="51" y="68"/>
                  </a:lnTo>
                  <a:lnTo>
                    <a:pt x="74" y="62"/>
                  </a:lnTo>
                  <a:lnTo>
                    <a:pt x="74" y="62"/>
                  </a:lnTo>
                  <a:lnTo>
                    <a:pt x="81" y="42"/>
                  </a:lnTo>
                  <a:lnTo>
                    <a:pt x="84" y="30"/>
                  </a:lnTo>
                  <a:lnTo>
                    <a:pt x="84" y="22"/>
                  </a:lnTo>
                  <a:lnTo>
                    <a:pt x="84" y="22"/>
                  </a:lnTo>
                  <a:lnTo>
                    <a:pt x="84" y="19"/>
                  </a:lnTo>
                  <a:lnTo>
                    <a:pt x="81" y="14"/>
                  </a:lnTo>
                  <a:lnTo>
                    <a:pt x="77" y="11"/>
                  </a:lnTo>
                  <a:lnTo>
                    <a:pt x="71" y="7"/>
                  </a:lnTo>
                  <a:lnTo>
                    <a:pt x="71" y="7"/>
                  </a:lnTo>
                  <a:lnTo>
                    <a:pt x="68" y="6"/>
                  </a:lnTo>
                  <a:lnTo>
                    <a:pt x="66" y="4"/>
                  </a:lnTo>
                  <a:lnTo>
                    <a:pt x="66" y="4"/>
                  </a:lnTo>
                  <a:lnTo>
                    <a:pt x="68" y="3"/>
                  </a:lnTo>
                  <a:lnTo>
                    <a:pt x="71" y="1"/>
                  </a:lnTo>
                  <a:lnTo>
                    <a:pt x="80" y="0"/>
                  </a:lnTo>
                  <a:lnTo>
                    <a:pt x="80" y="0"/>
                  </a:lnTo>
                  <a:lnTo>
                    <a:pt x="93" y="1"/>
                  </a:lnTo>
                  <a:lnTo>
                    <a:pt x="100" y="4"/>
                  </a:lnTo>
                  <a:lnTo>
                    <a:pt x="106" y="7"/>
                  </a:lnTo>
                  <a:lnTo>
                    <a:pt x="106" y="7"/>
                  </a:lnTo>
                  <a:lnTo>
                    <a:pt x="111" y="11"/>
                  </a:lnTo>
                  <a:lnTo>
                    <a:pt x="113" y="14"/>
                  </a:lnTo>
                  <a:lnTo>
                    <a:pt x="114" y="16"/>
                  </a:lnTo>
                  <a:lnTo>
                    <a:pt x="114" y="16"/>
                  </a:lnTo>
                  <a:lnTo>
                    <a:pt x="113" y="20"/>
                  </a:lnTo>
                  <a:lnTo>
                    <a:pt x="111" y="23"/>
                  </a:lnTo>
                  <a:lnTo>
                    <a:pt x="111" y="23"/>
                  </a:lnTo>
                  <a:lnTo>
                    <a:pt x="106" y="33"/>
                  </a:lnTo>
                  <a:lnTo>
                    <a:pt x="101" y="42"/>
                  </a:lnTo>
                  <a:lnTo>
                    <a:pt x="101" y="42"/>
                  </a:lnTo>
                  <a:lnTo>
                    <a:pt x="94" y="59"/>
                  </a:lnTo>
                  <a:lnTo>
                    <a:pt x="94" y="59"/>
                  </a:lnTo>
                  <a:lnTo>
                    <a:pt x="111" y="52"/>
                  </a:lnTo>
                  <a:lnTo>
                    <a:pt x="111" y="52"/>
                  </a:lnTo>
                  <a:lnTo>
                    <a:pt x="122" y="46"/>
                  </a:lnTo>
                  <a:lnTo>
                    <a:pt x="122" y="46"/>
                  </a:lnTo>
                  <a:lnTo>
                    <a:pt x="126" y="45"/>
                  </a:lnTo>
                  <a:lnTo>
                    <a:pt x="130" y="45"/>
                  </a:lnTo>
                  <a:lnTo>
                    <a:pt x="130" y="45"/>
                  </a:lnTo>
                  <a:lnTo>
                    <a:pt x="135" y="45"/>
                  </a:lnTo>
                  <a:lnTo>
                    <a:pt x="139" y="48"/>
                  </a:lnTo>
                  <a:lnTo>
                    <a:pt x="142" y="50"/>
                  </a:lnTo>
                  <a:lnTo>
                    <a:pt x="143" y="55"/>
                  </a:lnTo>
                  <a:lnTo>
                    <a:pt x="143" y="55"/>
                  </a:lnTo>
                  <a:lnTo>
                    <a:pt x="142" y="58"/>
                  </a:lnTo>
                  <a:lnTo>
                    <a:pt x="140" y="61"/>
                  </a:lnTo>
                  <a:lnTo>
                    <a:pt x="136" y="65"/>
                  </a:lnTo>
                  <a:lnTo>
                    <a:pt x="132" y="66"/>
                  </a:lnTo>
                  <a:lnTo>
                    <a:pt x="132" y="66"/>
                  </a:lnTo>
                  <a:lnTo>
                    <a:pt x="114" y="72"/>
                  </a:lnTo>
                  <a:lnTo>
                    <a:pt x="87" y="78"/>
                  </a:lnTo>
                  <a:lnTo>
                    <a:pt x="87" y="78"/>
                  </a:lnTo>
                  <a:lnTo>
                    <a:pt x="64" y="133"/>
                  </a:lnTo>
                  <a:lnTo>
                    <a:pt x="40" y="185"/>
                  </a:lnTo>
                  <a:lnTo>
                    <a:pt x="40" y="185"/>
                  </a:lnTo>
                  <a:lnTo>
                    <a:pt x="33" y="198"/>
                  </a:lnTo>
                  <a:lnTo>
                    <a:pt x="27" y="207"/>
                  </a:lnTo>
                  <a:lnTo>
                    <a:pt x="23" y="210"/>
                  </a:lnTo>
                  <a:lnTo>
                    <a:pt x="17" y="211"/>
                  </a:lnTo>
                  <a:lnTo>
                    <a:pt x="17" y="211"/>
                  </a:lnTo>
                  <a:lnTo>
                    <a:pt x="13" y="210"/>
                  </a:lnTo>
                  <a:lnTo>
                    <a:pt x="10" y="208"/>
                  </a:lnTo>
                  <a:lnTo>
                    <a:pt x="7" y="204"/>
                  </a:lnTo>
                  <a:lnTo>
                    <a:pt x="7" y="200"/>
                  </a:lnTo>
                  <a:lnTo>
                    <a:pt x="7" y="200"/>
                  </a:lnTo>
                  <a:lnTo>
                    <a:pt x="7" y="194"/>
                  </a:lnTo>
                  <a:lnTo>
                    <a:pt x="10" y="187"/>
                  </a:lnTo>
                  <a:lnTo>
                    <a:pt x="17" y="175"/>
                  </a:lnTo>
                  <a:lnTo>
                    <a:pt x="17" y="175"/>
                  </a:lnTo>
                  <a:lnTo>
                    <a:pt x="30" y="155"/>
                  </a:lnTo>
                  <a:lnTo>
                    <a:pt x="43" y="130"/>
                  </a:lnTo>
                  <a:lnTo>
                    <a:pt x="56" y="105"/>
                  </a:lnTo>
                  <a:lnTo>
                    <a:pt x="66" y="82"/>
                  </a:lnTo>
                  <a:lnTo>
                    <a:pt x="66" y="82"/>
                  </a:lnTo>
                  <a:lnTo>
                    <a:pt x="45" y="85"/>
                  </a:lnTo>
                  <a:lnTo>
                    <a:pt x="30" y="87"/>
                  </a:lnTo>
                  <a:lnTo>
                    <a:pt x="30" y="87"/>
                  </a:lnTo>
                  <a:lnTo>
                    <a:pt x="22" y="85"/>
                  </a:lnTo>
                  <a:lnTo>
                    <a:pt x="14" y="81"/>
                  </a:lnTo>
                  <a:lnTo>
                    <a:pt x="7" y="75"/>
                  </a:lnTo>
                  <a:lnTo>
                    <a:pt x="0" y="66"/>
                  </a:lnTo>
                  <a:lnTo>
                    <a:pt x="6" y="59"/>
                  </a:lnTo>
                  <a:close/>
                  <a:moveTo>
                    <a:pt x="167" y="65"/>
                  </a:moveTo>
                  <a:lnTo>
                    <a:pt x="167" y="65"/>
                  </a:lnTo>
                  <a:lnTo>
                    <a:pt x="181" y="66"/>
                  </a:lnTo>
                  <a:lnTo>
                    <a:pt x="196" y="69"/>
                  </a:lnTo>
                  <a:lnTo>
                    <a:pt x="209" y="74"/>
                  </a:lnTo>
                  <a:lnTo>
                    <a:pt x="220" y="78"/>
                  </a:lnTo>
                  <a:lnTo>
                    <a:pt x="220" y="78"/>
                  </a:lnTo>
                  <a:lnTo>
                    <a:pt x="232" y="85"/>
                  </a:lnTo>
                  <a:lnTo>
                    <a:pt x="241" y="92"/>
                  </a:lnTo>
                  <a:lnTo>
                    <a:pt x="246" y="100"/>
                  </a:lnTo>
                  <a:lnTo>
                    <a:pt x="248" y="107"/>
                  </a:lnTo>
                  <a:lnTo>
                    <a:pt x="248" y="107"/>
                  </a:lnTo>
                  <a:lnTo>
                    <a:pt x="246" y="113"/>
                  </a:lnTo>
                  <a:lnTo>
                    <a:pt x="245" y="116"/>
                  </a:lnTo>
                  <a:lnTo>
                    <a:pt x="242" y="119"/>
                  </a:lnTo>
                  <a:lnTo>
                    <a:pt x="238" y="119"/>
                  </a:lnTo>
                  <a:lnTo>
                    <a:pt x="238" y="119"/>
                  </a:lnTo>
                  <a:lnTo>
                    <a:pt x="232" y="117"/>
                  </a:lnTo>
                  <a:lnTo>
                    <a:pt x="227" y="116"/>
                  </a:lnTo>
                  <a:lnTo>
                    <a:pt x="227" y="116"/>
                  </a:lnTo>
                  <a:lnTo>
                    <a:pt x="223" y="113"/>
                  </a:lnTo>
                  <a:lnTo>
                    <a:pt x="217" y="111"/>
                  </a:lnTo>
                  <a:lnTo>
                    <a:pt x="203" y="111"/>
                  </a:lnTo>
                  <a:lnTo>
                    <a:pt x="203" y="111"/>
                  </a:lnTo>
                  <a:lnTo>
                    <a:pt x="194" y="111"/>
                  </a:lnTo>
                  <a:lnTo>
                    <a:pt x="187" y="113"/>
                  </a:lnTo>
                  <a:lnTo>
                    <a:pt x="180" y="114"/>
                  </a:lnTo>
                  <a:lnTo>
                    <a:pt x="175" y="117"/>
                  </a:lnTo>
                  <a:lnTo>
                    <a:pt x="172" y="120"/>
                  </a:lnTo>
                  <a:lnTo>
                    <a:pt x="169" y="123"/>
                  </a:lnTo>
                  <a:lnTo>
                    <a:pt x="168" y="127"/>
                  </a:lnTo>
                  <a:lnTo>
                    <a:pt x="168" y="132"/>
                  </a:lnTo>
                  <a:lnTo>
                    <a:pt x="168" y="132"/>
                  </a:lnTo>
                  <a:lnTo>
                    <a:pt x="168" y="146"/>
                  </a:lnTo>
                  <a:lnTo>
                    <a:pt x="171" y="161"/>
                  </a:lnTo>
                  <a:lnTo>
                    <a:pt x="178" y="194"/>
                  </a:lnTo>
                  <a:lnTo>
                    <a:pt x="178" y="194"/>
                  </a:lnTo>
                  <a:lnTo>
                    <a:pt x="191" y="200"/>
                  </a:lnTo>
                  <a:lnTo>
                    <a:pt x="204" y="204"/>
                  </a:lnTo>
                  <a:lnTo>
                    <a:pt x="226" y="217"/>
                  </a:lnTo>
                  <a:lnTo>
                    <a:pt x="226" y="217"/>
                  </a:lnTo>
                  <a:lnTo>
                    <a:pt x="232" y="221"/>
                  </a:lnTo>
                  <a:lnTo>
                    <a:pt x="236" y="226"/>
                  </a:lnTo>
                  <a:lnTo>
                    <a:pt x="238" y="230"/>
                  </a:lnTo>
                  <a:lnTo>
                    <a:pt x="239" y="236"/>
                  </a:lnTo>
                  <a:lnTo>
                    <a:pt x="239" y="236"/>
                  </a:lnTo>
                  <a:lnTo>
                    <a:pt x="238" y="240"/>
                  </a:lnTo>
                  <a:lnTo>
                    <a:pt x="236" y="243"/>
                  </a:lnTo>
                  <a:lnTo>
                    <a:pt x="232" y="246"/>
                  </a:lnTo>
                  <a:lnTo>
                    <a:pt x="227" y="246"/>
                  </a:lnTo>
                  <a:lnTo>
                    <a:pt x="227" y="246"/>
                  </a:lnTo>
                  <a:lnTo>
                    <a:pt x="222" y="244"/>
                  </a:lnTo>
                  <a:lnTo>
                    <a:pt x="214" y="239"/>
                  </a:lnTo>
                  <a:lnTo>
                    <a:pt x="214" y="239"/>
                  </a:lnTo>
                  <a:lnTo>
                    <a:pt x="197" y="227"/>
                  </a:lnTo>
                  <a:lnTo>
                    <a:pt x="180" y="216"/>
                  </a:lnTo>
                  <a:lnTo>
                    <a:pt x="180" y="216"/>
                  </a:lnTo>
                  <a:lnTo>
                    <a:pt x="178" y="227"/>
                  </a:lnTo>
                  <a:lnTo>
                    <a:pt x="175" y="237"/>
                  </a:lnTo>
                  <a:lnTo>
                    <a:pt x="171" y="244"/>
                  </a:lnTo>
                  <a:lnTo>
                    <a:pt x="164" y="250"/>
                  </a:lnTo>
                  <a:lnTo>
                    <a:pt x="156" y="255"/>
                  </a:lnTo>
                  <a:lnTo>
                    <a:pt x="148" y="258"/>
                  </a:lnTo>
                  <a:lnTo>
                    <a:pt x="138" y="259"/>
                  </a:lnTo>
                  <a:lnTo>
                    <a:pt x="127" y="260"/>
                  </a:lnTo>
                  <a:lnTo>
                    <a:pt x="127" y="260"/>
                  </a:lnTo>
                  <a:lnTo>
                    <a:pt x="117" y="259"/>
                  </a:lnTo>
                  <a:lnTo>
                    <a:pt x="109" y="258"/>
                  </a:lnTo>
                  <a:lnTo>
                    <a:pt x="100" y="255"/>
                  </a:lnTo>
                  <a:lnTo>
                    <a:pt x="93" y="250"/>
                  </a:lnTo>
                  <a:lnTo>
                    <a:pt x="87" y="244"/>
                  </a:lnTo>
                  <a:lnTo>
                    <a:pt x="84" y="239"/>
                  </a:lnTo>
                  <a:lnTo>
                    <a:pt x="81" y="233"/>
                  </a:lnTo>
                  <a:lnTo>
                    <a:pt x="80" y="226"/>
                  </a:lnTo>
                  <a:lnTo>
                    <a:pt x="80" y="226"/>
                  </a:lnTo>
                  <a:lnTo>
                    <a:pt x="81" y="218"/>
                  </a:lnTo>
                  <a:lnTo>
                    <a:pt x="84" y="211"/>
                  </a:lnTo>
                  <a:lnTo>
                    <a:pt x="88" y="204"/>
                  </a:lnTo>
                  <a:lnTo>
                    <a:pt x="94" y="200"/>
                  </a:lnTo>
                  <a:lnTo>
                    <a:pt x="101" y="195"/>
                  </a:lnTo>
                  <a:lnTo>
                    <a:pt x="110" y="191"/>
                  </a:lnTo>
                  <a:lnTo>
                    <a:pt x="119" y="189"/>
                  </a:lnTo>
                  <a:lnTo>
                    <a:pt x="129" y="189"/>
                  </a:lnTo>
                  <a:lnTo>
                    <a:pt x="129" y="189"/>
                  </a:lnTo>
                  <a:lnTo>
                    <a:pt x="156" y="191"/>
                  </a:lnTo>
                  <a:lnTo>
                    <a:pt x="156" y="191"/>
                  </a:lnTo>
                  <a:lnTo>
                    <a:pt x="154" y="169"/>
                  </a:lnTo>
                  <a:lnTo>
                    <a:pt x="152" y="149"/>
                  </a:lnTo>
                  <a:lnTo>
                    <a:pt x="152" y="149"/>
                  </a:lnTo>
                  <a:lnTo>
                    <a:pt x="154" y="137"/>
                  </a:lnTo>
                  <a:lnTo>
                    <a:pt x="155" y="127"/>
                  </a:lnTo>
                  <a:lnTo>
                    <a:pt x="155" y="127"/>
                  </a:lnTo>
                  <a:lnTo>
                    <a:pt x="158" y="121"/>
                  </a:lnTo>
                  <a:lnTo>
                    <a:pt x="162" y="116"/>
                  </a:lnTo>
                  <a:lnTo>
                    <a:pt x="167" y="111"/>
                  </a:lnTo>
                  <a:lnTo>
                    <a:pt x="172" y="107"/>
                  </a:lnTo>
                  <a:lnTo>
                    <a:pt x="178" y="104"/>
                  </a:lnTo>
                  <a:lnTo>
                    <a:pt x="187" y="101"/>
                  </a:lnTo>
                  <a:lnTo>
                    <a:pt x="206" y="97"/>
                  </a:lnTo>
                  <a:lnTo>
                    <a:pt x="206" y="97"/>
                  </a:lnTo>
                  <a:lnTo>
                    <a:pt x="209" y="97"/>
                  </a:lnTo>
                  <a:lnTo>
                    <a:pt x="210" y="95"/>
                  </a:lnTo>
                  <a:lnTo>
                    <a:pt x="210" y="95"/>
                  </a:lnTo>
                  <a:lnTo>
                    <a:pt x="210" y="92"/>
                  </a:lnTo>
                  <a:lnTo>
                    <a:pt x="207" y="91"/>
                  </a:lnTo>
                  <a:lnTo>
                    <a:pt x="207" y="91"/>
                  </a:lnTo>
                  <a:lnTo>
                    <a:pt x="197" y="84"/>
                  </a:lnTo>
                  <a:lnTo>
                    <a:pt x="187" y="79"/>
                  </a:lnTo>
                  <a:lnTo>
                    <a:pt x="175" y="77"/>
                  </a:lnTo>
                  <a:lnTo>
                    <a:pt x="164" y="74"/>
                  </a:lnTo>
                  <a:lnTo>
                    <a:pt x="167" y="65"/>
                  </a:lnTo>
                  <a:close/>
                  <a:moveTo>
                    <a:pt x="124" y="205"/>
                  </a:moveTo>
                  <a:lnTo>
                    <a:pt x="124" y="205"/>
                  </a:lnTo>
                  <a:lnTo>
                    <a:pt x="117" y="205"/>
                  </a:lnTo>
                  <a:lnTo>
                    <a:pt x="111" y="207"/>
                  </a:lnTo>
                  <a:lnTo>
                    <a:pt x="106" y="208"/>
                  </a:lnTo>
                  <a:lnTo>
                    <a:pt x="101" y="211"/>
                  </a:lnTo>
                  <a:lnTo>
                    <a:pt x="97" y="213"/>
                  </a:lnTo>
                  <a:lnTo>
                    <a:pt x="95" y="217"/>
                  </a:lnTo>
                  <a:lnTo>
                    <a:pt x="94" y="220"/>
                  </a:lnTo>
                  <a:lnTo>
                    <a:pt x="93" y="223"/>
                  </a:lnTo>
                  <a:lnTo>
                    <a:pt x="93" y="223"/>
                  </a:lnTo>
                  <a:lnTo>
                    <a:pt x="94" y="227"/>
                  </a:lnTo>
                  <a:lnTo>
                    <a:pt x="95" y="231"/>
                  </a:lnTo>
                  <a:lnTo>
                    <a:pt x="97" y="234"/>
                  </a:lnTo>
                  <a:lnTo>
                    <a:pt x="101" y="237"/>
                  </a:lnTo>
                  <a:lnTo>
                    <a:pt x="111" y="240"/>
                  </a:lnTo>
                  <a:lnTo>
                    <a:pt x="124" y="242"/>
                  </a:lnTo>
                  <a:lnTo>
                    <a:pt x="124" y="242"/>
                  </a:lnTo>
                  <a:lnTo>
                    <a:pt x="133" y="242"/>
                  </a:lnTo>
                  <a:lnTo>
                    <a:pt x="140" y="240"/>
                  </a:lnTo>
                  <a:lnTo>
                    <a:pt x="148" y="237"/>
                  </a:lnTo>
                  <a:lnTo>
                    <a:pt x="152" y="231"/>
                  </a:lnTo>
                  <a:lnTo>
                    <a:pt x="152" y="231"/>
                  </a:lnTo>
                  <a:lnTo>
                    <a:pt x="156" y="224"/>
                  </a:lnTo>
                  <a:lnTo>
                    <a:pt x="158" y="216"/>
                  </a:lnTo>
                  <a:lnTo>
                    <a:pt x="158" y="216"/>
                  </a:lnTo>
                  <a:lnTo>
                    <a:pt x="158" y="210"/>
                  </a:lnTo>
                  <a:lnTo>
                    <a:pt x="158" y="210"/>
                  </a:lnTo>
                  <a:lnTo>
                    <a:pt x="142" y="205"/>
                  </a:lnTo>
                  <a:lnTo>
                    <a:pt x="124" y="205"/>
                  </a:lnTo>
                  <a:lnTo>
                    <a:pt x="124" y="20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0" name="Freeform 171"/>
            <p:cNvSpPr>
              <a:spLocks noEditPoints="1"/>
            </p:cNvSpPr>
            <p:nvPr userDrawn="1"/>
          </p:nvSpPr>
          <p:spPr bwMode="auto">
            <a:xfrm>
              <a:off x="3716338" y="1755776"/>
              <a:ext cx="122237" cy="134937"/>
            </a:xfrm>
            <a:custGeom>
              <a:avLst/>
              <a:gdLst/>
              <a:ahLst/>
              <a:cxnLst>
                <a:cxn ang="0">
                  <a:pos x="115" y="169"/>
                </a:cxn>
                <a:cxn ang="0">
                  <a:pos x="129" y="176"/>
                </a:cxn>
                <a:cxn ang="0">
                  <a:pos x="138" y="188"/>
                </a:cxn>
                <a:cxn ang="0">
                  <a:pos x="142" y="207"/>
                </a:cxn>
                <a:cxn ang="0">
                  <a:pos x="148" y="227"/>
                </a:cxn>
                <a:cxn ang="0">
                  <a:pos x="163" y="231"/>
                </a:cxn>
                <a:cxn ang="0">
                  <a:pos x="194" y="227"/>
                </a:cxn>
                <a:cxn ang="0">
                  <a:pos x="209" y="226"/>
                </a:cxn>
                <a:cxn ang="0">
                  <a:pos x="223" y="230"/>
                </a:cxn>
                <a:cxn ang="0">
                  <a:pos x="231" y="237"/>
                </a:cxn>
                <a:cxn ang="0">
                  <a:pos x="231" y="243"/>
                </a:cxn>
                <a:cxn ang="0">
                  <a:pos x="221" y="250"/>
                </a:cxn>
                <a:cxn ang="0">
                  <a:pos x="174" y="255"/>
                </a:cxn>
                <a:cxn ang="0">
                  <a:pos x="149" y="253"/>
                </a:cxn>
                <a:cxn ang="0">
                  <a:pos x="129" y="240"/>
                </a:cxn>
                <a:cxn ang="0">
                  <a:pos x="122" y="210"/>
                </a:cxn>
                <a:cxn ang="0">
                  <a:pos x="118" y="189"/>
                </a:cxn>
                <a:cxn ang="0">
                  <a:pos x="110" y="182"/>
                </a:cxn>
                <a:cxn ang="0">
                  <a:pos x="96" y="182"/>
                </a:cxn>
                <a:cxn ang="0">
                  <a:pos x="68" y="195"/>
                </a:cxn>
                <a:cxn ang="0">
                  <a:pos x="36" y="227"/>
                </a:cxn>
                <a:cxn ang="0">
                  <a:pos x="19" y="249"/>
                </a:cxn>
                <a:cxn ang="0">
                  <a:pos x="12" y="252"/>
                </a:cxn>
                <a:cxn ang="0">
                  <a:pos x="0" y="244"/>
                </a:cxn>
                <a:cxn ang="0">
                  <a:pos x="0" y="234"/>
                </a:cxn>
                <a:cxn ang="0">
                  <a:pos x="12" y="216"/>
                </a:cxn>
                <a:cxn ang="0">
                  <a:pos x="42" y="188"/>
                </a:cxn>
                <a:cxn ang="0">
                  <a:pos x="106" y="126"/>
                </a:cxn>
                <a:cxn ang="0">
                  <a:pos x="129" y="98"/>
                </a:cxn>
                <a:cxn ang="0">
                  <a:pos x="129" y="94"/>
                </a:cxn>
                <a:cxn ang="0">
                  <a:pos x="125" y="94"/>
                </a:cxn>
                <a:cxn ang="0">
                  <a:pos x="99" y="101"/>
                </a:cxn>
                <a:cxn ang="0">
                  <a:pos x="60" y="116"/>
                </a:cxn>
                <a:cxn ang="0">
                  <a:pos x="39" y="124"/>
                </a:cxn>
                <a:cxn ang="0">
                  <a:pos x="32" y="121"/>
                </a:cxn>
                <a:cxn ang="0">
                  <a:pos x="22" y="105"/>
                </a:cxn>
                <a:cxn ang="0">
                  <a:pos x="23" y="91"/>
                </a:cxn>
                <a:cxn ang="0">
                  <a:pos x="29" y="84"/>
                </a:cxn>
                <a:cxn ang="0">
                  <a:pos x="31" y="85"/>
                </a:cxn>
                <a:cxn ang="0">
                  <a:pos x="38" y="98"/>
                </a:cxn>
                <a:cxn ang="0">
                  <a:pos x="54" y="97"/>
                </a:cxn>
                <a:cxn ang="0">
                  <a:pos x="102" y="84"/>
                </a:cxn>
                <a:cxn ang="0">
                  <a:pos x="129" y="75"/>
                </a:cxn>
                <a:cxn ang="0">
                  <a:pos x="135" y="72"/>
                </a:cxn>
                <a:cxn ang="0">
                  <a:pos x="152" y="82"/>
                </a:cxn>
                <a:cxn ang="0">
                  <a:pos x="163" y="95"/>
                </a:cxn>
                <a:cxn ang="0">
                  <a:pos x="163" y="100"/>
                </a:cxn>
                <a:cxn ang="0">
                  <a:pos x="154" y="105"/>
                </a:cxn>
                <a:cxn ang="0">
                  <a:pos x="136" y="120"/>
                </a:cxn>
                <a:cxn ang="0">
                  <a:pos x="84" y="176"/>
                </a:cxn>
                <a:cxn ang="0">
                  <a:pos x="109" y="169"/>
                </a:cxn>
                <a:cxn ang="0">
                  <a:pos x="74" y="0"/>
                </a:cxn>
                <a:cxn ang="0">
                  <a:pos x="97" y="16"/>
                </a:cxn>
                <a:cxn ang="0">
                  <a:pos x="119" y="22"/>
                </a:cxn>
                <a:cxn ang="0">
                  <a:pos x="147" y="23"/>
                </a:cxn>
                <a:cxn ang="0">
                  <a:pos x="160" y="37"/>
                </a:cxn>
                <a:cxn ang="0">
                  <a:pos x="157" y="48"/>
                </a:cxn>
                <a:cxn ang="0">
                  <a:pos x="147" y="50"/>
                </a:cxn>
                <a:cxn ang="0">
                  <a:pos x="118" y="49"/>
                </a:cxn>
                <a:cxn ang="0">
                  <a:pos x="74" y="50"/>
                </a:cxn>
                <a:cxn ang="0">
                  <a:pos x="113" y="37"/>
                </a:cxn>
                <a:cxn ang="0">
                  <a:pos x="76" y="16"/>
                </a:cxn>
              </a:cxnLst>
              <a:rect l="0" t="0" r="r" b="b"/>
              <a:pathLst>
                <a:path w="231" h="255">
                  <a:moveTo>
                    <a:pt x="109" y="169"/>
                  </a:moveTo>
                  <a:lnTo>
                    <a:pt x="109" y="169"/>
                  </a:lnTo>
                  <a:lnTo>
                    <a:pt x="115" y="169"/>
                  </a:lnTo>
                  <a:lnTo>
                    <a:pt x="119" y="171"/>
                  </a:lnTo>
                  <a:lnTo>
                    <a:pt x="125" y="174"/>
                  </a:lnTo>
                  <a:lnTo>
                    <a:pt x="129" y="176"/>
                  </a:lnTo>
                  <a:lnTo>
                    <a:pt x="129" y="176"/>
                  </a:lnTo>
                  <a:lnTo>
                    <a:pt x="134" y="181"/>
                  </a:lnTo>
                  <a:lnTo>
                    <a:pt x="138" y="188"/>
                  </a:lnTo>
                  <a:lnTo>
                    <a:pt x="141" y="197"/>
                  </a:lnTo>
                  <a:lnTo>
                    <a:pt x="142" y="207"/>
                  </a:lnTo>
                  <a:lnTo>
                    <a:pt x="142" y="207"/>
                  </a:lnTo>
                  <a:lnTo>
                    <a:pt x="145" y="220"/>
                  </a:lnTo>
                  <a:lnTo>
                    <a:pt x="147" y="224"/>
                  </a:lnTo>
                  <a:lnTo>
                    <a:pt x="148" y="227"/>
                  </a:lnTo>
                  <a:lnTo>
                    <a:pt x="151" y="230"/>
                  </a:lnTo>
                  <a:lnTo>
                    <a:pt x="154" y="231"/>
                  </a:lnTo>
                  <a:lnTo>
                    <a:pt x="163" y="231"/>
                  </a:lnTo>
                  <a:lnTo>
                    <a:pt x="163" y="231"/>
                  </a:lnTo>
                  <a:lnTo>
                    <a:pt x="183" y="230"/>
                  </a:lnTo>
                  <a:lnTo>
                    <a:pt x="194" y="227"/>
                  </a:lnTo>
                  <a:lnTo>
                    <a:pt x="194" y="227"/>
                  </a:lnTo>
                  <a:lnTo>
                    <a:pt x="202" y="226"/>
                  </a:lnTo>
                  <a:lnTo>
                    <a:pt x="209" y="226"/>
                  </a:lnTo>
                  <a:lnTo>
                    <a:pt x="209" y="226"/>
                  </a:lnTo>
                  <a:lnTo>
                    <a:pt x="216" y="226"/>
                  </a:lnTo>
                  <a:lnTo>
                    <a:pt x="223" y="230"/>
                  </a:lnTo>
                  <a:lnTo>
                    <a:pt x="223" y="230"/>
                  </a:lnTo>
                  <a:lnTo>
                    <a:pt x="229" y="234"/>
                  </a:lnTo>
                  <a:lnTo>
                    <a:pt x="231" y="237"/>
                  </a:lnTo>
                  <a:lnTo>
                    <a:pt x="231" y="240"/>
                  </a:lnTo>
                  <a:lnTo>
                    <a:pt x="231" y="240"/>
                  </a:lnTo>
                  <a:lnTo>
                    <a:pt x="231" y="243"/>
                  </a:lnTo>
                  <a:lnTo>
                    <a:pt x="229" y="246"/>
                  </a:lnTo>
                  <a:lnTo>
                    <a:pt x="225" y="249"/>
                  </a:lnTo>
                  <a:lnTo>
                    <a:pt x="221" y="250"/>
                  </a:lnTo>
                  <a:lnTo>
                    <a:pt x="213" y="252"/>
                  </a:lnTo>
                  <a:lnTo>
                    <a:pt x="203" y="253"/>
                  </a:lnTo>
                  <a:lnTo>
                    <a:pt x="174" y="255"/>
                  </a:lnTo>
                  <a:lnTo>
                    <a:pt x="174" y="255"/>
                  </a:lnTo>
                  <a:lnTo>
                    <a:pt x="161" y="255"/>
                  </a:lnTo>
                  <a:lnTo>
                    <a:pt x="149" y="253"/>
                  </a:lnTo>
                  <a:lnTo>
                    <a:pt x="141" y="250"/>
                  </a:lnTo>
                  <a:lnTo>
                    <a:pt x="135" y="246"/>
                  </a:lnTo>
                  <a:lnTo>
                    <a:pt x="129" y="240"/>
                  </a:lnTo>
                  <a:lnTo>
                    <a:pt x="126" y="233"/>
                  </a:lnTo>
                  <a:lnTo>
                    <a:pt x="125" y="223"/>
                  </a:lnTo>
                  <a:lnTo>
                    <a:pt x="122" y="210"/>
                  </a:lnTo>
                  <a:lnTo>
                    <a:pt x="122" y="210"/>
                  </a:lnTo>
                  <a:lnTo>
                    <a:pt x="119" y="195"/>
                  </a:lnTo>
                  <a:lnTo>
                    <a:pt x="118" y="189"/>
                  </a:lnTo>
                  <a:lnTo>
                    <a:pt x="116" y="187"/>
                  </a:lnTo>
                  <a:lnTo>
                    <a:pt x="113" y="184"/>
                  </a:lnTo>
                  <a:lnTo>
                    <a:pt x="110" y="182"/>
                  </a:lnTo>
                  <a:lnTo>
                    <a:pt x="103" y="181"/>
                  </a:lnTo>
                  <a:lnTo>
                    <a:pt x="103" y="181"/>
                  </a:lnTo>
                  <a:lnTo>
                    <a:pt x="96" y="182"/>
                  </a:lnTo>
                  <a:lnTo>
                    <a:pt x="87" y="185"/>
                  </a:lnTo>
                  <a:lnTo>
                    <a:pt x="77" y="189"/>
                  </a:lnTo>
                  <a:lnTo>
                    <a:pt x="68" y="195"/>
                  </a:lnTo>
                  <a:lnTo>
                    <a:pt x="58" y="204"/>
                  </a:lnTo>
                  <a:lnTo>
                    <a:pt x="48" y="214"/>
                  </a:lnTo>
                  <a:lnTo>
                    <a:pt x="36" y="227"/>
                  </a:lnTo>
                  <a:lnTo>
                    <a:pt x="25" y="240"/>
                  </a:lnTo>
                  <a:lnTo>
                    <a:pt x="25" y="240"/>
                  </a:lnTo>
                  <a:lnTo>
                    <a:pt x="19" y="249"/>
                  </a:lnTo>
                  <a:lnTo>
                    <a:pt x="15" y="252"/>
                  </a:lnTo>
                  <a:lnTo>
                    <a:pt x="12" y="252"/>
                  </a:lnTo>
                  <a:lnTo>
                    <a:pt x="12" y="252"/>
                  </a:lnTo>
                  <a:lnTo>
                    <a:pt x="7" y="252"/>
                  </a:lnTo>
                  <a:lnTo>
                    <a:pt x="3" y="249"/>
                  </a:lnTo>
                  <a:lnTo>
                    <a:pt x="0" y="244"/>
                  </a:lnTo>
                  <a:lnTo>
                    <a:pt x="0" y="239"/>
                  </a:lnTo>
                  <a:lnTo>
                    <a:pt x="0" y="239"/>
                  </a:lnTo>
                  <a:lnTo>
                    <a:pt x="0" y="234"/>
                  </a:lnTo>
                  <a:lnTo>
                    <a:pt x="2" y="227"/>
                  </a:lnTo>
                  <a:lnTo>
                    <a:pt x="6" y="221"/>
                  </a:lnTo>
                  <a:lnTo>
                    <a:pt x="12" y="216"/>
                  </a:lnTo>
                  <a:lnTo>
                    <a:pt x="12" y="216"/>
                  </a:lnTo>
                  <a:lnTo>
                    <a:pt x="23" y="205"/>
                  </a:lnTo>
                  <a:lnTo>
                    <a:pt x="42" y="188"/>
                  </a:lnTo>
                  <a:lnTo>
                    <a:pt x="42" y="188"/>
                  </a:lnTo>
                  <a:lnTo>
                    <a:pt x="84" y="147"/>
                  </a:lnTo>
                  <a:lnTo>
                    <a:pt x="106" y="126"/>
                  </a:lnTo>
                  <a:lnTo>
                    <a:pt x="128" y="101"/>
                  </a:lnTo>
                  <a:lnTo>
                    <a:pt x="128" y="101"/>
                  </a:lnTo>
                  <a:lnTo>
                    <a:pt x="129" y="98"/>
                  </a:lnTo>
                  <a:lnTo>
                    <a:pt x="129" y="97"/>
                  </a:lnTo>
                  <a:lnTo>
                    <a:pt x="129" y="97"/>
                  </a:lnTo>
                  <a:lnTo>
                    <a:pt x="129" y="94"/>
                  </a:lnTo>
                  <a:lnTo>
                    <a:pt x="126" y="94"/>
                  </a:lnTo>
                  <a:lnTo>
                    <a:pt x="126" y="94"/>
                  </a:lnTo>
                  <a:lnTo>
                    <a:pt x="125" y="94"/>
                  </a:lnTo>
                  <a:lnTo>
                    <a:pt x="125" y="94"/>
                  </a:lnTo>
                  <a:lnTo>
                    <a:pt x="115" y="97"/>
                  </a:lnTo>
                  <a:lnTo>
                    <a:pt x="99" y="101"/>
                  </a:lnTo>
                  <a:lnTo>
                    <a:pt x="80" y="107"/>
                  </a:lnTo>
                  <a:lnTo>
                    <a:pt x="60" y="116"/>
                  </a:lnTo>
                  <a:lnTo>
                    <a:pt x="60" y="116"/>
                  </a:lnTo>
                  <a:lnTo>
                    <a:pt x="48" y="121"/>
                  </a:lnTo>
                  <a:lnTo>
                    <a:pt x="44" y="123"/>
                  </a:lnTo>
                  <a:lnTo>
                    <a:pt x="39" y="124"/>
                  </a:lnTo>
                  <a:lnTo>
                    <a:pt x="39" y="124"/>
                  </a:lnTo>
                  <a:lnTo>
                    <a:pt x="36" y="123"/>
                  </a:lnTo>
                  <a:lnTo>
                    <a:pt x="32" y="121"/>
                  </a:lnTo>
                  <a:lnTo>
                    <a:pt x="26" y="114"/>
                  </a:lnTo>
                  <a:lnTo>
                    <a:pt x="26" y="114"/>
                  </a:lnTo>
                  <a:lnTo>
                    <a:pt x="22" y="105"/>
                  </a:lnTo>
                  <a:lnTo>
                    <a:pt x="22" y="98"/>
                  </a:lnTo>
                  <a:lnTo>
                    <a:pt x="22" y="98"/>
                  </a:lnTo>
                  <a:lnTo>
                    <a:pt x="23" y="91"/>
                  </a:lnTo>
                  <a:lnTo>
                    <a:pt x="26" y="85"/>
                  </a:lnTo>
                  <a:lnTo>
                    <a:pt x="26" y="85"/>
                  </a:lnTo>
                  <a:lnTo>
                    <a:pt x="29" y="84"/>
                  </a:lnTo>
                  <a:lnTo>
                    <a:pt x="29" y="84"/>
                  </a:lnTo>
                  <a:lnTo>
                    <a:pt x="31" y="85"/>
                  </a:lnTo>
                  <a:lnTo>
                    <a:pt x="31" y="85"/>
                  </a:lnTo>
                  <a:lnTo>
                    <a:pt x="33" y="92"/>
                  </a:lnTo>
                  <a:lnTo>
                    <a:pt x="35" y="97"/>
                  </a:lnTo>
                  <a:lnTo>
                    <a:pt x="38" y="98"/>
                  </a:lnTo>
                  <a:lnTo>
                    <a:pt x="42" y="98"/>
                  </a:lnTo>
                  <a:lnTo>
                    <a:pt x="42" y="98"/>
                  </a:lnTo>
                  <a:lnTo>
                    <a:pt x="54" y="97"/>
                  </a:lnTo>
                  <a:lnTo>
                    <a:pt x="68" y="92"/>
                  </a:lnTo>
                  <a:lnTo>
                    <a:pt x="68" y="92"/>
                  </a:lnTo>
                  <a:lnTo>
                    <a:pt x="102" y="84"/>
                  </a:lnTo>
                  <a:lnTo>
                    <a:pt x="123" y="78"/>
                  </a:lnTo>
                  <a:lnTo>
                    <a:pt x="123" y="78"/>
                  </a:lnTo>
                  <a:lnTo>
                    <a:pt x="129" y="75"/>
                  </a:lnTo>
                  <a:lnTo>
                    <a:pt x="132" y="74"/>
                  </a:lnTo>
                  <a:lnTo>
                    <a:pt x="135" y="72"/>
                  </a:lnTo>
                  <a:lnTo>
                    <a:pt x="135" y="72"/>
                  </a:lnTo>
                  <a:lnTo>
                    <a:pt x="138" y="74"/>
                  </a:lnTo>
                  <a:lnTo>
                    <a:pt x="142" y="75"/>
                  </a:lnTo>
                  <a:lnTo>
                    <a:pt x="152" y="82"/>
                  </a:lnTo>
                  <a:lnTo>
                    <a:pt x="152" y="82"/>
                  </a:lnTo>
                  <a:lnTo>
                    <a:pt x="161" y="91"/>
                  </a:lnTo>
                  <a:lnTo>
                    <a:pt x="163" y="95"/>
                  </a:lnTo>
                  <a:lnTo>
                    <a:pt x="163" y="98"/>
                  </a:lnTo>
                  <a:lnTo>
                    <a:pt x="163" y="98"/>
                  </a:lnTo>
                  <a:lnTo>
                    <a:pt x="163" y="100"/>
                  </a:lnTo>
                  <a:lnTo>
                    <a:pt x="161" y="103"/>
                  </a:lnTo>
                  <a:lnTo>
                    <a:pt x="154" y="105"/>
                  </a:lnTo>
                  <a:lnTo>
                    <a:pt x="154" y="105"/>
                  </a:lnTo>
                  <a:lnTo>
                    <a:pt x="147" y="111"/>
                  </a:lnTo>
                  <a:lnTo>
                    <a:pt x="136" y="120"/>
                  </a:lnTo>
                  <a:lnTo>
                    <a:pt x="136" y="120"/>
                  </a:lnTo>
                  <a:lnTo>
                    <a:pt x="73" y="182"/>
                  </a:lnTo>
                  <a:lnTo>
                    <a:pt x="73" y="182"/>
                  </a:lnTo>
                  <a:lnTo>
                    <a:pt x="84" y="176"/>
                  </a:lnTo>
                  <a:lnTo>
                    <a:pt x="93" y="172"/>
                  </a:lnTo>
                  <a:lnTo>
                    <a:pt x="100" y="169"/>
                  </a:lnTo>
                  <a:lnTo>
                    <a:pt x="109" y="169"/>
                  </a:lnTo>
                  <a:lnTo>
                    <a:pt x="109" y="169"/>
                  </a:lnTo>
                  <a:close/>
                  <a:moveTo>
                    <a:pt x="74" y="0"/>
                  </a:moveTo>
                  <a:lnTo>
                    <a:pt x="74" y="0"/>
                  </a:lnTo>
                  <a:lnTo>
                    <a:pt x="83" y="7"/>
                  </a:lnTo>
                  <a:lnTo>
                    <a:pt x="90" y="13"/>
                  </a:lnTo>
                  <a:lnTo>
                    <a:pt x="97" y="16"/>
                  </a:lnTo>
                  <a:lnTo>
                    <a:pt x="106" y="19"/>
                  </a:lnTo>
                  <a:lnTo>
                    <a:pt x="106" y="19"/>
                  </a:lnTo>
                  <a:lnTo>
                    <a:pt x="119" y="22"/>
                  </a:lnTo>
                  <a:lnTo>
                    <a:pt x="136" y="22"/>
                  </a:lnTo>
                  <a:lnTo>
                    <a:pt x="136" y="22"/>
                  </a:lnTo>
                  <a:lnTo>
                    <a:pt x="147" y="23"/>
                  </a:lnTo>
                  <a:lnTo>
                    <a:pt x="154" y="27"/>
                  </a:lnTo>
                  <a:lnTo>
                    <a:pt x="158" y="32"/>
                  </a:lnTo>
                  <a:lnTo>
                    <a:pt x="160" y="37"/>
                  </a:lnTo>
                  <a:lnTo>
                    <a:pt x="160" y="37"/>
                  </a:lnTo>
                  <a:lnTo>
                    <a:pt x="158" y="43"/>
                  </a:lnTo>
                  <a:lnTo>
                    <a:pt x="157" y="48"/>
                  </a:lnTo>
                  <a:lnTo>
                    <a:pt x="152" y="49"/>
                  </a:lnTo>
                  <a:lnTo>
                    <a:pt x="147" y="50"/>
                  </a:lnTo>
                  <a:lnTo>
                    <a:pt x="147" y="50"/>
                  </a:lnTo>
                  <a:lnTo>
                    <a:pt x="126" y="49"/>
                  </a:lnTo>
                  <a:lnTo>
                    <a:pt x="126" y="49"/>
                  </a:lnTo>
                  <a:lnTo>
                    <a:pt x="118" y="49"/>
                  </a:lnTo>
                  <a:lnTo>
                    <a:pt x="107" y="50"/>
                  </a:lnTo>
                  <a:lnTo>
                    <a:pt x="77" y="58"/>
                  </a:lnTo>
                  <a:lnTo>
                    <a:pt x="74" y="50"/>
                  </a:lnTo>
                  <a:lnTo>
                    <a:pt x="74" y="50"/>
                  </a:lnTo>
                  <a:lnTo>
                    <a:pt x="113" y="37"/>
                  </a:lnTo>
                  <a:lnTo>
                    <a:pt x="113" y="37"/>
                  </a:lnTo>
                  <a:lnTo>
                    <a:pt x="97" y="33"/>
                  </a:lnTo>
                  <a:lnTo>
                    <a:pt x="86" y="26"/>
                  </a:lnTo>
                  <a:lnTo>
                    <a:pt x="76" y="16"/>
                  </a:lnTo>
                  <a:lnTo>
                    <a:pt x="67" y="6"/>
                  </a:lnTo>
                  <a:lnTo>
                    <a:pt x="74"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1" name="Freeform 172"/>
            <p:cNvSpPr>
              <a:spLocks noEditPoints="1"/>
            </p:cNvSpPr>
            <p:nvPr userDrawn="1"/>
          </p:nvSpPr>
          <p:spPr bwMode="auto">
            <a:xfrm>
              <a:off x="3862388" y="1763713"/>
              <a:ext cx="106362" cy="128588"/>
            </a:xfrm>
            <a:custGeom>
              <a:avLst/>
              <a:gdLst/>
              <a:ahLst/>
              <a:cxnLst>
                <a:cxn ang="0">
                  <a:pos x="89" y="110"/>
                </a:cxn>
                <a:cxn ang="0">
                  <a:pos x="125" y="104"/>
                </a:cxn>
                <a:cxn ang="0">
                  <a:pos x="168" y="113"/>
                </a:cxn>
                <a:cxn ang="0">
                  <a:pos x="199" y="155"/>
                </a:cxn>
                <a:cxn ang="0">
                  <a:pos x="197" y="187"/>
                </a:cxn>
                <a:cxn ang="0">
                  <a:pos x="184" y="213"/>
                </a:cxn>
                <a:cxn ang="0">
                  <a:pos x="141" y="237"/>
                </a:cxn>
                <a:cxn ang="0">
                  <a:pos x="87" y="242"/>
                </a:cxn>
                <a:cxn ang="0">
                  <a:pos x="52" y="229"/>
                </a:cxn>
                <a:cxn ang="0">
                  <a:pos x="45" y="208"/>
                </a:cxn>
                <a:cxn ang="0">
                  <a:pos x="54" y="188"/>
                </a:cxn>
                <a:cxn ang="0">
                  <a:pos x="78" y="179"/>
                </a:cxn>
                <a:cxn ang="0">
                  <a:pos x="103" y="185"/>
                </a:cxn>
                <a:cxn ang="0">
                  <a:pos x="128" y="211"/>
                </a:cxn>
                <a:cxn ang="0">
                  <a:pos x="149" y="213"/>
                </a:cxn>
                <a:cxn ang="0">
                  <a:pos x="171" y="187"/>
                </a:cxn>
                <a:cxn ang="0">
                  <a:pos x="174" y="155"/>
                </a:cxn>
                <a:cxn ang="0">
                  <a:pos x="152" y="124"/>
                </a:cxn>
                <a:cxn ang="0">
                  <a:pos x="118" y="119"/>
                </a:cxn>
                <a:cxn ang="0">
                  <a:pos x="57" y="140"/>
                </a:cxn>
                <a:cxn ang="0">
                  <a:pos x="23" y="174"/>
                </a:cxn>
                <a:cxn ang="0">
                  <a:pos x="10" y="182"/>
                </a:cxn>
                <a:cxn ang="0">
                  <a:pos x="0" y="175"/>
                </a:cxn>
                <a:cxn ang="0">
                  <a:pos x="2" y="159"/>
                </a:cxn>
                <a:cxn ang="0">
                  <a:pos x="23" y="137"/>
                </a:cxn>
                <a:cxn ang="0">
                  <a:pos x="120" y="27"/>
                </a:cxn>
                <a:cxn ang="0">
                  <a:pos x="120" y="23"/>
                </a:cxn>
                <a:cxn ang="0">
                  <a:pos x="90" y="29"/>
                </a:cxn>
                <a:cxn ang="0">
                  <a:pos x="54" y="45"/>
                </a:cxn>
                <a:cxn ang="0">
                  <a:pos x="41" y="46"/>
                </a:cxn>
                <a:cxn ang="0">
                  <a:pos x="28" y="35"/>
                </a:cxn>
                <a:cxn ang="0">
                  <a:pos x="22" y="13"/>
                </a:cxn>
                <a:cxn ang="0">
                  <a:pos x="26" y="11"/>
                </a:cxn>
                <a:cxn ang="0">
                  <a:pos x="36" y="20"/>
                </a:cxn>
                <a:cxn ang="0">
                  <a:pos x="55" y="20"/>
                </a:cxn>
                <a:cxn ang="0">
                  <a:pos x="113" y="7"/>
                </a:cxn>
                <a:cxn ang="0">
                  <a:pos x="126" y="0"/>
                </a:cxn>
                <a:cxn ang="0">
                  <a:pos x="136" y="1"/>
                </a:cxn>
                <a:cxn ang="0">
                  <a:pos x="157" y="20"/>
                </a:cxn>
                <a:cxn ang="0">
                  <a:pos x="151" y="30"/>
                </a:cxn>
                <a:cxn ang="0">
                  <a:pos x="129" y="49"/>
                </a:cxn>
                <a:cxn ang="0">
                  <a:pos x="51" y="132"/>
                </a:cxn>
                <a:cxn ang="0">
                  <a:pos x="62" y="197"/>
                </a:cxn>
                <a:cxn ang="0">
                  <a:pos x="58" y="211"/>
                </a:cxn>
                <a:cxn ang="0">
                  <a:pos x="78" y="226"/>
                </a:cxn>
                <a:cxn ang="0">
                  <a:pos x="113" y="224"/>
                </a:cxn>
                <a:cxn ang="0">
                  <a:pos x="102" y="205"/>
                </a:cxn>
                <a:cxn ang="0">
                  <a:pos x="81" y="194"/>
                </a:cxn>
              </a:cxnLst>
              <a:rect l="0" t="0" r="r" b="b"/>
              <a:pathLst>
                <a:path w="200" h="243">
                  <a:moveTo>
                    <a:pt x="51" y="132"/>
                  </a:moveTo>
                  <a:lnTo>
                    <a:pt x="51" y="132"/>
                  </a:lnTo>
                  <a:lnTo>
                    <a:pt x="70" y="119"/>
                  </a:lnTo>
                  <a:lnTo>
                    <a:pt x="89" y="110"/>
                  </a:lnTo>
                  <a:lnTo>
                    <a:pt x="97" y="107"/>
                  </a:lnTo>
                  <a:lnTo>
                    <a:pt x="106" y="106"/>
                  </a:lnTo>
                  <a:lnTo>
                    <a:pt x="116" y="104"/>
                  </a:lnTo>
                  <a:lnTo>
                    <a:pt x="125" y="104"/>
                  </a:lnTo>
                  <a:lnTo>
                    <a:pt x="125" y="104"/>
                  </a:lnTo>
                  <a:lnTo>
                    <a:pt x="141" y="104"/>
                  </a:lnTo>
                  <a:lnTo>
                    <a:pt x="155" y="108"/>
                  </a:lnTo>
                  <a:lnTo>
                    <a:pt x="168" y="113"/>
                  </a:lnTo>
                  <a:lnTo>
                    <a:pt x="180" y="121"/>
                  </a:lnTo>
                  <a:lnTo>
                    <a:pt x="189" y="130"/>
                  </a:lnTo>
                  <a:lnTo>
                    <a:pt x="194" y="142"/>
                  </a:lnTo>
                  <a:lnTo>
                    <a:pt x="199" y="155"/>
                  </a:lnTo>
                  <a:lnTo>
                    <a:pt x="200" y="171"/>
                  </a:lnTo>
                  <a:lnTo>
                    <a:pt x="200" y="171"/>
                  </a:lnTo>
                  <a:lnTo>
                    <a:pt x="199" y="179"/>
                  </a:lnTo>
                  <a:lnTo>
                    <a:pt x="197" y="187"/>
                  </a:lnTo>
                  <a:lnTo>
                    <a:pt x="196" y="194"/>
                  </a:lnTo>
                  <a:lnTo>
                    <a:pt x="193" y="201"/>
                  </a:lnTo>
                  <a:lnTo>
                    <a:pt x="189" y="207"/>
                  </a:lnTo>
                  <a:lnTo>
                    <a:pt x="184" y="213"/>
                  </a:lnTo>
                  <a:lnTo>
                    <a:pt x="178" y="218"/>
                  </a:lnTo>
                  <a:lnTo>
                    <a:pt x="173" y="223"/>
                  </a:lnTo>
                  <a:lnTo>
                    <a:pt x="158" y="231"/>
                  </a:lnTo>
                  <a:lnTo>
                    <a:pt x="141" y="237"/>
                  </a:lnTo>
                  <a:lnTo>
                    <a:pt x="122" y="242"/>
                  </a:lnTo>
                  <a:lnTo>
                    <a:pt x="100" y="243"/>
                  </a:lnTo>
                  <a:lnTo>
                    <a:pt x="100" y="243"/>
                  </a:lnTo>
                  <a:lnTo>
                    <a:pt x="87" y="242"/>
                  </a:lnTo>
                  <a:lnTo>
                    <a:pt x="75" y="240"/>
                  </a:lnTo>
                  <a:lnTo>
                    <a:pt x="67" y="237"/>
                  </a:lnTo>
                  <a:lnTo>
                    <a:pt x="58" y="233"/>
                  </a:lnTo>
                  <a:lnTo>
                    <a:pt x="52" y="229"/>
                  </a:lnTo>
                  <a:lnTo>
                    <a:pt x="48" y="223"/>
                  </a:lnTo>
                  <a:lnTo>
                    <a:pt x="45" y="216"/>
                  </a:lnTo>
                  <a:lnTo>
                    <a:pt x="45" y="208"/>
                  </a:lnTo>
                  <a:lnTo>
                    <a:pt x="45" y="208"/>
                  </a:lnTo>
                  <a:lnTo>
                    <a:pt x="45" y="203"/>
                  </a:lnTo>
                  <a:lnTo>
                    <a:pt x="46" y="197"/>
                  </a:lnTo>
                  <a:lnTo>
                    <a:pt x="49" y="192"/>
                  </a:lnTo>
                  <a:lnTo>
                    <a:pt x="54" y="188"/>
                  </a:lnTo>
                  <a:lnTo>
                    <a:pt x="58" y="184"/>
                  </a:lnTo>
                  <a:lnTo>
                    <a:pt x="64" y="182"/>
                  </a:lnTo>
                  <a:lnTo>
                    <a:pt x="71" y="179"/>
                  </a:lnTo>
                  <a:lnTo>
                    <a:pt x="78" y="179"/>
                  </a:lnTo>
                  <a:lnTo>
                    <a:pt x="78" y="179"/>
                  </a:lnTo>
                  <a:lnTo>
                    <a:pt x="87" y="179"/>
                  </a:lnTo>
                  <a:lnTo>
                    <a:pt x="96" y="182"/>
                  </a:lnTo>
                  <a:lnTo>
                    <a:pt x="103" y="185"/>
                  </a:lnTo>
                  <a:lnTo>
                    <a:pt x="110" y="190"/>
                  </a:lnTo>
                  <a:lnTo>
                    <a:pt x="118" y="195"/>
                  </a:lnTo>
                  <a:lnTo>
                    <a:pt x="123" y="203"/>
                  </a:lnTo>
                  <a:lnTo>
                    <a:pt x="128" y="211"/>
                  </a:lnTo>
                  <a:lnTo>
                    <a:pt x="133" y="220"/>
                  </a:lnTo>
                  <a:lnTo>
                    <a:pt x="133" y="220"/>
                  </a:lnTo>
                  <a:lnTo>
                    <a:pt x="141" y="217"/>
                  </a:lnTo>
                  <a:lnTo>
                    <a:pt x="149" y="213"/>
                  </a:lnTo>
                  <a:lnTo>
                    <a:pt x="157" y="208"/>
                  </a:lnTo>
                  <a:lnTo>
                    <a:pt x="162" y="203"/>
                  </a:lnTo>
                  <a:lnTo>
                    <a:pt x="168" y="195"/>
                  </a:lnTo>
                  <a:lnTo>
                    <a:pt x="171" y="187"/>
                  </a:lnTo>
                  <a:lnTo>
                    <a:pt x="174" y="176"/>
                  </a:lnTo>
                  <a:lnTo>
                    <a:pt x="174" y="166"/>
                  </a:lnTo>
                  <a:lnTo>
                    <a:pt x="174" y="166"/>
                  </a:lnTo>
                  <a:lnTo>
                    <a:pt x="174" y="155"/>
                  </a:lnTo>
                  <a:lnTo>
                    <a:pt x="171" y="145"/>
                  </a:lnTo>
                  <a:lnTo>
                    <a:pt x="167" y="137"/>
                  </a:lnTo>
                  <a:lnTo>
                    <a:pt x="160" y="130"/>
                  </a:lnTo>
                  <a:lnTo>
                    <a:pt x="152" y="124"/>
                  </a:lnTo>
                  <a:lnTo>
                    <a:pt x="142" y="121"/>
                  </a:lnTo>
                  <a:lnTo>
                    <a:pt x="131" y="119"/>
                  </a:lnTo>
                  <a:lnTo>
                    <a:pt x="118" y="119"/>
                  </a:lnTo>
                  <a:lnTo>
                    <a:pt x="118" y="119"/>
                  </a:lnTo>
                  <a:lnTo>
                    <a:pt x="104" y="120"/>
                  </a:lnTo>
                  <a:lnTo>
                    <a:pt x="90" y="123"/>
                  </a:lnTo>
                  <a:lnTo>
                    <a:pt x="74" y="130"/>
                  </a:lnTo>
                  <a:lnTo>
                    <a:pt x="57" y="140"/>
                  </a:lnTo>
                  <a:lnTo>
                    <a:pt x="57" y="140"/>
                  </a:lnTo>
                  <a:lnTo>
                    <a:pt x="48" y="148"/>
                  </a:lnTo>
                  <a:lnTo>
                    <a:pt x="39" y="156"/>
                  </a:lnTo>
                  <a:lnTo>
                    <a:pt x="23" y="174"/>
                  </a:lnTo>
                  <a:lnTo>
                    <a:pt x="23" y="174"/>
                  </a:lnTo>
                  <a:lnTo>
                    <a:pt x="17" y="179"/>
                  </a:lnTo>
                  <a:lnTo>
                    <a:pt x="15" y="182"/>
                  </a:lnTo>
                  <a:lnTo>
                    <a:pt x="10" y="182"/>
                  </a:lnTo>
                  <a:lnTo>
                    <a:pt x="10" y="182"/>
                  </a:lnTo>
                  <a:lnTo>
                    <a:pt x="6" y="182"/>
                  </a:lnTo>
                  <a:lnTo>
                    <a:pt x="3" y="179"/>
                  </a:lnTo>
                  <a:lnTo>
                    <a:pt x="0" y="175"/>
                  </a:lnTo>
                  <a:lnTo>
                    <a:pt x="0" y="169"/>
                  </a:lnTo>
                  <a:lnTo>
                    <a:pt x="0" y="169"/>
                  </a:lnTo>
                  <a:lnTo>
                    <a:pt x="0" y="163"/>
                  </a:lnTo>
                  <a:lnTo>
                    <a:pt x="2" y="159"/>
                  </a:lnTo>
                  <a:lnTo>
                    <a:pt x="4" y="155"/>
                  </a:lnTo>
                  <a:lnTo>
                    <a:pt x="9" y="150"/>
                  </a:lnTo>
                  <a:lnTo>
                    <a:pt x="9" y="150"/>
                  </a:lnTo>
                  <a:lnTo>
                    <a:pt x="23" y="137"/>
                  </a:lnTo>
                  <a:lnTo>
                    <a:pt x="42" y="120"/>
                  </a:lnTo>
                  <a:lnTo>
                    <a:pt x="42" y="120"/>
                  </a:lnTo>
                  <a:lnTo>
                    <a:pt x="74" y="84"/>
                  </a:lnTo>
                  <a:lnTo>
                    <a:pt x="120" y="27"/>
                  </a:lnTo>
                  <a:lnTo>
                    <a:pt x="120" y="27"/>
                  </a:lnTo>
                  <a:lnTo>
                    <a:pt x="122" y="24"/>
                  </a:lnTo>
                  <a:lnTo>
                    <a:pt x="122" y="24"/>
                  </a:lnTo>
                  <a:lnTo>
                    <a:pt x="120" y="23"/>
                  </a:lnTo>
                  <a:lnTo>
                    <a:pt x="120" y="23"/>
                  </a:lnTo>
                  <a:lnTo>
                    <a:pt x="116" y="23"/>
                  </a:lnTo>
                  <a:lnTo>
                    <a:pt x="116" y="23"/>
                  </a:lnTo>
                  <a:lnTo>
                    <a:pt x="90" y="29"/>
                  </a:lnTo>
                  <a:lnTo>
                    <a:pt x="67" y="39"/>
                  </a:lnTo>
                  <a:lnTo>
                    <a:pt x="67" y="39"/>
                  </a:lnTo>
                  <a:lnTo>
                    <a:pt x="54" y="45"/>
                  </a:lnTo>
                  <a:lnTo>
                    <a:pt x="54" y="45"/>
                  </a:lnTo>
                  <a:lnTo>
                    <a:pt x="49" y="46"/>
                  </a:lnTo>
                  <a:lnTo>
                    <a:pt x="45" y="46"/>
                  </a:lnTo>
                  <a:lnTo>
                    <a:pt x="45" y="46"/>
                  </a:lnTo>
                  <a:lnTo>
                    <a:pt x="41" y="46"/>
                  </a:lnTo>
                  <a:lnTo>
                    <a:pt x="36" y="43"/>
                  </a:lnTo>
                  <a:lnTo>
                    <a:pt x="32" y="40"/>
                  </a:lnTo>
                  <a:lnTo>
                    <a:pt x="28" y="35"/>
                  </a:lnTo>
                  <a:lnTo>
                    <a:pt x="28" y="35"/>
                  </a:lnTo>
                  <a:lnTo>
                    <a:pt x="23" y="26"/>
                  </a:lnTo>
                  <a:lnTo>
                    <a:pt x="20" y="19"/>
                  </a:lnTo>
                  <a:lnTo>
                    <a:pt x="20" y="19"/>
                  </a:lnTo>
                  <a:lnTo>
                    <a:pt x="22" y="13"/>
                  </a:lnTo>
                  <a:lnTo>
                    <a:pt x="23" y="11"/>
                  </a:lnTo>
                  <a:lnTo>
                    <a:pt x="25" y="10"/>
                  </a:lnTo>
                  <a:lnTo>
                    <a:pt x="25" y="10"/>
                  </a:lnTo>
                  <a:lnTo>
                    <a:pt x="26" y="11"/>
                  </a:lnTo>
                  <a:lnTo>
                    <a:pt x="28" y="13"/>
                  </a:lnTo>
                  <a:lnTo>
                    <a:pt x="28" y="13"/>
                  </a:lnTo>
                  <a:lnTo>
                    <a:pt x="32" y="17"/>
                  </a:lnTo>
                  <a:lnTo>
                    <a:pt x="36" y="20"/>
                  </a:lnTo>
                  <a:lnTo>
                    <a:pt x="41" y="22"/>
                  </a:lnTo>
                  <a:lnTo>
                    <a:pt x="46" y="22"/>
                  </a:lnTo>
                  <a:lnTo>
                    <a:pt x="46" y="22"/>
                  </a:lnTo>
                  <a:lnTo>
                    <a:pt x="55" y="20"/>
                  </a:lnTo>
                  <a:lnTo>
                    <a:pt x="70" y="17"/>
                  </a:lnTo>
                  <a:lnTo>
                    <a:pt x="70" y="17"/>
                  </a:lnTo>
                  <a:lnTo>
                    <a:pt x="113" y="7"/>
                  </a:lnTo>
                  <a:lnTo>
                    <a:pt x="113" y="7"/>
                  </a:lnTo>
                  <a:lnTo>
                    <a:pt x="118" y="6"/>
                  </a:lnTo>
                  <a:lnTo>
                    <a:pt x="123" y="3"/>
                  </a:lnTo>
                  <a:lnTo>
                    <a:pt x="123" y="3"/>
                  </a:lnTo>
                  <a:lnTo>
                    <a:pt x="126" y="0"/>
                  </a:lnTo>
                  <a:lnTo>
                    <a:pt x="131" y="0"/>
                  </a:lnTo>
                  <a:lnTo>
                    <a:pt x="131" y="0"/>
                  </a:lnTo>
                  <a:lnTo>
                    <a:pt x="133" y="0"/>
                  </a:lnTo>
                  <a:lnTo>
                    <a:pt x="136" y="1"/>
                  </a:lnTo>
                  <a:lnTo>
                    <a:pt x="144" y="7"/>
                  </a:lnTo>
                  <a:lnTo>
                    <a:pt x="144" y="7"/>
                  </a:lnTo>
                  <a:lnTo>
                    <a:pt x="154" y="16"/>
                  </a:lnTo>
                  <a:lnTo>
                    <a:pt x="157" y="20"/>
                  </a:lnTo>
                  <a:lnTo>
                    <a:pt x="157" y="23"/>
                  </a:lnTo>
                  <a:lnTo>
                    <a:pt x="157" y="23"/>
                  </a:lnTo>
                  <a:lnTo>
                    <a:pt x="155" y="27"/>
                  </a:lnTo>
                  <a:lnTo>
                    <a:pt x="151" y="30"/>
                  </a:lnTo>
                  <a:lnTo>
                    <a:pt x="151" y="30"/>
                  </a:lnTo>
                  <a:lnTo>
                    <a:pt x="141" y="37"/>
                  </a:lnTo>
                  <a:lnTo>
                    <a:pt x="129" y="49"/>
                  </a:lnTo>
                  <a:lnTo>
                    <a:pt x="129" y="49"/>
                  </a:lnTo>
                  <a:lnTo>
                    <a:pt x="68" y="114"/>
                  </a:lnTo>
                  <a:lnTo>
                    <a:pt x="68" y="114"/>
                  </a:lnTo>
                  <a:lnTo>
                    <a:pt x="51" y="130"/>
                  </a:lnTo>
                  <a:lnTo>
                    <a:pt x="51" y="132"/>
                  </a:lnTo>
                  <a:close/>
                  <a:moveTo>
                    <a:pt x="75" y="192"/>
                  </a:moveTo>
                  <a:lnTo>
                    <a:pt x="75" y="192"/>
                  </a:lnTo>
                  <a:lnTo>
                    <a:pt x="68" y="194"/>
                  </a:lnTo>
                  <a:lnTo>
                    <a:pt x="62" y="197"/>
                  </a:lnTo>
                  <a:lnTo>
                    <a:pt x="58" y="201"/>
                  </a:lnTo>
                  <a:lnTo>
                    <a:pt x="58" y="207"/>
                  </a:lnTo>
                  <a:lnTo>
                    <a:pt x="58" y="207"/>
                  </a:lnTo>
                  <a:lnTo>
                    <a:pt x="58" y="211"/>
                  </a:lnTo>
                  <a:lnTo>
                    <a:pt x="60" y="216"/>
                  </a:lnTo>
                  <a:lnTo>
                    <a:pt x="64" y="218"/>
                  </a:lnTo>
                  <a:lnTo>
                    <a:pt x="68" y="221"/>
                  </a:lnTo>
                  <a:lnTo>
                    <a:pt x="78" y="226"/>
                  </a:lnTo>
                  <a:lnTo>
                    <a:pt x="91" y="227"/>
                  </a:lnTo>
                  <a:lnTo>
                    <a:pt x="91" y="227"/>
                  </a:lnTo>
                  <a:lnTo>
                    <a:pt x="102" y="226"/>
                  </a:lnTo>
                  <a:lnTo>
                    <a:pt x="113" y="224"/>
                  </a:lnTo>
                  <a:lnTo>
                    <a:pt x="113" y="224"/>
                  </a:lnTo>
                  <a:lnTo>
                    <a:pt x="110" y="217"/>
                  </a:lnTo>
                  <a:lnTo>
                    <a:pt x="106" y="210"/>
                  </a:lnTo>
                  <a:lnTo>
                    <a:pt x="102" y="205"/>
                  </a:lnTo>
                  <a:lnTo>
                    <a:pt x="97" y="201"/>
                  </a:lnTo>
                  <a:lnTo>
                    <a:pt x="91" y="197"/>
                  </a:lnTo>
                  <a:lnTo>
                    <a:pt x="87" y="195"/>
                  </a:lnTo>
                  <a:lnTo>
                    <a:pt x="81" y="194"/>
                  </a:lnTo>
                  <a:lnTo>
                    <a:pt x="75" y="192"/>
                  </a:lnTo>
                  <a:lnTo>
                    <a:pt x="75" y="19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2" name="Freeform 173"/>
            <p:cNvSpPr>
              <a:spLocks/>
            </p:cNvSpPr>
            <p:nvPr userDrawn="1"/>
          </p:nvSpPr>
          <p:spPr bwMode="auto">
            <a:xfrm>
              <a:off x="4010025" y="1758951"/>
              <a:ext cx="106363" cy="133350"/>
            </a:xfrm>
            <a:custGeom>
              <a:avLst/>
              <a:gdLst/>
              <a:ahLst/>
              <a:cxnLst>
                <a:cxn ang="0">
                  <a:pos x="0" y="165"/>
                </a:cxn>
                <a:cxn ang="0">
                  <a:pos x="42" y="138"/>
                </a:cxn>
                <a:cxn ang="0">
                  <a:pos x="82" y="109"/>
                </a:cxn>
                <a:cxn ang="0">
                  <a:pos x="120" y="74"/>
                </a:cxn>
                <a:cxn ang="0">
                  <a:pos x="158" y="36"/>
                </a:cxn>
                <a:cxn ang="0">
                  <a:pos x="163" y="28"/>
                </a:cxn>
                <a:cxn ang="0">
                  <a:pos x="165" y="22"/>
                </a:cxn>
                <a:cxn ang="0">
                  <a:pos x="163" y="16"/>
                </a:cxn>
                <a:cxn ang="0">
                  <a:pos x="152" y="4"/>
                </a:cxn>
                <a:cxn ang="0">
                  <a:pos x="150" y="3"/>
                </a:cxn>
                <a:cxn ang="0">
                  <a:pos x="156" y="0"/>
                </a:cxn>
                <a:cxn ang="0">
                  <a:pos x="162" y="0"/>
                </a:cxn>
                <a:cxn ang="0">
                  <a:pos x="176" y="6"/>
                </a:cxn>
                <a:cxn ang="0">
                  <a:pos x="184" y="12"/>
                </a:cxn>
                <a:cxn ang="0">
                  <a:pos x="197" y="22"/>
                </a:cxn>
                <a:cxn ang="0">
                  <a:pos x="201" y="32"/>
                </a:cxn>
                <a:cxn ang="0">
                  <a:pos x="201" y="33"/>
                </a:cxn>
                <a:cxn ang="0">
                  <a:pos x="192" y="39"/>
                </a:cxn>
                <a:cxn ang="0">
                  <a:pos x="187" y="44"/>
                </a:cxn>
                <a:cxn ang="0">
                  <a:pos x="179" y="51"/>
                </a:cxn>
                <a:cxn ang="0">
                  <a:pos x="136" y="93"/>
                </a:cxn>
                <a:cxn ang="0">
                  <a:pos x="147" y="104"/>
                </a:cxn>
                <a:cxn ang="0">
                  <a:pos x="150" y="109"/>
                </a:cxn>
                <a:cxn ang="0">
                  <a:pos x="152" y="116"/>
                </a:cxn>
                <a:cxn ang="0">
                  <a:pos x="150" y="136"/>
                </a:cxn>
                <a:cxn ang="0">
                  <a:pos x="150" y="235"/>
                </a:cxn>
                <a:cxn ang="0">
                  <a:pos x="149" y="249"/>
                </a:cxn>
                <a:cxn ang="0">
                  <a:pos x="139" y="254"/>
                </a:cxn>
                <a:cxn ang="0">
                  <a:pos x="133" y="252"/>
                </a:cxn>
                <a:cxn ang="0">
                  <a:pos x="129" y="248"/>
                </a:cxn>
                <a:cxn ang="0">
                  <a:pos x="123" y="227"/>
                </a:cxn>
                <a:cxn ang="0">
                  <a:pos x="123" y="217"/>
                </a:cxn>
                <a:cxn ang="0">
                  <a:pos x="124" y="207"/>
                </a:cxn>
                <a:cxn ang="0">
                  <a:pos x="126" y="167"/>
                </a:cxn>
                <a:cxn ang="0">
                  <a:pos x="126" y="128"/>
                </a:cxn>
                <a:cxn ang="0">
                  <a:pos x="126" y="112"/>
                </a:cxn>
                <a:cxn ang="0">
                  <a:pos x="123" y="101"/>
                </a:cxn>
                <a:cxn ang="0">
                  <a:pos x="65" y="142"/>
                </a:cxn>
                <a:cxn ang="0">
                  <a:pos x="2" y="172"/>
                </a:cxn>
              </a:cxnLst>
              <a:rect l="0" t="0" r="r" b="b"/>
              <a:pathLst>
                <a:path w="201" h="254">
                  <a:moveTo>
                    <a:pt x="0" y="165"/>
                  </a:moveTo>
                  <a:lnTo>
                    <a:pt x="0" y="165"/>
                  </a:lnTo>
                  <a:lnTo>
                    <a:pt x="20" y="152"/>
                  </a:lnTo>
                  <a:lnTo>
                    <a:pt x="42" y="138"/>
                  </a:lnTo>
                  <a:lnTo>
                    <a:pt x="62" y="123"/>
                  </a:lnTo>
                  <a:lnTo>
                    <a:pt x="82" y="109"/>
                  </a:lnTo>
                  <a:lnTo>
                    <a:pt x="101" y="91"/>
                  </a:lnTo>
                  <a:lnTo>
                    <a:pt x="120" y="74"/>
                  </a:lnTo>
                  <a:lnTo>
                    <a:pt x="139" y="57"/>
                  </a:lnTo>
                  <a:lnTo>
                    <a:pt x="158" y="36"/>
                  </a:lnTo>
                  <a:lnTo>
                    <a:pt x="158" y="36"/>
                  </a:lnTo>
                  <a:lnTo>
                    <a:pt x="163" y="28"/>
                  </a:lnTo>
                  <a:lnTo>
                    <a:pt x="165" y="22"/>
                  </a:lnTo>
                  <a:lnTo>
                    <a:pt x="165" y="22"/>
                  </a:lnTo>
                  <a:lnTo>
                    <a:pt x="165" y="19"/>
                  </a:lnTo>
                  <a:lnTo>
                    <a:pt x="163" y="16"/>
                  </a:lnTo>
                  <a:lnTo>
                    <a:pt x="152" y="4"/>
                  </a:lnTo>
                  <a:lnTo>
                    <a:pt x="152" y="4"/>
                  </a:lnTo>
                  <a:lnTo>
                    <a:pt x="150" y="3"/>
                  </a:lnTo>
                  <a:lnTo>
                    <a:pt x="150" y="3"/>
                  </a:lnTo>
                  <a:lnTo>
                    <a:pt x="152" y="0"/>
                  </a:lnTo>
                  <a:lnTo>
                    <a:pt x="156" y="0"/>
                  </a:lnTo>
                  <a:lnTo>
                    <a:pt x="156" y="0"/>
                  </a:lnTo>
                  <a:lnTo>
                    <a:pt x="162" y="0"/>
                  </a:lnTo>
                  <a:lnTo>
                    <a:pt x="169" y="3"/>
                  </a:lnTo>
                  <a:lnTo>
                    <a:pt x="176" y="6"/>
                  </a:lnTo>
                  <a:lnTo>
                    <a:pt x="184" y="12"/>
                  </a:lnTo>
                  <a:lnTo>
                    <a:pt x="184" y="12"/>
                  </a:lnTo>
                  <a:lnTo>
                    <a:pt x="191" y="16"/>
                  </a:lnTo>
                  <a:lnTo>
                    <a:pt x="197" y="22"/>
                  </a:lnTo>
                  <a:lnTo>
                    <a:pt x="200" y="26"/>
                  </a:lnTo>
                  <a:lnTo>
                    <a:pt x="201" y="32"/>
                  </a:lnTo>
                  <a:lnTo>
                    <a:pt x="201" y="32"/>
                  </a:lnTo>
                  <a:lnTo>
                    <a:pt x="201" y="33"/>
                  </a:lnTo>
                  <a:lnTo>
                    <a:pt x="200" y="36"/>
                  </a:lnTo>
                  <a:lnTo>
                    <a:pt x="192" y="39"/>
                  </a:lnTo>
                  <a:lnTo>
                    <a:pt x="192" y="39"/>
                  </a:lnTo>
                  <a:lnTo>
                    <a:pt x="187" y="44"/>
                  </a:lnTo>
                  <a:lnTo>
                    <a:pt x="179" y="51"/>
                  </a:lnTo>
                  <a:lnTo>
                    <a:pt x="179" y="51"/>
                  </a:lnTo>
                  <a:lnTo>
                    <a:pt x="136" y="93"/>
                  </a:lnTo>
                  <a:lnTo>
                    <a:pt x="136" y="93"/>
                  </a:lnTo>
                  <a:lnTo>
                    <a:pt x="142" y="99"/>
                  </a:lnTo>
                  <a:lnTo>
                    <a:pt x="147" y="104"/>
                  </a:lnTo>
                  <a:lnTo>
                    <a:pt x="147" y="104"/>
                  </a:lnTo>
                  <a:lnTo>
                    <a:pt x="150" y="109"/>
                  </a:lnTo>
                  <a:lnTo>
                    <a:pt x="152" y="116"/>
                  </a:lnTo>
                  <a:lnTo>
                    <a:pt x="152" y="116"/>
                  </a:lnTo>
                  <a:lnTo>
                    <a:pt x="150" y="136"/>
                  </a:lnTo>
                  <a:lnTo>
                    <a:pt x="150" y="136"/>
                  </a:lnTo>
                  <a:lnTo>
                    <a:pt x="150" y="235"/>
                  </a:lnTo>
                  <a:lnTo>
                    <a:pt x="150" y="235"/>
                  </a:lnTo>
                  <a:lnTo>
                    <a:pt x="150" y="243"/>
                  </a:lnTo>
                  <a:lnTo>
                    <a:pt x="149" y="249"/>
                  </a:lnTo>
                  <a:lnTo>
                    <a:pt x="145" y="252"/>
                  </a:lnTo>
                  <a:lnTo>
                    <a:pt x="139" y="254"/>
                  </a:lnTo>
                  <a:lnTo>
                    <a:pt x="139" y="254"/>
                  </a:lnTo>
                  <a:lnTo>
                    <a:pt x="133" y="252"/>
                  </a:lnTo>
                  <a:lnTo>
                    <a:pt x="129" y="248"/>
                  </a:lnTo>
                  <a:lnTo>
                    <a:pt x="129" y="248"/>
                  </a:lnTo>
                  <a:lnTo>
                    <a:pt x="124" y="238"/>
                  </a:lnTo>
                  <a:lnTo>
                    <a:pt x="123" y="227"/>
                  </a:lnTo>
                  <a:lnTo>
                    <a:pt x="123" y="227"/>
                  </a:lnTo>
                  <a:lnTo>
                    <a:pt x="123" y="217"/>
                  </a:lnTo>
                  <a:lnTo>
                    <a:pt x="123" y="217"/>
                  </a:lnTo>
                  <a:lnTo>
                    <a:pt x="124" y="207"/>
                  </a:lnTo>
                  <a:lnTo>
                    <a:pt x="124" y="207"/>
                  </a:lnTo>
                  <a:lnTo>
                    <a:pt x="126" y="167"/>
                  </a:lnTo>
                  <a:lnTo>
                    <a:pt x="126" y="167"/>
                  </a:lnTo>
                  <a:lnTo>
                    <a:pt x="126" y="128"/>
                  </a:lnTo>
                  <a:lnTo>
                    <a:pt x="126" y="128"/>
                  </a:lnTo>
                  <a:lnTo>
                    <a:pt x="126" y="112"/>
                  </a:lnTo>
                  <a:lnTo>
                    <a:pt x="123" y="101"/>
                  </a:lnTo>
                  <a:lnTo>
                    <a:pt x="123" y="101"/>
                  </a:lnTo>
                  <a:lnTo>
                    <a:pt x="94" y="123"/>
                  </a:lnTo>
                  <a:lnTo>
                    <a:pt x="65" y="142"/>
                  </a:lnTo>
                  <a:lnTo>
                    <a:pt x="34" y="159"/>
                  </a:lnTo>
                  <a:lnTo>
                    <a:pt x="2" y="172"/>
                  </a:lnTo>
                  <a:lnTo>
                    <a:pt x="0" y="165"/>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3" name="Freeform 174"/>
            <p:cNvSpPr>
              <a:spLocks/>
            </p:cNvSpPr>
            <p:nvPr userDrawn="1"/>
          </p:nvSpPr>
          <p:spPr bwMode="auto">
            <a:xfrm>
              <a:off x="4133850" y="1766888"/>
              <a:ext cx="95250" cy="122238"/>
            </a:xfrm>
            <a:custGeom>
              <a:avLst/>
              <a:gdLst/>
              <a:ahLst/>
              <a:cxnLst>
                <a:cxn ang="0">
                  <a:pos x="0" y="223"/>
                </a:cxn>
                <a:cxn ang="0">
                  <a:pos x="0" y="223"/>
                </a:cxn>
                <a:cxn ang="0">
                  <a:pos x="20" y="207"/>
                </a:cxn>
                <a:cxn ang="0">
                  <a:pos x="39" y="191"/>
                </a:cxn>
                <a:cxn ang="0">
                  <a:pos x="58" y="172"/>
                </a:cxn>
                <a:cxn ang="0">
                  <a:pos x="75" y="153"/>
                </a:cxn>
                <a:cxn ang="0">
                  <a:pos x="91" y="133"/>
                </a:cxn>
                <a:cxn ang="0">
                  <a:pos x="106" y="113"/>
                </a:cxn>
                <a:cxn ang="0">
                  <a:pos x="119" y="89"/>
                </a:cxn>
                <a:cxn ang="0">
                  <a:pos x="130" y="65"/>
                </a:cxn>
                <a:cxn ang="0">
                  <a:pos x="130" y="65"/>
                </a:cxn>
                <a:cxn ang="0">
                  <a:pos x="138" y="45"/>
                </a:cxn>
                <a:cxn ang="0">
                  <a:pos x="141" y="33"/>
                </a:cxn>
                <a:cxn ang="0">
                  <a:pos x="142" y="23"/>
                </a:cxn>
                <a:cxn ang="0">
                  <a:pos x="142" y="23"/>
                </a:cxn>
                <a:cxn ang="0">
                  <a:pos x="141" y="18"/>
                </a:cxn>
                <a:cxn ang="0">
                  <a:pos x="139" y="16"/>
                </a:cxn>
                <a:cxn ang="0">
                  <a:pos x="135" y="11"/>
                </a:cxn>
                <a:cxn ang="0">
                  <a:pos x="130" y="8"/>
                </a:cxn>
                <a:cxn ang="0">
                  <a:pos x="130" y="8"/>
                </a:cxn>
                <a:cxn ang="0">
                  <a:pos x="128" y="5"/>
                </a:cxn>
                <a:cxn ang="0">
                  <a:pos x="126" y="4"/>
                </a:cxn>
                <a:cxn ang="0">
                  <a:pos x="126" y="4"/>
                </a:cxn>
                <a:cxn ang="0">
                  <a:pos x="128" y="3"/>
                </a:cxn>
                <a:cxn ang="0">
                  <a:pos x="130" y="1"/>
                </a:cxn>
                <a:cxn ang="0">
                  <a:pos x="136" y="0"/>
                </a:cxn>
                <a:cxn ang="0">
                  <a:pos x="136" y="0"/>
                </a:cxn>
                <a:cxn ang="0">
                  <a:pos x="142" y="0"/>
                </a:cxn>
                <a:cxn ang="0">
                  <a:pos x="148" y="3"/>
                </a:cxn>
                <a:cxn ang="0">
                  <a:pos x="155" y="5"/>
                </a:cxn>
                <a:cxn ang="0">
                  <a:pos x="164" y="11"/>
                </a:cxn>
                <a:cxn ang="0">
                  <a:pos x="164" y="11"/>
                </a:cxn>
                <a:cxn ang="0">
                  <a:pos x="175" y="21"/>
                </a:cxn>
                <a:cxn ang="0">
                  <a:pos x="178" y="26"/>
                </a:cxn>
                <a:cxn ang="0">
                  <a:pos x="180" y="30"/>
                </a:cxn>
                <a:cxn ang="0">
                  <a:pos x="180" y="30"/>
                </a:cxn>
                <a:cxn ang="0">
                  <a:pos x="180" y="34"/>
                </a:cxn>
                <a:cxn ang="0">
                  <a:pos x="178" y="36"/>
                </a:cxn>
                <a:cxn ang="0">
                  <a:pos x="174" y="40"/>
                </a:cxn>
                <a:cxn ang="0">
                  <a:pos x="174" y="40"/>
                </a:cxn>
                <a:cxn ang="0">
                  <a:pos x="171" y="43"/>
                </a:cxn>
                <a:cxn ang="0">
                  <a:pos x="167" y="49"/>
                </a:cxn>
                <a:cxn ang="0">
                  <a:pos x="159" y="63"/>
                </a:cxn>
                <a:cxn ang="0">
                  <a:pos x="159" y="63"/>
                </a:cxn>
                <a:cxn ang="0">
                  <a:pos x="146" y="91"/>
                </a:cxn>
                <a:cxn ang="0">
                  <a:pos x="130" y="117"/>
                </a:cxn>
                <a:cxn ang="0">
                  <a:pos x="115" y="142"/>
                </a:cxn>
                <a:cxn ang="0">
                  <a:pos x="96" y="163"/>
                </a:cxn>
                <a:cxn ang="0">
                  <a:pos x="74" y="184"/>
                </a:cxn>
                <a:cxn ang="0">
                  <a:pos x="52" y="201"/>
                </a:cxn>
                <a:cxn ang="0">
                  <a:pos x="29" y="217"/>
                </a:cxn>
                <a:cxn ang="0">
                  <a:pos x="3" y="231"/>
                </a:cxn>
                <a:cxn ang="0">
                  <a:pos x="0" y="223"/>
                </a:cxn>
              </a:cxnLst>
              <a:rect l="0" t="0" r="r" b="b"/>
              <a:pathLst>
                <a:path w="180" h="231">
                  <a:moveTo>
                    <a:pt x="0" y="223"/>
                  </a:moveTo>
                  <a:lnTo>
                    <a:pt x="0" y="223"/>
                  </a:lnTo>
                  <a:lnTo>
                    <a:pt x="20" y="207"/>
                  </a:lnTo>
                  <a:lnTo>
                    <a:pt x="39" y="191"/>
                  </a:lnTo>
                  <a:lnTo>
                    <a:pt x="58" y="172"/>
                  </a:lnTo>
                  <a:lnTo>
                    <a:pt x="75" y="153"/>
                  </a:lnTo>
                  <a:lnTo>
                    <a:pt x="91" y="133"/>
                  </a:lnTo>
                  <a:lnTo>
                    <a:pt x="106" y="113"/>
                  </a:lnTo>
                  <a:lnTo>
                    <a:pt x="119" y="89"/>
                  </a:lnTo>
                  <a:lnTo>
                    <a:pt x="130" y="65"/>
                  </a:lnTo>
                  <a:lnTo>
                    <a:pt x="130" y="65"/>
                  </a:lnTo>
                  <a:lnTo>
                    <a:pt x="138" y="45"/>
                  </a:lnTo>
                  <a:lnTo>
                    <a:pt x="141" y="33"/>
                  </a:lnTo>
                  <a:lnTo>
                    <a:pt x="142" y="23"/>
                  </a:lnTo>
                  <a:lnTo>
                    <a:pt x="142" y="23"/>
                  </a:lnTo>
                  <a:lnTo>
                    <a:pt x="141" y="18"/>
                  </a:lnTo>
                  <a:lnTo>
                    <a:pt x="139" y="16"/>
                  </a:lnTo>
                  <a:lnTo>
                    <a:pt x="135" y="11"/>
                  </a:lnTo>
                  <a:lnTo>
                    <a:pt x="130" y="8"/>
                  </a:lnTo>
                  <a:lnTo>
                    <a:pt x="130" y="8"/>
                  </a:lnTo>
                  <a:lnTo>
                    <a:pt x="128" y="5"/>
                  </a:lnTo>
                  <a:lnTo>
                    <a:pt x="126" y="4"/>
                  </a:lnTo>
                  <a:lnTo>
                    <a:pt x="126" y="4"/>
                  </a:lnTo>
                  <a:lnTo>
                    <a:pt x="128" y="3"/>
                  </a:lnTo>
                  <a:lnTo>
                    <a:pt x="130" y="1"/>
                  </a:lnTo>
                  <a:lnTo>
                    <a:pt x="136" y="0"/>
                  </a:lnTo>
                  <a:lnTo>
                    <a:pt x="136" y="0"/>
                  </a:lnTo>
                  <a:lnTo>
                    <a:pt x="142" y="0"/>
                  </a:lnTo>
                  <a:lnTo>
                    <a:pt x="148" y="3"/>
                  </a:lnTo>
                  <a:lnTo>
                    <a:pt x="155" y="5"/>
                  </a:lnTo>
                  <a:lnTo>
                    <a:pt x="164" y="11"/>
                  </a:lnTo>
                  <a:lnTo>
                    <a:pt x="164" y="11"/>
                  </a:lnTo>
                  <a:lnTo>
                    <a:pt x="175" y="21"/>
                  </a:lnTo>
                  <a:lnTo>
                    <a:pt x="178" y="26"/>
                  </a:lnTo>
                  <a:lnTo>
                    <a:pt x="180" y="30"/>
                  </a:lnTo>
                  <a:lnTo>
                    <a:pt x="180" y="30"/>
                  </a:lnTo>
                  <a:lnTo>
                    <a:pt x="180" y="34"/>
                  </a:lnTo>
                  <a:lnTo>
                    <a:pt x="178" y="36"/>
                  </a:lnTo>
                  <a:lnTo>
                    <a:pt x="174" y="40"/>
                  </a:lnTo>
                  <a:lnTo>
                    <a:pt x="174" y="40"/>
                  </a:lnTo>
                  <a:lnTo>
                    <a:pt x="171" y="43"/>
                  </a:lnTo>
                  <a:lnTo>
                    <a:pt x="167" y="49"/>
                  </a:lnTo>
                  <a:lnTo>
                    <a:pt x="159" y="63"/>
                  </a:lnTo>
                  <a:lnTo>
                    <a:pt x="159" y="63"/>
                  </a:lnTo>
                  <a:lnTo>
                    <a:pt x="146" y="91"/>
                  </a:lnTo>
                  <a:lnTo>
                    <a:pt x="130" y="117"/>
                  </a:lnTo>
                  <a:lnTo>
                    <a:pt x="115" y="142"/>
                  </a:lnTo>
                  <a:lnTo>
                    <a:pt x="96" y="163"/>
                  </a:lnTo>
                  <a:lnTo>
                    <a:pt x="74" y="184"/>
                  </a:lnTo>
                  <a:lnTo>
                    <a:pt x="52" y="201"/>
                  </a:lnTo>
                  <a:lnTo>
                    <a:pt x="29" y="217"/>
                  </a:lnTo>
                  <a:lnTo>
                    <a:pt x="3" y="231"/>
                  </a:lnTo>
                  <a:lnTo>
                    <a:pt x="0" y="22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4" name="Freeform 175"/>
            <p:cNvSpPr>
              <a:spLocks noEditPoints="1"/>
            </p:cNvSpPr>
            <p:nvPr userDrawn="1"/>
          </p:nvSpPr>
          <p:spPr bwMode="auto">
            <a:xfrm>
              <a:off x="4254500" y="1766888"/>
              <a:ext cx="142875" cy="100013"/>
            </a:xfrm>
            <a:custGeom>
              <a:avLst/>
              <a:gdLst/>
              <a:ahLst/>
              <a:cxnLst>
                <a:cxn ang="0">
                  <a:pos x="16" y="114"/>
                </a:cxn>
                <a:cxn ang="0">
                  <a:pos x="24" y="116"/>
                </a:cxn>
                <a:cxn ang="0">
                  <a:pos x="40" y="106"/>
                </a:cxn>
                <a:cxn ang="0">
                  <a:pos x="84" y="59"/>
                </a:cxn>
                <a:cxn ang="0">
                  <a:pos x="98" y="49"/>
                </a:cxn>
                <a:cxn ang="0">
                  <a:pos x="110" y="49"/>
                </a:cxn>
                <a:cxn ang="0">
                  <a:pos x="136" y="68"/>
                </a:cxn>
                <a:cxn ang="0">
                  <a:pos x="206" y="119"/>
                </a:cxn>
                <a:cxn ang="0">
                  <a:pos x="248" y="145"/>
                </a:cxn>
                <a:cxn ang="0">
                  <a:pos x="264" y="156"/>
                </a:cxn>
                <a:cxn ang="0">
                  <a:pos x="271" y="174"/>
                </a:cxn>
                <a:cxn ang="0">
                  <a:pos x="264" y="188"/>
                </a:cxn>
                <a:cxn ang="0">
                  <a:pos x="252" y="187"/>
                </a:cxn>
                <a:cxn ang="0">
                  <a:pos x="220" y="165"/>
                </a:cxn>
                <a:cxn ang="0">
                  <a:pos x="123" y="81"/>
                </a:cxn>
                <a:cxn ang="0">
                  <a:pos x="104" y="70"/>
                </a:cxn>
                <a:cxn ang="0">
                  <a:pos x="98" y="71"/>
                </a:cxn>
                <a:cxn ang="0">
                  <a:pos x="75" y="99"/>
                </a:cxn>
                <a:cxn ang="0">
                  <a:pos x="53" y="129"/>
                </a:cxn>
                <a:cxn ang="0">
                  <a:pos x="47" y="141"/>
                </a:cxn>
                <a:cxn ang="0">
                  <a:pos x="37" y="148"/>
                </a:cxn>
                <a:cxn ang="0">
                  <a:pos x="23" y="143"/>
                </a:cxn>
                <a:cxn ang="0">
                  <a:pos x="7" y="130"/>
                </a:cxn>
                <a:cxn ang="0">
                  <a:pos x="0" y="113"/>
                </a:cxn>
                <a:cxn ang="0">
                  <a:pos x="1" y="106"/>
                </a:cxn>
                <a:cxn ang="0">
                  <a:pos x="4" y="107"/>
                </a:cxn>
                <a:cxn ang="0">
                  <a:pos x="177" y="22"/>
                </a:cxn>
                <a:cxn ang="0">
                  <a:pos x="216" y="42"/>
                </a:cxn>
                <a:cxn ang="0">
                  <a:pos x="230" y="58"/>
                </a:cxn>
                <a:cxn ang="0">
                  <a:pos x="233" y="67"/>
                </a:cxn>
                <a:cxn ang="0">
                  <a:pos x="227" y="80"/>
                </a:cxn>
                <a:cxn ang="0">
                  <a:pos x="219" y="81"/>
                </a:cxn>
                <a:cxn ang="0">
                  <a:pos x="211" y="71"/>
                </a:cxn>
                <a:cxn ang="0">
                  <a:pos x="184" y="39"/>
                </a:cxn>
                <a:cxn ang="0">
                  <a:pos x="203" y="0"/>
                </a:cxn>
                <a:cxn ang="0">
                  <a:pos x="230" y="9"/>
                </a:cxn>
                <a:cxn ang="0">
                  <a:pos x="251" y="20"/>
                </a:cxn>
                <a:cxn ang="0">
                  <a:pos x="261" y="33"/>
                </a:cxn>
                <a:cxn ang="0">
                  <a:pos x="262" y="44"/>
                </a:cxn>
                <a:cxn ang="0">
                  <a:pos x="253" y="52"/>
                </a:cxn>
                <a:cxn ang="0">
                  <a:pos x="245" y="48"/>
                </a:cxn>
                <a:cxn ang="0">
                  <a:pos x="224" y="25"/>
                </a:cxn>
                <a:cxn ang="0">
                  <a:pos x="203" y="0"/>
                </a:cxn>
              </a:cxnLst>
              <a:rect l="0" t="0" r="r" b="b"/>
              <a:pathLst>
                <a:path w="271" h="190">
                  <a:moveTo>
                    <a:pt x="4" y="107"/>
                  </a:moveTo>
                  <a:lnTo>
                    <a:pt x="4" y="107"/>
                  </a:lnTo>
                  <a:lnTo>
                    <a:pt x="16" y="114"/>
                  </a:lnTo>
                  <a:lnTo>
                    <a:pt x="20" y="116"/>
                  </a:lnTo>
                  <a:lnTo>
                    <a:pt x="24" y="116"/>
                  </a:lnTo>
                  <a:lnTo>
                    <a:pt x="24" y="116"/>
                  </a:lnTo>
                  <a:lnTo>
                    <a:pt x="27" y="116"/>
                  </a:lnTo>
                  <a:lnTo>
                    <a:pt x="30" y="114"/>
                  </a:lnTo>
                  <a:lnTo>
                    <a:pt x="40" y="106"/>
                  </a:lnTo>
                  <a:lnTo>
                    <a:pt x="40" y="106"/>
                  </a:lnTo>
                  <a:lnTo>
                    <a:pt x="84" y="59"/>
                  </a:lnTo>
                  <a:lnTo>
                    <a:pt x="84" y="59"/>
                  </a:lnTo>
                  <a:lnTo>
                    <a:pt x="88" y="55"/>
                  </a:lnTo>
                  <a:lnTo>
                    <a:pt x="94" y="51"/>
                  </a:lnTo>
                  <a:lnTo>
                    <a:pt x="98" y="49"/>
                  </a:lnTo>
                  <a:lnTo>
                    <a:pt x="103" y="48"/>
                  </a:lnTo>
                  <a:lnTo>
                    <a:pt x="103" y="48"/>
                  </a:lnTo>
                  <a:lnTo>
                    <a:pt x="110" y="49"/>
                  </a:lnTo>
                  <a:lnTo>
                    <a:pt x="117" y="54"/>
                  </a:lnTo>
                  <a:lnTo>
                    <a:pt x="136" y="68"/>
                  </a:lnTo>
                  <a:lnTo>
                    <a:pt x="136" y="68"/>
                  </a:lnTo>
                  <a:lnTo>
                    <a:pt x="179" y="100"/>
                  </a:lnTo>
                  <a:lnTo>
                    <a:pt x="206" y="119"/>
                  </a:lnTo>
                  <a:lnTo>
                    <a:pt x="206" y="119"/>
                  </a:lnTo>
                  <a:lnTo>
                    <a:pt x="233" y="138"/>
                  </a:lnTo>
                  <a:lnTo>
                    <a:pt x="233" y="138"/>
                  </a:lnTo>
                  <a:lnTo>
                    <a:pt x="248" y="145"/>
                  </a:lnTo>
                  <a:lnTo>
                    <a:pt x="248" y="145"/>
                  </a:lnTo>
                  <a:lnTo>
                    <a:pt x="258" y="151"/>
                  </a:lnTo>
                  <a:lnTo>
                    <a:pt x="264" y="156"/>
                  </a:lnTo>
                  <a:lnTo>
                    <a:pt x="269" y="165"/>
                  </a:lnTo>
                  <a:lnTo>
                    <a:pt x="271" y="174"/>
                  </a:lnTo>
                  <a:lnTo>
                    <a:pt x="271" y="174"/>
                  </a:lnTo>
                  <a:lnTo>
                    <a:pt x="269" y="180"/>
                  </a:lnTo>
                  <a:lnTo>
                    <a:pt x="266" y="185"/>
                  </a:lnTo>
                  <a:lnTo>
                    <a:pt x="264" y="188"/>
                  </a:lnTo>
                  <a:lnTo>
                    <a:pt x="259" y="190"/>
                  </a:lnTo>
                  <a:lnTo>
                    <a:pt x="259" y="190"/>
                  </a:lnTo>
                  <a:lnTo>
                    <a:pt x="252" y="187"/>
                  </a:lnTo>
                  <a:lnTo>
                    <a:pt x="243" y="181"/>
                  </a:lnTo>
                  <a:lnTo>
                    <a:pt x="220" y="165"/>
                  </a:lnTo>
                  <a:lnTo>
                    <a:pt x="220" y="165"/>
                  </a:lnTo>
                  <a:lnTo>
                    <a:pt x="179" y="132"/>
                  </a:lnTo>
                  <a:lnTo>
                    <a:pt x="123" y="81"/>
                  </a:lnTo>
                  <a:lnTo>
                    <a:pt x="123" y="81"/>
                  </a:lnTo>
                  <a:lnTo>
                    <a:pt x="111" y="72"/>
                  </a:lnTo>
                  <a:lnTo>
                    <a:pt x="107" y="70"/>
                  </a:lnTo>
                  <a:lnTo>
                    <a:pt x="104" y="70"/>
                  </a:lnTo>
                  <a:lnTo>
                    <a:pt x="104" y="70"/>
                  </a:lnTo>
                  <a:lnTo>
                    <a:pt x="101" y="70"/>
                  </a:lnTo>
                  <a:lnTo>
                    <a:pt x="98" y="71"/>
                  </a:lnTo>
                  <a:lnTo>
                    <a:pt x="91" y="77"/>
                  </a:lnTo>
                  <a:lnTo>
                    <a:pt x="91" y="77"/>
                  </a:lnTo>
                  <a:lnTo>
                    <a:pt x="75" y="99"/>
                  </a:lnTo>
                  <a:lnTo>
                    <a:pt x="59" y="120"/>
                  </a:lnTo>
                  <a:lnTo>
                    <a:pt x="59" y="120"/>
                  </a:lnTo>
                  <a:lnTo>
                    <a:pt x="53" y="129"/>
                  </a:lnTo>
                  <a:lnTo>
                    <a:pt x="50" y="136"/>
                  </a:lnTo>
                  <a:lnTo>
                    <a:pt x="50" y="136"/>
                  </a:lnTo>
                  <a:lnTo>
                    <a:pt x="47" y="141"/>
                  </a:lnTo>
                  <a:lnTo>
                    <a:pt x="45" y="145"/>
                  </a:lnTo>
                  <a:lnTo>
                    <a:pt x="42" y="146"/>
                  </a:lnTo>
                  <a:lnTo>
                    <a:pt x="37" y="148"/>
                  </a:lnTo>
                  <a:lnTo>
                    <a:pt x="37" y="148"/>
                  </a:lnTo>
                  <a:lnTo>
                    <a:pt x="30" y="146"/>
                  </a:lnTo>
                  <a:lnTo>
                    <a:pt x="23" y="143"/>
                  </a:lnTo>
                  <a:lnTo>
                    <a:pt x="16" y="138"/>
                  </a:lnTo>
                  <a:lnTo>
                    <a:pt x="7" y="130"/>
                  </a:lnTo>
                  <a:lnTo>
                    <a:pt x="7" y="130"/>
                  </a:lnTo>
                  <a:lnTo>
                    <a:pt x="4" y="126"/>
                  </a:lnTo>
                  <a:lnTo>
                    <a:pt x="1" y="122"/>
                  </a:lnTo>
                  <a:lnTo>
                    <a:pt x="0" y="113"/>
                  </a:lnTo>
                  <a:lnTo>
                    <a:pt x="0" y="113"/>
                  </a:lnTo>
                  <a:lnTo>
                    <a:pt x="1" y="107"/>
                  </a:lnTo>
                  <a:lnTo>
                    <a:pt x="1" y="106"/>
                  </a:lnTo>
                  <a:lnTo>
                    <a:pt x="3" y="106"/>
                  </a:lnTo>
                  <a:lnTo>
                    <a:pt x="3" y="106"/>
                  </a:lnTo>
                  <a:lnTo>
                    <a:pt x="4" y="107"/>
                  </a:lnTo>
                  <a:lnTo>
                    <a:pt x="4" y="107"/>
                  </a:lnTo>
                  <a:close/>
                  <a:moveTo>
                    <a:pt x="177" y="22"/>
                  </a:moveTo>
                  <a:lnTo>
                    <a:pt x="177" y="22"/>
                  </a:lnTo>
                  <a:lnTo>
                    <a:pt x="193" y="29"/>
                  </a:lnTo>
                  <a:lnTo>
                    <a:pt x="206" y="36"/>
                  </a:lnTo>
                  <a:lnTo>
                    <a:pt x="216" y="42"/>
                  </a:lnTo>
                  <a:lnTo>
                    <a:pt x="224" y="49"/>
                  </a:lnTo>
                  <a:lnTo>
                    <a:pt x="224" y="49"/>
                  </a:lnTo>
                  <a:lnTo>
                    <a:pt x="230" y="58"/>
                  </a:lnTo>
                  <a:lnTo>
                    <a:pt x="232" y="62"/>
                  </a:lnTo>
                  <a:lnTo>
                    <a:pt x="233" y="67"/>
                  </a:lnTo>
                  <a:lnTo>
                    <a:pt x="233" y="67"/>
                  </a:lnTo>
                  <a:lnTo>
                    <a:pt x="232" y="71"/>
                  </a:lnTo>
                  <a:lnTo>
                    <a:pt x="230" y="77"/>
                  </a:lnTo>
                  <a:lnTo>
                    <a:pt x="227" y="80"/>
                  </a:lnTo>
                  <a:lnTo>
                    <a:pt x="223" y="81"/>
                  </a:lnTo>
                  <a:lnTo>
                    <a:pt x="223" y="81"/>
                  </a:lnTo>
                  <a:lnTo>
                    <a:pt x="219" y="81"/>
                  </a:lnTo>
                  <a:lnTo>
                    <a:pt x="216" y="78"/>
                  </a:lnTo>
                  <a:lnTo>
                    <a:pt x="211" y="71"/>
                  </a:lnTo>
                  <a:lnTo>
                    <a:pt x="211" y="71"/>
                  </a:lnTo>
                  <a:lnTo>
                    <a:pt x="203" y="59"/>
                  </a:lnTo>
                  <a:lnTo>
                    <a:pt x="194" y="49"/>
                  </a:lnTo>
                  <a:lnTo>
                    <a:pt x="184" y="39"/>
                  </a:lnTo>
                  <a:lnTo>
                    <a:pt x="172" y="29"/>
                  </a:lnTo>
                  <a:lnTo>
                    <a:pt x="177" y="22"/>
                  </a:lnTo>
                  <a:close/>
                  <a:moveTo>
                    <a:pt x="203" y="0"/>
                  </a:moveTo>
                  <a:lnTo>
                    <a:pt x="203" y="0"/>
                  </a:lnTo>
                  <a:lnTo>
                    <a:pt x="217" y="4"/>
                  </a:lnTo>
                  <a:lnTo>
                    <a:pt x="230" y="9"/>
                  </a:lnTo>
                  <a:lnTo>
                    <a:pt x="240" y="15"/>
                  </a:lnTo>
                  <a:lnTo>
                    <a:pt x="251" y="20"/>
                  </a:lnTo>
                  <a:lnTo>
                    <a:pt x="251" y="20"/>
                  </a:lnTo>
                  <a:lnTo>
                    <a:pt x="255" y="25"/>
                  </a:lnTo>
                  <a:lnTo>
                    <a:pt x="259" y="29"/>
                  </a:lnTo>
                  <a:lnTo>
                    <a:pt x="261" y="33"/>
                  </a:lnTo>
                  <a:lnTo>
                    <a:pt x="262" y="39"/>
                  </a:lnTo>
                  <a:lnTo>
                    <a:pt x="262" y="39"/>
                  </a:lnTo>
                  <a:lnTo>
                    <a:pt x="262" y="44"/>
                  </a:lnTo>
                  <a:lnTo>
                    <a:pt x="261" y="48"/>
                  </a:lnTo>
                  <a:lnTo>
                    <a:pt x="258" y="51"/>
                  </a:lnTo>
                  <a:lnTo>
                    <a:pt x="253" y="52"/>
                  </a:lnTo>
                  <a:lnTo>
                    <a:pt x="253" y="52"/>
                  </a:lnTo>
                  <a:lnTo>
                    <a:pt x="249" y="51"/>
                  </a:lnTo>
                  <a:lnTo>
                    <a:pt x="245" y="48"/>
                  </a:lnTo>
                  <a:lnTo>
                    <a:pt x="245" y="48"/>
                  </a:lnTo>
                  <a:lnTo>
                    <a:pt x="235" y="35"/>
                  </a:lnTo>
                  <a:lnTo>
                    <a:pt x="224" y="25"/>
                  </a:lnTo>
                  <a:lnTo>
                    <a:pt x="211" y="16"/>
                  </a:lnTo>
                  <a:lnTo>
                    <a:pt x="198" y="6"/>
                  </a:lnTo>
                  <a:lnTo>
                    <a:pt x="203"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5" name="Freeform 176"/>
            <p:cNvSpPr>
              <a:spLocks/>
            </p:cNvSpPr>
            <p:nvPr userDrawn="1"/>
          </p:nvSpPr>
          <p:spPr bwMode="auto">
            <a:xfrm>
              <a:off x="4429125" y="1811338"/>
              <a:ext cx="128588" cy="23813"/>
            </a:xfrm>
            <a:custGeom>
              <a:avLst/>
              <a:gdLst/>
              <a:ahLst/>
              <a:cxnLst>
                <a:cxn ang="0">
                  <a:pos x="6" y="3"/>
                </a:cxn>
                <a:cxn ang="0">
                  <a:pos x="6" y="3"/>
                </a:cxn>
                <a:cxn ang="0">
                  <a:pos x="15" y="12"/>
                </a:cxn>
                <a:cxn ang="0">
                  <a:pos x="15" y="12"/>
                </a:cxn>
                <a:cxn ang="0">
                  <a:pos x="21" y="14"/>
                </a:cxn>
                <a:cxn ang="0">
                  <a:pos x="31" y="14"/>
                </a:cxn>
                <a:cxn ang="0">
                  <a:pos x="31" y="14"/>
                </a:cxn>
                <a:cxn ang="0">
                  <a:pos x="50" y="14"/>
                </a:cxn>
                <a:cxn ang="0">
                  <a:pos x="50" y="14"/>
                </a:cxn>
                <a:cxn ang="0">
                  <a:pos x="138" y="12"/>
                </a:cxn>
                <a:cxn ang="0">
                  <a:pos x="138" y="12"/>
                </a:cxn>
                <a:cxn ang="0">
                  <a:pos x="203" y="12"/>
                </a:cxn>
                <a:cxn ang="0">
                  <a:pos x="203" y="12"/>
                </a:cxn>
                <a:cxn ang="0">
                  <a:pos x="224" y="12"/>
                </a:cxn>
                <a:cxn ang="0">
                  <a:pos x="224" y="12"/>
                </a:cxn>
                <a:cxn ang="0">
                  <a:pos x="232" y="12"/>
                </a:cxn>
                <a:cxn ang="0">
                  <a:pos x="238" y="15"/>
                </a:cxn>
                <a:cxn ang="0">
                  <a:pos x="242" y="18"/>
                </a:cxn>
                <a:cxn ang="0">
                  <a:pos x="242" y="22"/>
                </a:cxn>
                <a:cxn ang="0">
                  <a:pos x="242" y="22"/>
                </a:cxn>
                <a:cxn ang="0">
                  <a:pos x="242" y="25"/>
                </a:cxn>
                <a:cxn ang="0">
                  <a:pos x="241" y="28"/>
                </a:cxn>
                <a:cxn ang="0">
                  <a:pos x="240" y="31"/>
                </a:cxn>
                <a:cxn ang="0">
                  <a:pos x="237" y="32"/>
                </a:cxn>
                <a:cxn ang="0">
                  <a:pos x="237" y="32"/>
                </a:cxn>
                <a:cxn ang="0">
                  <a:pos x="226" y="34"/>
                </a:cxn>
                <a:cxn ang="0">
                  <a:pos x="215" y="35"/>
                </a:cxn>
                <a:cxn ang="0">
                  <a:pos x="193" y="35"/>
                </a:cxn>
                <a:cxn ang="0">
                  <a:pos x="193" y="35"/>
                </a:cxn>
                <a:cxn ang="0">
                  <a:pos x="86" y="38"/>
                </a:cxn>
                <a:cxn ang="0">
                  <a:pos x="86" y="38"/>
                </a:cxn>
                <a:cxn ang="0">
                  <a:pos x="48" y="40"/>
                </a:cxn>
                <a:cxn ang="0">
                  <a:pos x="48" y="40"/>
                </a:cxn>
                <a:cxn ang="0">
                  <a:pos x="38" y="40"/>
                </a:cxn>
                <a:cxn ang="0">
                  <a:pos x="32" y="42"/>
                </a:cxn>
                <a:cxn ang="0">
                  <a:pos x="32" y="42"/>
                </a:cxn>
                <a:cxn ang="0">
                  <a:pos x="29" y="44"/>
                </a:cxn>
                <a:cxn ang="0">
                  <a:pos x="25" y="44"/>
                </a:cxn>
                <a:cxn ang="0">
                  <a:pos x="25" y="44"/>
                </a:cxn>
                <a:cxn ang="0">
                  <a:pos x="21" y="44"/>
                </a:cxn>
                <a:cxn ang="0">
                  <a:pos x="16" y="41"/>
                </a:cxn>
                <a:cxn ang="0">
                  <a:pos x="8" y="29"/>
                </a:cxn>
                <a:cxn ang="0">
                  <a:pos x="8" y="29"/>
                </a:cxn>
                <a:cxn ang="0">
                  <a:pos x="2" y="21"/>
                </a:cxn>
                <a:cxn ang="0">
                  <a:pos x="0" y="16"/>
                </a:cxn>
                <a:cxn ang="0">
                  <a:pos x="0" y="12"/>
                </a:cxn>
                <a:cxn ang="0">
                  <a:pos x="0" y="12"/>
                </a:cxn>
                <a:cxn ang="0">
                  <a:pos x="0" y="5"/>
                </a:cxn>
                <a:cxn ang="0">
                  <a:pos x="2" y="2"/>
                </a:cxn>
                <a:cxn ang="0">
                  <a:pos x="3" y="0"/>
                </a:cxn>
                <a:cxn ang="0">
                  <a:pos x="3" y="0"/>
                </a:cxn>
                <a:cxn ang="0">
                  <a:pos x="5" y="0"/>
                </a:cxn>
                <a:cxn ang="0">
                  <a:pos x="6" y="3"/>
                </a:cxn>
                <a:cxn ang="0">
                  <a:pos x="6" y="3"/>
                </a:cxn>
              </a:cxnLst>
              <a:rect l="0" t="0" r="r" b="b"/>
              <a:pathLst>
                <a:path w="242" h="44">
                  <a:moveTo>
                    <a:pt x="6" y="3"/>
                  </a:moveTo>
                  <a:lnTo>
                    <a:pt x="6" y="3"/>
                  </a:lnTo>
                  <a:lnTo>
                    <a:pt x="15" y="12"/>
                  </a:lnTo>
                  <a:lnTo>
                    <a:pt x="15" y="12"/>
                  </a:lnTo>
                  <a:lnTo>
                    <a:pt x="21" y="14"/>
                  </a:lnTo>
                  <a:lnTo>
                    <a:pt x="31" y="14"/>
                  </a:lnTo>
                  <a:lnTo>
                    <a:pt x="31" y="14"/>
                  </a:lnTo>
                  <a:lnTo>
                    <a:pt x="50" y="14"/>
                  </a:lnTo>
                  <a:lnTo>
                    <a:pt x="50" y="14"/>
                  </a:lnTo>
                  <a:lnTo>
                    <a:pt x="138" y="12"/>
                  </a:lnTo>
                  <a:lnTo>
                    <a:pt x="138" y="12"/>
                  </a:lnTo>
                  <a:lnTo>
                    <a:pt x="203" y="12"/>
                  </a:lnTo>
                  <a:lnTo>
                    <a:pt x="203" y="12"/>
                  </a:lnTo>
                  <a:lnTo>
                    <a:pt x="224" y="12"/>
                  </a:lnTo>
                  <a:lnTo>
                    <a:pt x="224" y="12"/>
                  </a:lnTo>
                  <a:lnTo>
                    <a:pt x="232" y="12"/>
                  </a:lnTo>
                  <a:lnTo>
                    <a:pt x="238" y="15"/>
                  </a:lnTo>
                  <a:lnTo>
                    <a:pt x="242" y="18"/>
                  </a:lnTo>
                  <a:lnTo>
                    <a:pt x="242" y="22"/>
                  </a:lnTo>
                  <a:lnTo>
                    <a:pt x="242" y="22"/>
                  </a:lnTo>
                  <a:lnTo>
                    <a:pt x="242" y="25"/>
                  </a:lnTo>
                  <a:lnTo>
                    <a:pt x="241" y="28"/>
                  </a:lnTo>
                  <a:lnTo>
                    <a:pt x="240" y="31"/>
                  </a:lnTo>
                  <a:lnTo>
                    <a:pt x="237" y="32"/>
                  </a:lnTo>
                  <a:lnTo>
                    <a:pt x="237" y="32"/>
                  </a:lnTo>
                  <a:lnTo>
                    <a:pt x="226" y="34"/>
                  </a:lnTo>
                  <a:lnTo>
                    <a:pt x="215" y="35"/>
                  </a:lnTo>
                  <a:lnTo>
                    <a:pt x="193" y="35"/>
                  </a:lnTo>
                  <a:lnTo>
                    <a:pt x="193" y="35"/>
                  </a:lnTo>
                  <a:lnTo>
                    <a:pt x="86" y="38"/>
                  </a:lnTo>
                  <a:lnTo>
                    <a:pt x="86" y="38"/>
                  </a:lnTo>
                  <a:lnTo>
                    <a:pt x="48" y="40"/>
                  </a:lnTo>
                  <a:lnTo>
                    <a:pt x="48" y="40"/>
                  </a:lnTo>
                  <a:lnTo>
                    <a:pt x="38" y="40"/>
                  </a:lnTo>
                  <a:lnTo>
                    <a:pt x="32" y="42"/>
                  </a:lnTo>
                  <a:lnTo>
                    <a:pt x="32" y="42"/>
                  </a:lnTo>
                  <a:lnTo>
                    <a:pt x="29" y="44"/>
                  </a:lnTo>
                  <a:lnTo>
                    <a:pt x="25" y="44"/>
                  </a:lnTo>
                  <a:lnTo>
                    <a:pt x="25" y="44"/>
                  </a:lnTo>
                  <a:lnTo>
                    <a:pt x="21" y="44"/>
                  </a:lnTo>
                  <a:lnTo>
                    <a:pt x="16" y="41"/>
                  </a:lnTo>
                  <a:lnTo>
                    <a:pt x="8" y="29"/>
                  </a:lnTo>
                  <a:lnTo>
                    <a:pt x="8" y="29"/>
                  </a:lnTo>
                  <a:lnTo>
                    <a:pt x="2" y="21"/>
                  </a:lnTo>
                  <a:lnTo>
                    <a:pt x="0" y="16"/>
                  </a:lnTo>
                  <a:lnTo>
                    <a:pt x="0" y="12"/>
                  </a:lnTo>
                  <a:lnTo>
                    <a:pt x="0" y="12"/>
                  </a:lnTo>
                  <a:lnTo>
                    <a:pt x="0" y="5"/>
                  </a:lnTo>
                  <a:lnTo>
                    <a:pt x="2" y="2"/>
                  </a:lnTo>
                  <a:lnTo>
                    <a:pt x="3" y="0"/>
                  </a:lnTo>
                  <a:lnTo>
                    <a:pt x="3" y="0"/>
                  </a:lnTo>
                  <a:lnTo>
                    <a:pt x="5" y="0"/>
                  </a:lnTo>
                  <a:lnTo>
                    <a:pt x="6" y="3"/>
                  </a:lnTo>
                  <a:lnTo>
                    <a:pt x="6" y="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6" name="Freeform 177"/>
            <p:cNvSpPr>
              <a:spLocks noEditPoints="1"/>
            </p:cNvSpPr>
            <p:nvPr userDrawn="1"/>
          </p:nvSpPr>
          <p:spPr bwMode="auto">
            <a:xfrm>
              <a:off x="4583114" y="1770063"/>
              <a:ext cx="125412" cy="117475"/>
            </a:xfrm>
            <a:custGeom>
              <a:avLst/>
              <a:gdLst/>
              <a:ahLst/>
              <a:cxnLst>
                <a:cxn ang="0">
                  <a:pos x="5" y="59"/>
                </a:cxn>
                <a:cxn ang="0">
                  <a:pos x="35" y="68"/>
                </a:cxn>
                <a:cxn ang="0">
                  <a:pos x="57" y="78"/>
                </a:cxn>
                <a:cxn ang="0">
                  <a:pos x="61" y="82"/>
                </a:cxn>
                <a:cxn ang="0">
                  <a:pos x="67" y="93"/>
                </a:cxn>
                <a:cxn ang="0">
                  <a:pos x="68" y="100"/>
                </a:cxn>
                <a:cxn ang="0">
                  <a:pos x="64" y="108"/>
                </a:cxn>
                <a:cxn ang="0">
                  <a:pos x="54" y="113"/>
                </a:cxn>
                <a:cxn ang="0">
                  <a:pos x="51" y="113"/>
                </a:cxn>
                <a:cxn ang="0">
                  <a:pos x="44" y="106"/>
                </a:cxn>
                <a:cxn ang="0">
                  <a:pos x="35" y="95"/>
                </a:cxn>
                <a:cxn ang="0">
                  <a:pos x="13" y="77"/>
                </a:cxn>
                <a:cxn ang="0">
                  <a:pos x="5" y="59"/>
                </a:cxn>
                <a:cxn ang="0">
                  <a:pos x="237" y="49"/>
                </a:cxn>
                <a:cxn ang="0">
                  <a:pos x="199" y="106"/>
                </a:cxn>
                <a:cxn ang="0">
                  <a:pos x="166" y="140"/>
                </a:cxn>
                <a:cxn ang="0">
                  <a:pos x="153" y="150"/>
                </a:cxn>
                <a:cxn ang="0">
                  <a:pos x="102" y="190"/>
                </a:cxn>
                <a:cxn ang="0">
                  <a:pos x="80" y="204"/>
                </a:cxn>
                <a:cxn ang="0">
                  <a:pos x="61" y="214"/>
                </a:cxn>
                <a:cxn ang="0">
                  <a:pos x="58" y="218"/>
                </a:cxn>
                <a:cxn ang="0">
                  <a:pos x="51" y="221"/>
                </a:cxn>
                <a:cxn ang="0">
                  <a:pos x="45" y="220"/>
                </a:cxn>
                <a:cxn ang="0">
                  <a:pos x="34" y="210"/>
                </a:cxn>
                <a:cxn ang="0">
                  <a:pos x="25" y="201"/>
                </a:cxn>
                <a:cxn ang="0">
                  <a:pos x="16" y="187"/>
                </a:cxn>
                <a:cxn ang="0">
                  <a:pos x="15" y="182"/>
                </a:cxn>
                <a:cxn ang="0">
                  <a:pos x="16" y="174"/>
                </a:cxn>
                <a:cxn ang="0">
                  <a:pos x="18" y="172"/>
                </a:cxn>
                <a:cxn ang="0">
                  <a:pos x="22" y="175"/>
                </a:cxn>
                <a:cxn ang="0">
                  <a:pos x="28" y="181"/>
                </a:cxn>
                <a:cxn ang="0">
                  <a:pos x="39" y="187"/>
                </a:cxn>
                <a:cxn ang="0">
                  <a:pos x="44" y="188"/>
                </a:cxn>
                <a:cxn ang="0">
                  <a:pos x="55" y="185"/>
                </a:cxn>
                <a:cxn ang="0">
                  <a:pos x="99" y="161"/>
                </a:cxn>
                <a:cxn ang="0">
                  <a:pos x="131" y="139"/>
                </a:cxn>
                <a:cxn ang="0">
                  <a:pos x="179" y="100"/>
                </a:cxn>
                <a:cxn ang="0">
                  <a:pos x="216" y="58"/>
                </a:cxn>
                <a:cxn ang="0">
                  <a:pos x="237" y="49"/>
                </a:cxn>
                <a:cxn ang="0">
                  <a:pos x="39" y="0"/>
                </a:cxn>
                <a:cxn ang="0">
                  <a:pos x="76" y="10"/>
                </a:cxn>
                <a:cxn ang="0">
                  <a:pos x="87" y="16"/>
                </a:cxn>
                <a:cxn ang="0">
                  <a:pos x="99" y="26"/>
                </a:cxn>
                <a:cxn ang="0">
                  <a:pos x="102" y="39"/>
                </a:cxn>
                <a:cxn ang="0">
                  <a:pos x="102" y="46"/>
                </a:cxn>
                <a:cxn ang="0">
                  <a:pos x="95" y="55"/>
                </a:cxn>
                <a:cxn ang="0">
                  <a:pos x="89" y="56"/>
                </a:cxn>
                <a:cxn ang="0">
                  <a:pos x="84" y="55"/>
                </a:cxn>
                <a:cxn ang="0">
                  <a:pos x="79" y="48"/>
                </a:cxn>
                <a:cxn ang="0">
                  <a:pos x="58" y="24"/>
                </a:cxn>
                <a:cxn ang="0">
                  <a:pos x="35" y="7"/>
                </a:cxn>
              </a:cxnLst>
              <a:rect l="0" t="0" r="r" b="b"/>
              <a:pathLst>
                <a:path w="237" h="221">
                  <a:moveTo>
                    <a:pt x="5" y="59"/>
                  </a:moveTo>
                  <a:lnTo>
                    <a:pt x="5" y="59"/>
                  </a:lnTo>
                  <a:lnTo>
                    <a:pt x="21" y="64"/>
                  </a:lnTo>
                  <a:lnTo>
                    <a:pt x="35" y="68"/>
                  </a:lnTo>
                  <a:lnTo>
                    <a:pt x="47" y="72"/>
                  </a:lnTo>
                  <a:lnTo>
                    <a:pt x="57" y="78"/>
                  </a:lnTo>
                  <a:lnTo>
                    <a:pt x="57" y="78"/>
                  </a:lnTo>
                  <a:lnTo>
                    <a:pt x="61" y="82"/>
                  </a:lnTo>
                  <a:lnTo>
                    <a:pt x="66" y="87"/>
                  </a:lnTo>
                  <a:lnTo>
                    <a:pt x="67" y="93"/>
                  </a:lnTo>
                  <a:lnTo>
                    <a:pt x="68" y="100"/>
                  </a:lnTo>
                  <a:lnTo>
                    <a:pt x="68" y="100"/>
                  </a:lnTo>
                  <a:lnTo>
                    <a:pt x="67" y="104"/>
                  </a:lnTo>
                  <a:lnTo>
                    <a:pt x="64" y="108"/>
                  </a:lnTo>
                  <a:lnTo>
                    <a:pt x="60" y="111"/>
                  </a:lnTo>
                  <a:lnTo>
                    <a:pt x="54" y="113"/>
                  </a:lnTo>
                  <a:lnTo>
                    <a:pt x="54" y="113"/>
                  </a:lnTo>
                  <a:lnTo>
                    <a:pt x="51" y="113"/>
                  </a:lnTo>
                  <a:lnTo>
                    <a:pt x="50" y="111"/>
                  </a:lnTo>
                  <a:lnTo>
                    <a:pt x="44" y="106"/>
                  </a:lnTo>
                  <a:lnTo>
                    <a:pt x="44" y="106"/>
                  </a:lnTo>
                  <a:lnTo>
                    <a:pt x="35" y="95"/>
                  </a:lnTo>
                  <a:lnTo>
                    <a:pt x="25" y="85"/>
                  </a:lnTo>
                  <a:lnTo>
                    <a:pt x="13" y="77"/>
                  </a:lnTo>
                  <a:lnTo>
                    <a:pt x="0" y="68"/>
                  </a:lnTo>
                  <a:lnTo>
                    <a:pt x="5" y="59"/>
                  </a:lnTo>
                  <a:close/>
                  <a:moveTo>
                    <a:pt x="237" y="49"/>
                  </a:moveTo>
                  <a:lnTo>
                    <a:pt x="237" y="49"/>
                  </a:lnTo>
                  <a:lnTo>
                    <a:pt x="219" y="78"/>
                  </a:lnTo>
                  <a:lnTo>
                    <a:pt x="199" y="106"/>
                  </a:lnTo>
                  <a:lnTo>
                    <a:pt x="177" y="130"/>
                  </a:lnTo>
                  <a:lnTo>
                    <a:pt x="166" y="140"/>
                  </a:lnTo>
                  <a:lnTo>
                    <a:pt x="153" y="150"/>
                  </a:lnTo>
                  <a:lnTo>
                    <a:pt x="153" y="150"/>
                  </a:lnTo>
                  <a:lnTo>
                    <a:pt x="121" y="177"/>
                  </a:lnTo>
                  <a:lnTo>
                    <a:pt x="102" y="190"/>
                  </a:lnTo>
                  <a:lnTo>
                    <a:pt x="80" y="204"/>
                  </a:lnTo>
                  <a:lnTo>
                    <a:pt x="80" y="204"/>
                  </a:lnTo>
                  <a:lnTo>
                    <a:pt x="68" y="210"/>
                  </a:lnTo>
                  <a:lnTo>
                    <a:pt x="61" y="214"/>
                  </a:lnTo>
                  <a:lnTo>
                    <a:pt x="61" y="214"/>
                  </a:lnTo>
                  <a:lnTo>
                    <a:pt x="58" y="218"/>
                  </a:lnTo>
                  <a:lnTo>
                    <a:pt x="55" y="220"/>
                  </a:lnTo>
                  <a:lnTo>
                    <a:pt x="51" y="221"/>
                  </a:lnTo>
                  <a:lnTo>
                    <a:pt x="51" y="221"/>
                  </a:lnTo>
                  <a:lnTo>
                    <a:pt x="45" y="220"/>
                  </a:lnTo>
                  <a:lnTo>
                    <a:pt x="39" y="216"/>
                  </a:lnTo>
                  <a:lnTo>
                    <a:pt x="34" y="210"/>
                  </a:lnTo>
                  <a:lnTo>
                    <a:pt x="25" y="201"/>
                  </a:lnTo>
                  <a:lnTo>
                    <a:pt x="25" y="201"/>
                  </a:lnTo>
                  <a:lnTo>
                    <a:pt x="18" y="191"/>
                  </a:lnTo>
                  <a:lnTo>
                    <a:pt x="16" y="187"/>
                  </a:lnTo>
                  <a:lnTo>
                    <a:pt x="15" y="182"/>
                  </a:lnTo>
                  <a:lnTo>
                    <a:pt x="15" y="182"/>
                  </a:lnTo>
                  <a:lnTo>
                    <a:pt x="16" y="175"/>
                  </a:lnTo>
                  <a:lnTo>
                    <a:pt x="16" y="174"/>
                  </a:lnTo>
                  <a:lnTo>
                    <a:pt x="18" y="172"/>
                  </a:lnTo>
                  <a:lnTo>
                    <a:pt x="18" y="172"/>
                  </a:lnTo>
                  <a:lnTo>
                    <a:pt x="21" y="174"/>
                  </a:lnTo>
                  <a:lnTo>
                    <a:pt x="22" y="175"/>
                  </a:lnTo>
                  <a:lnTo>
                    <a:pt x="22" y="175"/>
                  </a:lnTo>
                  <a:lnTo>
                    <a:pt x="28" y="181"/>
                  </a:lnTo>
                  <a:lnTo>
                    <a:pt x="34" y="185"/>
                  </a:lnTo>
                  <a:lnTo>
                    <a:pt x="39" y="187"/>
                  </a:lnTo>
                  <a:lnTo>
                    <a:pt x="44" y="188"/>
                  </a:lnTo>
                  <a:lnTo>
                    <a:pt x="44" y="188"/>
                  </a:lnTo>
                  <a:lnTo>
                    <a:pt x="48" y="187"/>
                  </a:lnTo>
                  <a:lnTo>
                    <a:pt x="55" y="185"/>
                  </a:lnTo>
                  <a:lnTo>
                    <a:pt x="74" y="177"/>
                  </a:lnTo>
                  <a:lnTo>
                    <a:pt x="99" y="161"/>
                  </a:lnTo>
                  <a:lnTo>
                    <a:pt x="131" y="139"/>
                  </a:lnTo>
                  <a:lnTo>
                    <a:pt x="131" y="139"/>
                  </a:lnTo>
                  <a:lnTo>
                    <a:pt x="154" y="121"/>
                  </a:lnTo>
                  <a:lnTo>
                    <a:pt x="179" y="100"/>
                  </a:lnTo>
                  <a:lnTo>
                    <a:pt x="205" y="72"/>
                  </a:lnTo>
                  <a:lnTo>
                    <a:pt x="216" y="58"/>
                  </a:lnTo>
                  <a:lnTo>
                    <a:pt x="228" y="43"/>
                  </a:lnTo>
                  <a:lnTo>
                    <a:pt x="237" y="49"/>
                  </a:lnTo>
                  <a:close/>
                  <a:moveTo>
                    <a:pt x="39" y="0"/>
                  </a:moveTo>
                  <a:lnTo>
                    <a:pt x="39" y="0"/>
                  </a:lnTo>
                  <a:lnTo>
                    <a:pt x="61" y="4"/>
                  </a:lnTo>
                  <a:lnTo>
                    <a:pt x="76" y="10"/>
                  </a:lnTo>
                  <a:lnTo>
                    <a:pt x="76" y="10"/>
                  </a:lnTo>
                  <a:lnTo>
                    <a:pt x="87" y="16"/>
                  </a:lnTo>
                  <a:lnTo>
                    <a:pt x="96" y="23"/>
                  </a:lnTo>
                  <a:lnTo>
                    <a:pt x="99" y="26"/>
                  </a:lnTo>
                  <a:lnTo>
                    <a:pt x="100" y="30"/>
                  </a:lnTo>
                  <a:lnTo>
                    <a:pt x="102" y="39"/>
                  </a:lnTo>
                  <a:lnTo>
                    <a:pt x="102" y="39"/>
                  </a:lnTo>
                  <a:lnTo>
                    <a:pt x="102" y="46"/>
                  </a:lnTo>
                  <a:lnTo>
                    <a:pt x="99" y="51"/>
                  </a:lnTo>
                  <a:lnTo>
                    <a:pt x="95" y="55"/>
                  </a:lnTo>
                  <a:lnTo>
                    <a:pt x="89" y="56"/>
                  </a:lnTo>
                  <a:lnTo>
                    <a:pt x="89" y="56"/>
                  </a:lnTo>
                  <a:lnTo>
                    <a:pt x="86" y="56"/>
                  </a:lnTo>
                  <a:lnTo>
                    <a:pt x="84" y="55"/>
                  </a:lnTo>
                  <a:lnTo>
                    <a:pt x="79" y="48"/>
                  </a:lnTo>
                  <a:lnTo>
                    <a:pt x="79" y="48"/>
                  </a:lnTo>
                  <a:lnTo>
                    <a:pt x="68" y="36"/>
                  </a:lnTo>
                  <a:lnTo>
                    <a:pt x="58" y="24"/>
                  </a:lnTo>
                  <a:lnTo>
                    <a:pt x="47" y="16"/>
                  </a:lnTo>
                  <a:lnTo>
                    <a:pt x="35" y="7"/>
                  </a:lnTo>
                  <a:lnTo>
                    <a:pt x="39"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7" name="Freeform 178"/>
            <p:cNvSpPr>
              <a:spLocks/>
            </p:cNvSpPr>
            <p:nvPr userDrawn="1"/>
          </p:nvSpPr>
          <p:spPr bwMode="auto">
            <a:xfrm>
              <a:off x="4733926" y="1800226"/>
              <a:ext cx="84138" cy="87312"/>
            </a:xfrm>
            <a:custGeom>
              <a:avLst/>
              <a:gdLst/>
              <a:ahLst/>
              <a:cxnLst>
                <a:cxn ang="0">
                  <a:pos x="34" y="13"/>
                </a:cxn>
                <a:cxn ang="0">
                  <a:pos x="116" y="8"/>
                </a:cxn>
                <a:cxn ang="0">
                  <a:pos x="125" y="3"/>
                </a:cxn>
                <a:cxn ang="0">
                  <a:pos x="131" y="0"/>
                </a:cxn>
                <a:cxn ang="0">
                  <a:pos x="138" y="2"/>
                </a:cxn>
                <a:cxn ang="0">
                  <a:pos x="156" y="18"/>
                </a:cxn>
                <a:cxn ang="0">
                  <a:pos x="158" y="23"/>
                </a:cxn>
                <a:cxn ang="0">
                  <a:pos x="156" y="29"/>
                </a:cxn>
                <a:cxn ang="0">
                  <a:pos x="150" y="44"/>
                </a:cxn>
                <a:cxn ang="0">
                  <a:pos x="138" y="131"/>
                </a:cxn>
                <a:cxn ang="0">
                  <a:pos x="150" y="142"/>
                </a:cxn>
                <a:cxn ang="0">
                  <a:pos x="150" y="149"/>
                </a:cxn>
                <a:cxn ang="0">
                  <a:pos x="143" y="154"/>
                </a:cxn>
                <a:cxn ang="0">
                  <a:pos x="132" y="152"/>
                </a:cxn>
                <a:cxn ang="0">
                  <a:pos x="103" y="152"/>
                </a:cxn>
                <a:cxn ang="0">
                  <a:pos x="44" y="158"/>
                </a:cxn>
                <a:cxn ang="0">
                  <a:pos x="31" y="162"/>
                </a:cxn>
                <a:cxn ang="0">
                  <a:pos x="25" y="165"/>
                </a:cxn>
                <a:cxn ang="0">
                  <a:pos x="21" y="164"/>
                </a:cxn>
                <a:cxn ang="0">
                  <a:pos x="8" y="152"/>
                </a:cxn>
                <a:cxn ang="0">
                  <a:pos x="0" y="139"/>
                </a:cxn>
                <a:cxn ang="0">
                  <a:pos x="3" y="132"/>
                </a:cxn>
                <a:cxn ang="0">
                  <a:pos x="13" y="139"/>
                </a:cxn>
                <a:cxn ang="0">
                  <a:pos x="24" y="141"/>
                </a:cxn>
                <a:cxn ang="0">
                  <a:pos x="116" y="134"/>
                </a:cxn>
                <a:cxn ang="0">
                  <a:pos x="122" y="84"/>
                </a:cxn>
                <a:cxn ang="0">
                  <a:pos x="45" y="92"/>
                </a:cxn>
                <a:cxn ang="0">
                  <a:pos x="34" y="94"/>
                </a:cxn>
                <a:cxn ang="0">
                  <a:pos x="22" y="94"/>
                </a:cxn>
                <a:cxn ang="0">
                  <a:pos x="13" y="86"/>
                </a:cxn>
                <a:cxn ang="0">
                  <a:pos x="6" y="70"/>
                </a:cxn>
                <a:cxn ang="0">
                  <a:pos x="9" y="64"/>
                </a:cxn>
                <a:cxn ang="0">
                  <a:pos x="19" y="71"/>
                </a:cxn>
                <a:cxn ang="0">
                  <a:pos x="28" y="74"/>
                </a:cxn>
                <a:cxn ang="0">
                  <a:pos x="53" y="73"/>
                </a:cxn>
                <a:cxn ang="0">
                  <a:pos x="127" y="25"/>
                </a:cxn>
                <a:cxn ang="0">
                  <a:pos x="48" y="31"/>
                </a:cxn>
                <a:cxn ang="0">
                  <a:pos x="32" y="35"/>
                </a:cxn>
                <a:cxn ang="0">
                  <a:pos x="28" y="35"/>
                </a:cxn>
                <a:cxn ang="0">
                  <a:pos x="12" y="25"/>
                </a:cxn>
                <a:cxn ang="0">
                  <a:pos x="5" y="10"/>
                </a:cxn>
                <a:cxn ang="0">
                  <a:pos x="11" y="2"/>
                </a:cxn>
                <a:cxn ang="0">
                  <a:pos x="21" y="12"/>
                </a:cxn>
                <a:cxn ang="0">
                  <a:pos x="31" y="13"/>
                </a:cxn>
              </a:cxnLst>
              <a:rect l="0" t="0" r="r" b="b"/>
              <a:pathLst>
                <a:path w="158" h="165">
                  <a:moveTo>
                    <a:pt x="31" y="13"/>
                  </a:moveTo>
                  <a:lnTo>
                    <a:pt x="31" y="13"/>
                  </a:lnTo>
                  <a:lnTo>
                    <a:pt x="34" y="13"/>
                  </a:lnTo>
                  <a:lnTo>
                    <a:pt x="34" y="13"/>
                  </a:lnTo>
                  <a:lnTo>
                    <a:pt x="73" y="12"/>
                  </a:lnTo>
                  <a:lnTo>
                    <a:pt x="116" y="8"/>
                  </a:lnTo>
                  <a:lnTo>
                    <a:pt x="116" y="8"/>
                  </a:lnTo>
                  <a:lnTo>
                    <a:pt x="121" y="6"/>
                  </a:lnTo>
                  <a:lnTo>
                    <a:pt x="125" y="3"/>
                  </a:lnTo>
                  <a:lnTo>
                    <a:pt x="125" y="3"/>
                  </a:lnTo>
                  <a:lnTo>
                    <a:pt x="128" y="2"/>
                  </a:lnTo>
                  <a:lnTo>
                    <a:pt x="131" y="0"/>
                  </a:lnTo>
                  <a:lnTo>
                    <a:pt x="131" y="0"/>
                  </a:lnTo>
                  <a:lnTo>
                    <a:pt x="134" y="0"/>
                  </a:lnTo>
                  <a:lnTo>
                    <a:pt x="138" y="2"/>
                  </a:lnTo>
                  <a:lnTo>
                    <a:pt x="147" y="9"/>
                  </a:lnTo>
                  <a:lnTo>
                    <a:pt x="147" y="9"/>
                  </a:lnTo>
                  <a:lnTo>
                    <a:pt x="156" y="18"/>
                  </a:lnTo>
                  <a:lnTo>
                    <a:pt x="157" y="21"/>
                  </a:lnTo>
                  <a:lnTo>
                    <a:pt x="158" y="23"/>
                  </a:lnTo>
                  <a:lnTo>
                    <a:pt x="158" y="23"/>
                  </a:lnTo>
                  <a:lnTo>
                    <a:pt x="157" y="28"/>
                  </a:lnTo>
                  <a:lnTo>
                    <a:pt x="156" y="29"/>
                  </a:lnTo>
                  <a:lnTo>
                    <a:pt x="156" y="29"/>
                  </a:lnTo>
                  <a:lnTo>
                    <a:pt x="151" y="37"/>
                  </a:lnTo>
                  <a:lnTo>
                    <a:pt x="150" y="44"/>
                  </a:lnTo>
                  <a:lnTo>
                    <a:pt x="150" y="44"/>
                  </a:lnTo>
                  <a:lnTo>
                    <a:pt x="144" y="89"/>
                  </a:lnTo>
                  <a:lnTo>
                    <a:pt x="138" y="131"/>
                  </a:lnTo>
                  <a:lnTo>
                    <a:pt x="138" y="131"/>
                  </a:lnTo>
                  <a:lnTo>
                    <a:pt x="143" y="134"/>
                  </a:lnTo>
                  <a:lnTo>
                    <a:pt x="147" y="138"/>
                  </a:lnTo>
                  <a:lnTo>
                    <a:pt x="150" y="142"/>
                  </a:lnTo>
                  <a:lnTo>
                    <a:pt x="151" y="147"/>
                  </a:lnTo>
                  <a:lnTo>
                    <a:pt x="151" y="147"/>
                  </a:lnTo>
                  <a:lnTo>
                    <a:pt x="150" y="149"/>
                  </a:lnTo>
                  <a:lnTo>
                    <a:pt x="148" y="151"/>
                  </a:lnTo>
                  <a:lnTo>
                    <a:pt x="145" y="152"/>
                  </a:lnTo>
                  <a:lnTo>
                    <a:pt x="143" y="154"/>
                  </a:lnTo>
                  <a:lnTo>
                    <a:pt x="143" y="154"/>
                  </a:lnTo>
                  <a:lnTo>
                    <a:pt x="132" y="152"/>
                  </a:lnTo>
                  <a:lnTo>
                    <a:pt x="132" y="152"/>
                  </a:lnTo>
                  <a:lnTo>
                    <a:pt x="124" y="152"/>
                  </a:lnTo>
                  <a:lnTo>
                    <a:pt x="124" y="152"/>
                  </a:lnTo>
                  <a:lnTo>
                    <a:pt x="103" y="152"/>
                  </a:lnTo>
                  <a:lnTo>
                    <a:pt x="83" y="154"/>
                  </a:lnTo>
                  <a:lnTo>
                    <a:pt x="44" y="158"/>
                  </a:lnTo>
                  <a:lnTo>
                    <a:pt x="44" y="158"/>
                  </a:lnTo>
                  <a:lnTo>
                    <a:pt x="37" y="161"/>
                  </a:lnTo>
                  <a:lnTo>
                    <a:pt x="31" y="162"/>
                  </a:lnTo>
                  <a:lnTo>
                    <a:pt x="31" y="162"/>
                  </a:lnTo>
                  <a:lnTo>
                    <a:pt x="28" y="164"/>
                  </a:lnTo>
                  <a:lnTo>
                    <a:pt x="25" y="165"/>
                  </a:lnTo>
                  <a:lnTo>
                    <a:pt x="25" y="165"/>
                  </a:lnTo>
                  <a:lnTo>
                    <a:pt x="25" y="165"/>
                  </a:lnTo>
                  <a:lnTo>
                    <a:pt x="25" y="165"/>
                  </a:lnTo>
                  <a:lnTo>
                    <a:pt x="21" y="164"/>
                  </a:lnTo>
                  <a:lnTo>
                    <a:pt x="16" y="162"/>
                  </a:lnTo>
                  <a:lnTo>
                    <a:pt x="12" y="158"/>
                  </a:lnTo>
                  <a:lnTo>
                    <a:pt x="8" y="152"/>
                  </a:lnTo>
                  <a:lnTo>
                    <a:pt x="8" y="152"/>
                  </a:lnTo>
                  <a:lnTo>
                    <a:pt x="2" y="145"/>
                  </a:lnTo>
                  <a:lnTo>
                    <a:pt x="0" y="139"/>
                  </a:lnTo>
                  <a:lnTo>
                    <a:pt x="0" y="139"/>
                  </a:lnTo>
                  <a:lnTo>
                    <a:pt x="0" y="136"/>
                  </a:lnTo>
                  <a:lnTo>
                    <a:pt x="3" y="132"/>
                  </a:lnTo>
                  <a:lnTo>
                    <a:pt x="3" y="132"/>
                  </a:lnTo>
                  <a:lnTo>
                    <a:pt x="9" y="136"/>
                  </a:lnTo>
                  <a:lnTo>
                    <a:pt x="13" y="139"/>
                  </a:lnTo>
                  <a:lnTo>
                    <a:pt x="18" y="141"/>
                  </a:lnTo>
                  <a:lnTo>
                    <a:pt x="24" y="141"/>
                  </a:lnTo>
                  <a:lnTo>
                    <a:pt x="24" y="141"/>
                  </a:lnTo>
                  <a:lnTo>
                    <a:pt x="47" y="139"/>
                  </a:lnTo>
                  <a:lnTo>
                    <a:pt x="47" y="139"/>
                  </a:lnTo>
                  <a:lnTo>
                    <a:pt x="116" y="134"/>
                  </a:lnTo>
                  <a:lnTo>
                    <a:pt x="116" y="134"/>
                  </a:lnTo>
                  <a:lnTo>
                    <a:pt x="122" y="84"/>
                  </a:lnTo>
                  <a:lnTo>
                    <a:pt x="122" y="84"/>
                  </a:lnTo>
                  <a:lnTo>
                    <a:pt x="77" y="87"/>
                  </a:lnTo>
                  <a:lnTo>
                    <a:pt x="45" y="92"/>
                  </a:lnTo>
                  <a:lnTo>
                    <a:pt x="45" y="92"/>
                  </a:lnTo>
                  <a:lnTo>
                    <a:pt x="38" y="93"/>
                  </a:lnTo>
                  <a:lnTo>
                    <a:pt x="34" y="94"/>
                  </a:lnTo>
                  <a:lnTo>
                    <a:pt x="34" y="94"/>
                  </a:lnTo>
                  <a:lnTo>
                    <a:pt x="28" y="96"/>
                  </a:lnTo>
                  <a:lnTo>
                    <a:pt x="28" y="96"/>
                  </a:lnTo>
                  <a:lnTo>
                    <a:pt x="22" y="94"/>
                  </a:lnTo>
                  <a:lnTo>
                    <a:pt x="18" y="92"/>
                  </a:lnTo>
                  <a:lnTo>
                    <a:pt x="18" y="92"/>
                  </a:lnTo>
                  <a:lnTo>
                    <a:pt x="13" y="86"/>
                  </a:lnTo>
                  <a:lnTo>
                    <a:pt x="9" y="80"/>
                  </a:lnTo>
                  <a:lnTo>
                    <a:pt x="6" y="76"/>
                  </a:lnTo>
                  <a:lnTo>
                    <a:pt x="6" y="70"/>
                  </a:lnTo>
                  <a:lnTo>
                    <a:pt x="6" y="70"/>
                  </a:lnTo>
                  <a:lnTo>
                    <a:pt x="8" y="67"/>
                  </a:lnTo>
                  <a:lnTo>
                    <a:pt x="9" y="64"/>
                  </a:lnTo>
                  <a:lnTo>
                    <a:pt x="9" y="64"/>
                  </a:lnTo>
                  <a:lnTo>
                    <a:pt x="15" y="68"/>
                  </a:lnTo>
                  <a:lnTo>
                    <a:pt x="19" y="71"/>
                  </a:lnTo>
                  <a:lnTo>
                    <a:pt x="24" y="74"/>
                  </a:lnTo>
                  <a:lnTo>
                    <a:pt x="28" y="74"/>
                  </a:lnTo>
                  <a:lnTo>
                    <a:pt x="28" y="74"/>
                  </a:lnTo>
                  <a:lnTo>
                    <a:pt x="41" y="73"/>
                  </a:lnTo>
                  <a:lnTo>
                    <a:pt x="53" y="73"/>
                  </a:lnTo>
                  <a:lnTo>
                    <a:pt x="53" y="73"/>
                  </a:lnTo>
                  <a:lnTo>
                    <a:pt x="124" y="65"/>
                  </a:lnTo>
                  <a:lnTo>
                    <a:pt x="124" y="65"/>
                  </a:lnTo>
                  <a:lnTo>
                    <a:pt x="127" y="25"/>
                  </a:lnTo>
                  <a:lnTo>
                    <a:pt x="127" y="25"/>
                  </a:lnTo>
                  <a:lnTo>
                    <a:pt x="86" y="28"/>
                  </a:lnTo>
                  <a:lnTo>
                    <a:pt x="48" y="31"/>
                  </a:lnTo>
                  <a:lnTo>
                    <a:pt x="48" y="31"/>
                  </a:lnTo>
                  <a:lnTo>
                    <a:pt x="40" y="32"/>
                  </a:lnTo>
                  <a:lnTo>
                    <a:pt x="32" y="35"/>
                  </a:lnTo>
                  <a:lnTo>
                    <a:pt x="32" y="35"/>
                  </a:lnTo>
                  <a:lnTo>
                    <a:pt x="28" y="35"/>
                  </a:lnTo>
                  <a:lnTo>
                    <a:pt x="28" y="35"/>
                  </a:lnTo>
                  <a:lnTo>
                    <a:pt x="24" y="35"/>
                  </a:lnTo>
                  <a:lnTo>
                    <a:pt x="21" y="34"/>
                  </a:lnTo>
                  <a:lnTo>
                    <a:pt x="12" y="25"/>
                  </a:lnTo>
                  <a:lnTo>
                    <a:pt x="12" y="25"/>
                  </a:lnTo>
                  <a:lnTo>
                    <a:pt x="6" y="16"/>
                  </a:lnTo>
                  <a:lnTo>
                    <a:pt x="5" y="10"/>
                  </a:lnTo>
                  <a:lnTo>
                    <a:pt x="5" y="10"/>
                  </a:lnTo>
                  <a:lnTo>
                    <a:pt x="6" y="6"/>
                  </a:lnTo>
                  <a:lnTo>
                    <a:pt x="11" y="2"/>
                  </a:lnTo>
                  <a:lnTo>
                    <a:pt x="11" y="2"/>
                  </a:lnTo>
                  <a:lnTo>
                    <a:pt x="16" y="8"/>
                  </a:lnTo>
                  <a:lnTo>
                    <a:pt x="21" y="12"/>
                  </a:lnTo>
                  <a:lnTo>
                    <a:pt x="25" y="13"/>
                  </a:lnTo>
                  <a:lnTo>
                    <a:pt x="31" y="13"/>
                  </a:lnTo>
                  <a:lnTo>
                    <a:pt x="31" y="1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8" name="Freeform 179"/>
            <p:cNvSpPr>
              <a:spLocks noEditPoints="1"/>
            </p:cNvSpPr>
            <p:nvPr userDrawn="1"/>
          </p:nvSpPr>
          <p:spPr bwMode="auto">
            <a:xfrm>
              <a:off x="4856164" y="1776413"/>
              <a:ext cx="119062" cy="106363"/>
            </a:xfrm>
            <a:custGeom>
              <a:avLst/>
              <a:gdLst/>
              <a:ahLst/>
              <a:cxnLst>
                <a:cxn ang="0">
                  <a:pos x="225" y="27"/>
                </a:cxn>
                <a:cxn ang="0">
                  <a:pos x="191" y="77"/>
                </a:cxn>
                <a:cxn ang="0">
                  <a:pos x="152" y="119"/>
                </a:cxn>
                <a:cxn ang="0">
                  <a:pos x="107" y="155"/>
                </a:cxn>
                <a:cxn ang="0">
                  <a:pos x="57" y="190"/>
                </a:cxn>
                <a:cxn ang="0">
                  <a:pos x="51" y="194"/>
                </a:cxn>
                <a:cxn ang="0">
                  <a:pos x="48" y="197"/>
                </a:cxn>
                <a:cxn ang="0">
                  <a:pos x="38" y="200"/>
                </a:cxn>
                <a:cxn ang="0">
                  <a:pos x="33" y="200"/>
                </a:cxn>
                <a:cxn ang="0">
                  <a:pos x="22" y="192"/>
                </a:cxn>
                <a:cxn ang="0">
                  <a:pos x="14" y="187"/>
                </a:cxn>
                <a:cxn ang="0">
                  <a:pos x="4" y="172"/>
                </a:cxn>
                <a:cxn ang="0">
                  <a:pos x="0" y="161"/>
                </a:cxn>
                <a:cxn ang="0">
                  <a:pos x="1" y="156"/>
                </a:cxn>
                <a:cxn ang="0">
                  <a:pos x="4" y="153"/>
                </a:cxn>
                <a:cxn ang="0">
                  <a:pos x="12" y="159"/>
                </a:cxn>
                <a:cxn ang="0">
                  <a:pos x="20" y="166"/>
                </a:cxn>
                <a:cxn ang="0">
                  <a:pos x="26" y="168"/>
                </a:cxn>
                <a:cxn ang="0">
                  <a:pos x="38" y="166"/>
                </a:cxn>
                <a:cxn ang="0">
                  <a:pos x="55" y="158"/>
                </a:cxn>
                <a:cxn ang="0">
                  <a:pos x="81" y="143"/>
                </a:cxn>
                <a:cxn ang="0">
                  <a:pos x="126" y="111"/>
                </a:cxn>
                <a:cxn ang="0">
                  <a:pos x="165" y="78"/>
                </a:cxn>
                <a:cxn ang="0">
                  <a:pos x="200" y="40"/>
                </a:cxn>
                <a:cxn ang="0">
                  <a:pos x="225" y="27"/>
                </a:cxn>
                <a:cxn ang="0">
                  <a:pos x="6" y="0"/>
                </a:cxn>
                <a:cxn ang="0">
                  <a:pos x="38" y="9"/>
                </a:cxn>
                <a:cxn ang="0">
                  <a:pos x="62" y="23"/>
                </a:cxn>
                <a:cxn ang="0">
                  <a:pos x="68" y="29"/>
                </a:cxn>
                <a:cxn ang="0">
                  <a:pos x="74" y="39"/>
                </a:cxn>
                <a:cxn ang="0">
                  <a:pos x="74" y="45"/>
                </a:cxn>
                <a:cxn ang="0">
                  <a:pos x="70" y="56"/>
                </a:cxn>
                <a:cxn ang="0">
                  <a:pos x="59" y="62"/>
                </a:cxn>
                <a:cxn ang="0">
                  <a:pos x="55" y="61"/>
                </a:cxn>
                <a:cxn ang="0">
                  <a:pos x="48" y="55"/>
                </a:cxn>
                <a:cxn ang="0">
                  <a:pos x="43" y="48"/>
                </a:cxn>
                <a:cxn ang="0">
                  <a:pos x="26" y="25"/>
                </a:cxn>
                <a:cxn ang="0">
                  <a:pos x="1" y="7"/>
                </a:cxn>
              </a:cxnLst>
              <a:rect l="0" t="0" r="r" b="b"/>
              <a:pathLst>
                <a:path w="225" h="200">
                  <a:moveTo>
                    <a:pt x="225" y="27"/>
                  </a:moveTo>
                  <a:lnTo>
                    <a:pt x="225" y="27"/>
                  </a:lnTo>
                  <a:lnTo>
                    <a:pt x="209" y="53"/>
                  </a:lnTo>
                  <a:lnTo>
                    <a:pt x="191" y="77"/>
                  </a:lnTo>
                  <a:lnTo>
                    <a:pt x="173" y="98"/>
                  </a:lnTo>
                  <a:lnTo>
                    <a:pt x="152" y="119"/>
                  </a:lnTo>
                  <a:lnTo>
                    <a:pt x="130" y="137"/>
                  </a:lnTo>
                  <a:lnTo>
                    <a:pt x="107" y="155"/>
                  </a:lnTo>
                  <a:lnTo>
                    <a:pt x="83" y="172"/>
                  </a:lnTo>
                  <a:lnTo>
                    <a:pt x="57" y="190"/>
                  </a:lnTo>
                  <a:lnTo>
                    <a:pt x="57" y="190"/>
                  </a:lnTo>
                  <a:lnTo>
                    <a:pt x="51" y="194"/>
                  </a:lnTo>
                  <a:lnTo>
                    <a:pt x="48" y="197"/>
                  </a:lnTo>
                  <a:lnTo>
                    <a:pt x="48" y="197"/>
                  </a:lnTo>
                  <a:lnTo>
                    <a:pt x="43" y="200"/>
                  </a:lnTo>
                  <a:lnTo>
                    <a:pt x="38" y="200"/>
                  </a:lnTo>
                  <a:lnTo>
                    <a:pt x="38" y="200"/>
                  </a:lnTo>
                  <a:lnTo>
                    <a:pt x="33" y="200"/>
                  </a:lnTo>
                  <a:lnTo>
                    <a:pt x="28" y="197"/>
                  </a:lnTo>
                  <a:lnTo>
                    <a:pt x="22" y="192"/>
                  </a:lnTo>
                  <a:lnTo>
                    <a:pt x="14" y="187"/>
                  </a:lnTo>
                  <a:lnTo>
                    <a:pt x="14" y="187"/>
                  </a:lnTo>
                  <a:lnTo>
                    <a:pt x="9" y="179"/>
                  </a:lnTo>
                  <a:lnTo>
                    <a:pt x="4" y="172"/>
                  </a:lnTo>
                  <a:lnTo>
                    <a:pt x="1" y="166"/>
                  </a:lnTo>
                  <a:lnTo>
                    <a:pt x="0" y="161"/>
                  </a:lnTo>
                  <a:lnTo>
                    <a:pt x="0" y="161"/>
                  </a:lnTo>
                  <a:lnTo>
                    <a:pt x="1" y="156"/>
                  </a:lnTo>
                  <a:lnTo>
                    <a:pt x="3" y="155"/>
                  </a:lnTo>
                  <a:lnTo>
                    <a:pt x="4" y="153"/>
                  </a:lnTo>
                  <a:lnTo>
                    <a:pt x="4" y="153"/>
                  </a:lnTo>
                  <a:lnTo>
                    <a:pt x="12" y="159"/>
                  </a:lnTo>
                  <a:lnTo>
                    <a:pt x="12" y="159"/>
                  </a:lnTo>
                  <a:lnTo>
                    <a:pt x="20" y="166"/>
                  </a:lnTo>
                  <a:lnTo>
                    <a:pt x="26" y="168"/>
                  </a:lnTo>
                  <a:lnTo>
                    <a:pt x="26" y="168"/>
                  </a:lnTo>
                  <a:lnTo>
                    <a:pt x="30" y="168"/>
                  </a:lnTo>
                  <a:lnTo>
                    <a:pt x="38" y="166"/>
                  </a:lnTo>
                  <a:lnTo>
                    <a:pt x="45" y="162"/>
                  </a:lnTo>
                  <a:lnTo>
                    <a:pt x="55" y="158"/>
                  </a:lnTo>
                  <a:lnTo>
                    <a:pt x="55" y="158"/>
                  </a:lnTo>
                  <a:lnTo>
                    <a:pt x="81" y="143"/>
                  </a:lnTo>
                  <a:lnTo>
                    <a:pt x="104" y="127"/>
                  </a:lnTo>
                  <a:lnTo>
                    <a:pt x="126" y="111"/>
                  </a:lnTo>
                  <a:lnTo>
                    <a:pt x="146" y="95"/>
                  </a:lnTo>
                  <a:lnTo>
                    <a:pt x="165" y="78"/>
                  </a:lnTo>
                  <a:lnTo>
                    <a:pt x="184" y="59"/>
                  </a:lnTo>
                  <a:lnTo>
                    <a:pt x="200" y="40"/>
                  </a:lnTo>
                  <a:lnTo>
                    <a:pt x="217" y="22"/>
                  </a:lnTo>
                  <a:lnTo>
                    <a:pt x="225" y="27"/>
                  </a:lnTo>
                  <a:close/>
                  <a:moveTo>
                    <a:pt x="6" y="0"/>
                  </a:moveTo>
                  <a:lnTo>
                    <a:pt x="6" y="0"/>
                  </a:lnTo>
                  <a:lnTo>
                    <a:pt x="22" y="3"/>
                  </a:lnTo>
                  <a:lnTo>
                    <a:pt x="38" y="9"/>
                  </a:lnTo>
                  <a:lnTo>
                    <a:pt x="52" y="16"/>
                  </a:lnTo>
                  <a:lnTo>
                    <a:pt x="62" y="23"/>
                  </a:lnTo>
                  <a:lnTo>
                    <a:pt x="62" y="23"/>
                  </a:lnTo>
                  <a:lnTo>
                    <a:pt x="68" y="29"/>
                  </a:lnTo>
                  <a:lnTo>
                    <a:pt x="72" y="33"/>
                  </a:lnTo>
                  <a:lnTo>
                    <a:pt x="74" y="39"/>
                  </a:lnTo>
                  <a:lnTo>
                    <a:pt x="74" y="45"/>
                  </a:lnTo>
                  <a:lnTo>
                    <a:pt x="74" y="45"/>
                  </a:lnTo>
                  <a:lnTo>
                    <a:pt x="74" y="52"/>
                  </a:lnTo>
                  <a:lnTo>
                    <a:pt x="70" y="56"/>
                  </a:lnTo>
                  <a:lnTo>
                    <a:pt x="65" y="61"/>
                  </a:lnTo>
                  <a:lnTo>
                    <a:pt x="59" y="62"/>
                  </a:lnTo>
                  <a:lnTo>
                    <a:pt x="59" y="62"/>
                  </a:lnTo>
                  <a:lnTo>
                    <a:pt x="55" y="61"/>
                  </a:lnTo>
                  <a:lnTo>
                    <a:pt x="52" y="59"/>
                  </a:lnTo>
                  <a:lnTo>
                    <a:pt x="48" y="55"/>
                  </a:lnTo>
                  <a:lnTo>
                    <a:pt x="43" y="48"/>
                  </a:lnTo>
                  <a:lnTo>
                    <a:pt x="43" y="48"/>
                  </a:lnTo>
                  <a:lnTo>
                    <a:pt x="35" y="36"/>
                  </a:lnTo>
                  <a:lnTo>
                    <a:pt x="26" y="25"/>
                  </a:lnTo>
                  <a:lnTo>
                    <a:pt x="16" y="16"/>
                  </a:lnTo>
                  <a:lnTo>
                    <a:pt x="1" y="7"/>
                  </a:lnTo>
                  <a:lnTo>
                    <a:pt x="6"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99" name="Freeform 180"/>
            <p:cNvSpPr>
              <a:spLocks/>
            </p:cNvSpPr>
            <p:nvPr userDrawn="1"/>
          </p:nvSpPr>
          <p:spPr bwMode="auto">
            <a:xfrm>
              <a:off x="4999039" y="1757363"/>
              <a:ext cx="127000" cy="136525"/>
            </a:xfrm>
            <a:custGeom>
              <a:avLst/>
              <a:gdLst/>
              <a:ahLst/>
              <a:cxnLst>
                <a:cxn ang="0">
                  <a:pos x="19" y="58"/>
                </a:cxn>
                <a:cxn ang="0">
                  <a:pos x="55" y="58"/>
                </a:cxn>
                <a:cxn ang="0">
                  <a:pos x="92" y="32"/>
                </a:cxn>
                <a:cxn ang="0">
                  <a:pos x="97" y="18"/>
                </a:cxn>
                <a:cxn ang="0">
                  <a:pos x="90" y="10"/>
                </a:cxn>
                <a:cxn ang="0">
                  <a:pos x="79" y="5"/>
                </a:cxn>
                <a:cxn ang="0">
                  <a:pos x="87" y="0"/>
                </a:cxn>
                <a:cxn ang="0">
                  <a:pos x="123" y="10"/>
                </a:cxn>
                <a:cxn ang="0">
                  <a:pos x="124" y="19"/>
                </a:cxn>
                <a:cxn ang="0">
                  <a:pos x="113" y="35"/>
                </a:cxn>
                <a:cxn ang="0">
                  <a:pos x="150" y="34"/>
                </a:cxn>
                <a:cxn ang="0">
                  <a:pos x="162" y="31"/>
                </a:cxn>
                <a:cxn ang="0">
                  <a:pos x="177" y="42"/>
                </a:cxn>
                <a:cxn ang="0">
                  <a:pos x="159" y="54"/>
                </a:cxn>
                <a:cxn ang="0">
                  <a:pos x="91" y="70"/>
                </a:cxn>
                <a:cxn ang="0">
                  <a:pos x="65" y="112"/>
                </a:cxn>
                <a:cxn ang="0">
                  <a:pos x="97" y="102"/>
                </a:cxn>
                <a:cxn ang="0">
                  <a:pos x="121" y="112"/>
                </a:cxn>
                <a:cxn ang="0">
                  <a:pos x="133" y="141"/>
                </a:cxn>
                <a:cxn ang="0">
                  <a:pos x="203" y="110"/>
                </a:cxn>
                <a:cxn ang="0">
                  <a:pos x="204" y="103"/>
                </a:cxn>
                <a:cxn ang="0">
                  <a:pos x="195" y="93"/>
                </a:cxn>
                <a:cxn ang="0">
                  <a:pos x="194" y="89"/>
                </a:cxn>
                <a:cxn ang="0">
                  <a:pos x="211" y="91"/>
                </a:cxn>
                <a:cxn ang="0">
                  <a:pos x="235" y="112"/>
                </a:cxn>
                <a:cxn ang="0">
                  <a:pos x="238" y="125"/>
                </a:cxn>
                <a:cxn ang="0">
                  <a:pos x="226" y="129"/>
                </a:cxn>
                <a:cxn ang="0">
                  <a:pos x="166" y="146"/>
                </a:cxn>
                <a:cxn ang="0">
                  <a:pos x="135" y="191"/>
                </a:cxn>
                <a:cxn ang="0">
                  <a:pos x="123" y="209"/>
                </a:cxn>
                <a:cxn ang="0">
                  <a:pos x="114" y="202"/>
                </a:cxn>
                <a:cxn ang="0">
                  <a:pos x="114" y="165"/>
                </a:cxn>
                <a:cxn ang="0">
                  <a:pos x="78" y="190"/>
                </a:cxn>
                <a:cxn ang="0">
                  <a:pos x="66" y="212"/>
                </a:cxn>
                <a:cxn ang="0">
                  <a:pos x="74" y="228"/>
                </a:cxn>
                <a:cxn ang="0">
                  <a:pos x="116" y="236"/>
                </a:cxn>
                <a:cxn ang="0">
                  <a:pos x="161" y="232"/>
                </a:cxn>
                <a:cxn ang="0">
                  <a:pos x="188" y="228"/>
                </a:cxn>
                <a:cxn ang="0">
                  <a:pos x="207" y="236"/>
                </a:cxn>
                <a:cxn ang="0">
                  <a:pos x="204" y="252"/>
                </a:cxn>
                <a:cxn ang="0">
                  <a:pos x="168" y="258"/>
                </a:cxn>
                <a:cxn ang="0">
                  <a:pos x="101" y="257"/>
                </a:cxn>
                <a:cxn ang="0">
                  <a:pos x="56" y="235"/>
                </a:cxn>
                <a:cxn ang="0">
                  <a:pos x="52" y="206"/>
                </a:cxn>
                <a:cxn ang="0">
                  <a:pos x="65" y="181"/>
                </a:cxn>
                <a:cxn ang="0">
                  <a:pos x="114" y="148"/>
                </a:cxn>
                <a:cxn ang="0">
                  <a:pos x="108" y="122"/>
                </a:cxn>
                <a:cxn ang="0">
                  <a:pos x="94" y="115"/>
                </a:cxn>
                <a:cxn ang="0">
                  <a:pos x="63" y="126"/>
                </a:cxn>
                <a:cxn ang="0">
                  <a:pos x="26" y="155"/>
                </a:cxn>
                <a:cxn ang="0">
                  <a:pos x="11" y="165"/>
                </a:cxn>
                <a:cxn ang="0">
                  <a:pos x="1" y="158"/>
                </a:cxn>
                <a:cxn ang="0">
                  <a:pos x="3" y="144"/>
                </a:cxn>
                <a:cxn ang="0">
                  <a:pos x="19" y="129"/>
                </a:cxn>
                <a:cxn ang="0">
                  <a:pos x="61" y="86"/>
                </a:cxn>
                <a:cxn ang="0">
                  <a:pos x="39" y="76"/>
                </a:cxn>
                <a:cxn ang="0">
                  <a:pos x="10" y="67"/>
                </a:cxn>
              </a:cxnLst>
              <a:rect l="0" t="0" r="r" b="b"/>
              <a:pathLst>
                <a:path w="238" h="259">
                  <a:moveTo>
                    <a:pt x="7" y="52"/>
                  </a:moveTo>
                  <a:lnTo>
                    <a:pt x="7" y="52"/>
                  </a:lnTo>
                  <a:lnTo>
                    <a:pt x="13" y="57"/>
                  </a:lnTo>
                  <a:lnTo>
                    <a:pt x="19" y="58"/>
                  </a:lnTo>
                  <a:lnTo>
                    <a:pt x="26" y="60"/>
                  </a:lnTo>
                  <a:lnTo>
                    <a:pt x="32" y="60"/>
                  </a:lnTo>
                  <a:lnTo>
                    <a:pt x="32" y="60"/>
                  </a:lnTo>
                  <a:lnTo>
                    <a:pt x="55" y="58"/>
                  </a:lnTo>
                  <a:lnTo>
                    <a:pt x="82" y="54"/>
                  </a:lnTo>
                  <a:lnTo>
                    <a:pt x="82" y="54"/>
                  </a:lnTo>
                  <a:lnTo>
                    <a:pt x="88" y="44"/>
                  </a:lnTo>
                  <a:lnTo>
                    <a:pt x="92" y="32"/>
                  </a:lnTo>
                  <a:lnTo>
                    <a:pt x="92" y="32"/>
                  </a:lnTo>
                  <a:lnTo>
                    <a:pt x="95" y="23"/>
                  </a:lnTo>
                  <a:lnTo>
                    <a:pt x="97" y="18"/>
                  </a:lnTo>
                  <a:lnTo>
                    <a:pt x="97" y="18"/>
                  </a:lnTo>
                  <a:lnTo>
                    <a:pt x="97" y="16"/>
                  </a:lnTo>
                  <a:lnTo>
                    <a:pt x="95" y="15"/>
                  </a:lnTo>
                  <a:lnTo>
                    <a:pt x="95" y="15"/>
                  </a:lnTo>
                  <a:lnTo>
                    <a:pt x="90" y="10"/>
                  </a:lnTo>
                  <a:lnTo>
                    <a:pt x="82" y="7"/>
                  </a:lnTo>
                  <a:lnTo>
                    <a:pt x="82" y="7"/>
                  </a:lnTo>
                  <a:lnTo>
                    <a:pt x="79" y="6"/>
                  </a:lnTo>
                  <a:lnTo>
                    <a:pt x="79" y="5"/>
                  </a:lnTo>
                  <a:lnTo>
                    <a:pt x="79" y="5"/>
                  </a:lnTo>
                  <a:lnTo>
                    <a:pt x="79" y="2"/>
                  </a:lnTo>
                  <a:lnTo>
                    <a:pt x="81" y="0"/>
                  </a:lnTo>
                  <a:lnTo>
                    <a:pt x="87" y="0"/>
                  </a:lnTo>
                  <a:lnTo>
                    <a:pt x="87" y="0"/>
                  </a:lnTo>
                  <a:lnTo>
                    <a:pt x="101" y="2"/>
                  </a:lnTo>
                  <a:lnTo>
                    <a:pt x="114" y="5"/>
                  </a:lnTo>
                  <a:lnTo>
                    <a:pt x="123" y="10"/>
                  </a:lnTo>
                  <a:lnTo>
                    <a:pt x="124" y="13"/>
                  </a:lnTo>
                  <a:lnTo>
                    <a:pt x="126" y="16"/>
                  </a:lnTo>
                  <a:lnTo>
                    <a:pt x="126" y="16"/>
                  </a:lnTo>
                  <a:lnTo>
                    <a:pt x="124" y="19"/>
                  </a:lnTo>
                  <a:lnTo>
                    <a:pt x="121" y="23"/>
                  </a:lnTo>
                  <a:lnTo>
                    <a:pt x="121" y="23"/>
                  </a:lnTo>
                  <a:lnTo>
                    <a:pt x="113" y="35"/>
                  </a:lnTo>
                  <a:lnTo>
                    <a:pt x="113" y="35"/>
                  </a:lnTo>
                  <a:lnTo>
                    <a:pt x="103" y="51"/>
                  </a:lnTo>
                  <a:lnTo>
                    <a:pt x="103" y="51"/>
                  </a:lnTo>
                  <a:lnTo>
                    <a:pt x="130" y="42"/>
                  </a:lnTo>
                  <a:lnTo>
                    <a:pt x="150" y="34"/>
                  </a:lnTo>
                  <a:lnTo>
                    <a:pt x="150" y="34"/>
                  </a:lnTo>
                  <a:lnTo>
                    <a:pt x="156" y="32"/>
                  </a:lnTo>
                  <a:lnTo>
                    <a:pt x="162" y="31"/>
                  </a:lnTo>
                  <a:lnTo>
                    <a:pt x="162" y="31"/>
                  </a:lnTo>
                  <a:lnTo>
                    <a:pt x="168" y="32"/>
                  </a:lnTo>
                  <a:lnTo>
                    <a:pt x="172" y="35"/>
                  </a:lnTo>
                  <a:lnTo>
                    <a:pt x="175" y="38"/>
                  </a:lnTo>
                  <a:lnTo>
                    <a:pt x="177" y="42"/>
                  </a:lnTo>
                  <a:lnTo>
                    <a:pt x="177" y="42"/>
                  </a:lnTo>
                  <a:lnTo>
                    <a:pt x="175" y="47"/>
                  </a:lnTo>
                  <a:lnTo>
                    <a:pt x="169" y="51"/>
                  </a:lnTo>
                  <a:lnTo>
                    <a:pt x="159" y="54"/>
                  </a:lnTo>
                  <a:lnTo>
                    <a:pt x="145" y="58"/>
                  </a:lnTo>
                  <a:lnTo>
                    <a:pt x="145" y="58"/>
                  </a:lnTo>
                  <a:lnTo>
                    <a:pt x="91" y="70"/>
                  </a:lnTo>
                  <a:lnTo>
                    <a:pt x="91" y="70"/>
                  </a:lnTo>
                  <a:lnTo>
                    <a:pt x="74" y="93"/>
                  </a:lnTo>
                  <a:lnTo>
                    <a:pt x="53" y="118"/>
                  </a:lnTo>
                  <a:lnTo>
                    <a:pt x="53" y="118"/>
                  </a:lnTo>
                  <a:lnTo>
                    <a:pt x="65" y="112"/>
                  </a:lnTo>
                  <a:lnTo>
                    <a:pt x="77" y="106"/>
                  </a:lnTo>
                  <a:lnTo>
                    <a:pt x="87" y="103"/>
                  </a:lnTo>
                  <a:lnTo>
                    <a:pt x="97" y="102"/>
                  </a:lnTo>
                  <a:lnTo>
                    <a:pt x="97" y="102"/>
                  </a:lnTo>
                  <a:lnTo>
                    <a:pt x="104" y="102"/>
                  </a:lnTo>
                  <a:lnTo>
                    <a:pt x="111" y="104"/>
                  </a:lnTo>
                  <a:lnTo>
                    <a:pt x="117" y="107"/>
                  </a:lnTo>
                  <a:lnTo>
                    <a:pt x="121" y="112"/>
                  </a:lnTo>
                  <a:lnTo>
                    <a:pt x="126" y="118"/>
                  </a:lnTo>
                  <a:lnTo>
                    <a:pt x="130" y="125"/>
                  </a:lnTo>
                  <a:lnTo>
                    <a:pt x="132" y="132"/>
                  </a:lnTo>
                  <a:lnTo>
                    <a:pt x="133" y="141"/>
                  </a:lnTo>
                  <a:lnTo>
                    <a:pt x="133" y="141"/>
                  </a:lnTo>
                  <a:lnTo>
                    <a:pt x="194" y="116"/>
                  </a:lnTo>
                  <a:lnTo>
                    <a:pt x="194" y="116"/>
                  </a:lnTo>
                  <a:lnTo>
                    <a:pt x="203" y="110"/>
                  </a:lnTo>
                  <a:lnTo>
                    <a:pt x="204" y="109"/>
                  </a:lnTo>
                  <a:lnTo>
                    <a:pt x="204" y="106"/>
                  </a:lnTo>
                  <a:lnTo>
                    <a:pt x="204" y="106"/>
                  </a:lnTo>
                  <a:lnTo>
                    <a:pt x="204" y="103"/>
                  </a:lnTo>
                  <a:lnTo>
                    <a:pt x="203" y="100"/>
                  </a:lnTo>
                  <a:lnTo>
                    <a:pt x="200" y="97"/>
                  </a:lnTo>
                  <a:lnTo>
                    <a:pt x="195" y="93"/>
                  </a:lnTo>
                  <a:lnTo>
                    <a:pt x="195" y="93"/>
                  </a:lnTo>
                  <a:lnTo>
                    <a:pt x="194" y="91"/>
                  </a:lnTo>
                  <a:lnTo>
                    <a:pt x="193" y="90"/>
                  </a:lnTo>
                  <a:lnTo>
                    <a:pt x="193" y="90"/>
                  </a:lnTo>
                  <a:lnTo>
                    <a:pt x="194" y="89"/>
                  </a:lnTo>
                  <a:lnTo>
                    <a:pt x="198" y="89"/>
                  </a:lnTo>
                  <a:lnTo>
                    <a:pt x="198" y="89"/>
                  </a:lnTo>
                  <a:lnTo>
                    <a:pt x="204" y="89"/>
                  </a:lnTo>
                  <a:lnTo>
                    <a:pt x="211" y="91"/>
                  </a:lnTo>
                  <a:lnTo>
                    <a:pt x="219" y="96"/>
                  </a:lnTo>
                  <a:lnTo>
                    <a:pt x="224" y="100"/>
                  </a:lnTo>
                  <a:lnTo>
                    <a:pt x="224" y="100"/>
                  </a:lnTo>
                  <a:lnTo>
                    <a:pt x="235" y="112"/>
                  </a:lnTo>
                  <a:lnTo>
                    <a:pt x="238" y="116"/>
                  </a:lnTo>
                  <a:lnTo>
                    <a:pt x="238" y="120"/>
                  </a:lnTo>
                  <a:lnTo>
                    <a:pt x="238" y="120"/>
                  </a:lnTo>
                  <a:lnTo>
                    <a:pt x="238" y="125"/>
                  </a:lnTo>
                  <a:lnTo>
                    <a:pt x="235" y="126"/>
                  </a:lnTo>
                  <a:lnTo>
                    <a:pt x="230" y="128"/>
                  </a:lnTo>
                  <a:lnTo>
                    <a:pt x="226" y="129"/>
                  </a:lnTo>
                  <a:lnTo>
                    <a:pt x="226" y="129"/>
                  </a:lnTo>
                  <a:lnTo>
                    <a:pt x="214" y="131"/>
                  </a:lnTo>
                  <a:lnTo>
                    <a:pt x="200" y="135"/>
                  </a:lnTo>
                  <a:lnTo>
                    <a:pt x="200" y="135"/>
                  </a:lnTo>
                  <a:lnTo>
                    <a:pt x="166" y="146"/>
                  </a:lnTo>
                  <a:lnTo>
                    <a:pt x="135" y="158"/>
                  </a:lnTo>
                  <a:lnTo>
                    <a:pt x="135" y="158"/>
                  </a:lnTo>
                  <a:lnTo>
                    <a:pt x="135" y="191"/>
                  </a:lnTo>
                  <a:lnTo>
                    <a:pt x="135" y="191"/>
                  </a:lnTo>
                  <a:lnTo>
                    <a:pt x="135" y="199"/>
                  </a:lnTo>
                  <a:lnTo>
                    <a:pt x="132" y="204"/>
                  </a:lnTo>
                  <a:lnTo>
                    <a:pt x="129" y="207"/>
                  </a:lnTo>
                  <a:lnTo>
                    <a:pt x="123" y="209"/>
                  </a:lnTo>
                  <a:lnTo>
                    <a:pt x="123" y="209"/>
                  </a:lnTo>
                  <a:lnTo>
                    <a:pt x="119" y="207"/>
                  </a:lnTo>
                  <a:lnTo>
                    <a:pt x="116" y="206"/>
                  </a:lnTo>
                  <a:lnTo>
                    <a:pt x="114" y="202"/>
                  </a:lnTo>
                  <a:lnTo>
                    <a:pt x="113" y="196"/>
                  </a:lnTo>
                  <a:lnTo>
                    <a:pt x="113" y="196"/>
                  </a:lnTo>
                  <a:lnTo>
                    <a:pt x="114" y="165"/>
                  </a:lnTo>
                  <a:lnTo>
                    <a:pt x="114" y="165"/>
                  </a:lnTo>
                  <a:lnTo>
                    <a:pt x="103" y="171"/>
                  </a:lnTo>
                  <a:lnTo>
                    <a:pt x="92" y="177"/>
                  </a:lnTo>
                  <a:lnTo>
                    <a:pt x="84" y="184"/>
                  </a:lnTo>
                  <a:lnTo>
                    <a:pt x="78" y="190"/>
                  </a:lnTo>
                  <a:lnTo>
                    <a:pt x="72" y="196"/>
                  </a:lnTo>
                  <a:lnTo>
                    <a:pt x="69" y="202"/>
                  </a:lnTo>
                  <a:lnTo>
                    <a:pt x="66" y="207"/>
                  </a:lnTo>
                  <a:lnTo>
                    <a:pt x="66" y="212"/>
                  </a:lnTo>
                  <a:lnTo>
                    <a:pt x="66" y="212"/>
                  </a:lnTo>
                  <a:lnTo>
                    <a:pt x="66" y="219"/>
                  </a:lnTo>
                  <a:lnTo>
                    <a:pt x="69" y="223"/>
                  </a:lnTo>
                  <a:lnTo>
                    <a:pt x="74" y="228"/>
                  </a:lnTo>
                  <a:lnTo>
                    <a:pt x="78" y="230"/>
                  </a:lnTo>
                  <a:lnTo>
                    <a:pt x="85" y="233"/>
                  </a:lnTo>
                  <a:lnTo>
                    <a:pt x="94" y="235"/>
                  </a:lnTo>
                  <a:lnTo>
                    <a:pt x="116" y="236"/>
                  </a:lnTo>
                  <a:lnTo>
                    <a:pt x="116" y="236"/>
                  </a:lnTo>
                  <a:lnTo>
                    <a:pt x="136" y="235"/>
                  </a:lnTo>
                  <a:lnTo>
                    <a:pt x="161" y="232"/>
                  </a:lnTo>
                  <a:lnTo>
                    <a:pt x="161" y="232"/>
                  </a:lnTo>
                  <a:lnTo>
                    <a:pt x="171" y="230"/>
                  </a:lnTo>
                  <a:lnTo>
                    <a:pt x="180" y="229"/>
                  </a:lnTo>
                  <a:lnTo>
                    <a:pt x="180" y="229"/>
                  </a:lnTo>
                  <a:lnTo>
                    <a:pt x="188" y="228"/>
                  </a:lnTo>
                  <a:lnTo>
                    <a:pt x="188" y="228"/>
                  </a:lnTo>
                  <a:lnTo>
                    <a:pt x="195" y="228"/>
                  </a:lnTo>
                  <a:lnTo>
                    <a:pt x="203" y="232"/>
                  </a:lnTo>
                  <a:lnTo>
                    <a:pt x="207" y="236"/>
                  </a:lnTo>
                  <a:lnTo>
                    <a:pt x="209" y="242"/>
                  </a:lnTo>
                  <a:lnTo>
                    <a:pt x="209" y="242"/>
                  </a:lnTo>
                  <a:lnTo>
                    <a:pt x="209" y="248"/>
                  </a:lnTo>
                  <a:lnTo>
                    <a:pt x="204" y="252"/>
                  </a:lnTo>
                  <a:lnTo>
                    <a:pt x="198" y="254"/>
                  </a:lnTo>
                  <a:lnTo>
                    <a:pt x="188" y="257"/>
                  </a:lnTo>
                  <a:lnTo>
                    <a:pt x="188" y="257"/>
                  </a:lnTo>
                  <a:lnTo>
                    <a:pt x="168" y="258"/>
                  </a:lnTo>
                  <a:lnTo>
                    <a:pt x="140" y="259"/>
                  </a:lnTo>
                  <a:lnTo>
                    <a:pt x="140" y="259"/>
                  </a:lnTo>
                  <a:lnTo>
                    <a:pt x="119" y="258"/>
                  </a:lnTo>
                  <a:lnTo>
                    <a:pt x="101" y="257"/>
                  </a:lnTo>
                  <a:lnTo>
                    <a:pt x="85" y="254"/>
                  </a:lnTo>
                  <a:lnTo>
                    <a:pt x="72" y="249"/>
                  </a:lnTo>
                  <a:lnTo>
                    <a:pt x="63" y="243"/>
                  </a:lnTo>
                  <a:lnTo>
                    <a:pt x="56" y="235"/>
                  </a:lnTo>
                  <a:lnTo>
                    <a:pt x="52" y="226"/>
                  </a:lnTo>
                  <a:lnTo>
                    <a:pt x="50" y="215"/>
                  </a:lnTo>
                  <a:lnTo>
                    <a:pt x="50" y="215"/>
                  </a:lnTo>
                  <a:lnTo>
                    <a:pt x="52" y="206"/>
                  </a:lnTo>
                  <a:lnTo>
                    <a:pt x="55" y="197"/>
                  </a:lnTo>
                  <a:lnTo>
                    <a:pt x="59" y="188"/>
                  </a:lnTo>
                  <a:lnTo>
                    <a:pt x="65" y="181"/>
                  </a:lnTo>
                  <a:lnTo>
                    <a:pt x="65" y="181"/>
                  </a:lnTo>
                  <a:lnTo>
                    <a:pt x="75" y="173"/>
                  </a:lnTo>
                  <a:lnTo>
                    <a:pt x="87" y="164"/>
                  </a:lnTo>
                  <a:lnTo>
                    <a:pt x="100" y="155"/>
                  </a:lnTo>
                  <a:lnTo>
                    <a:pt x="114" y="148"/>
                  </a:lnTo>
                  <a:lnTo>
                    <a:pt x="114" y="148"/>
                  </a:lnTo>
                  <a:lnTo>
                    <a:pt x="113" y="132"/>
                  </a:lnTo>
                  <a:lnTo>
                    <a:pt x="111" y="126"/>
                  </a:lnTo>
                  <a:lnTo>
                    <a:pt x="108" y="122"/>
                  </a:lnTo>
                  <a:lnTo>
                    <a:pt x="106" y="119"/>
                  </a:lnTo>
                  <a:lnTo>
                    <a:pt x="103" y="116"/>
                  </a:lnTo>
                  <a:lnTo>
                    <a:pt x="98" y="115"/>
                  </a:lnTo>
                  <a:lnTo>
                    <a:pt x="94" y="115"/>
                  </a:lnTo>
                  <a:lnTo>
                    <a:pt x="94" y="115"/>
                  </a:lnTo>
                  <a:lnTo>
                    <a:pt x="85" y="116"/>
                  </a:lnTo>
                  <a:lnTo>
                    <a:pt x="75" y="120"/>
                  </a:lnTo>
                  <a:lnTo>
                    <a:pt x="63" y="126"/>
                  </a:lnTo>
                  <a:lnTo>
                    <a:pt x="52" y="133"/>
                  </a:lnTo>
                  <a:lnTo>
                    <a:pt x="52" y="133"/>
                  </a:lnTo>
                  <a:lnTo>
                    <a:pt x="39" y="144"/>
                  </a:lnTo>
                  <a:lnTo>
                    <a:pt x="26" y="155"/>
                  </a:lnTo>
                  <a:lnTo>
                    <a:pt x="26" y="155"/>
                  </a:lnTo>
                  <a:lnTo>
                    <a:pt x="17" y="162"/>
                  </a:lnTo>
                  <a:lnTo>
                    <a:pt x="14" y="164"/>
                  </a:lnTo>
                  <a:lnTo>
                    <a:pt x="11" y="165"/>
                  </a:lnTo>
                  <a:lnTo>
                    <a:pt x="11" y="165"/>
                  </a:lnTo>
                  <a:lnTo>
                    <a:pt x="7" y="164"/>
                  </a:lnTo>
                  <a:lnTo>
                    <a:pt x="3" y="162"/>
                  </a:lnTo>
                  <a:lnTo>
                    <a:pt x="1" y="158"/>
                  </a:lnTo>
                  <a:lnTo>
                    <a:pt x="0" y="154"/>
                  </a:lnTo>
                  <a:lnTo>
                    <a:pt x="0" y="154"/>
                  </a:lnTo>
                  <a:lnTo>
                    <a:pt x="1" y="149"/>
                  </a:lnTo>
                  <a:lnTo>
                    <a:pt x="3" y="144"/>
                  </a:lnTo>
                  <a:lnTo>
                    <a:pt x="5" y="139"/>
                  </a:lnTo>
                  <a:lnTo>
                    <a:pt x="10" y="136"/>
                  </a:lnTo>
                  <a:lnTo>
                    <a:pt x="10" y="136"/>
                  </a:lnTo>
                  <a:lnTo>
                    <a:pt x="19" y="129"/>
                  </a:lnTo>
                  <a:lnTo>
                    <a:pt x="30" y="120"/>
                  </a:lnTo>
                  <a:lnTo>
                    <a:pt x="30" y="120"/>
                  </a:lnTo>
                  <a:lnTo>
                    <a:pt x="50" y="99"/>
                  </a:lnTo>
                  <a:lnTo>
                    <a:pt x="61" y="86"/>
                  </a:lnTo>
                  <a:lnTo>
                    <a:pt x="71" y="73"/>
                  </a:lnTo>
                  <a:lnTo>
                    <a:pt x="71" y="73"/>
                  </a:lnTo>
                  <a:lnTo>
                    <a:pt x="55" y="76"/>
                  </a:lnTo>
                  <a:lnTo>
                    <a:pt x="39" y="76"/>
                  </a:lnTo>
                  <a:lnTo>
                    <a:pt x="39" y="76"/>
                  </a:lnTo>
                  <a:lnTo>
                    <a:pt x="27" y="76"/>
                  </a:lnTo>
                  <a:lnTo>
                    <a:pt x="17" y="73"/>
                  </a:lnTo>
                  <a:lnTo>
                    <a:pt x="10" y="67"/>
                  </a:lnTo>
                  <a:lnTo>
                    <a:pt x="3" y="60"/>
                  </a:lnTo>
                  <a:lnTo>
                    <a:pt x="7" y="52"/>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0" name="Freeform 181"/>
            <p:cNvSpPr>
              <a:spLocks noEditPoints="1"/>
            </p:cNvSpPr>
            <p:nvPr userDrawn="1"/>
          </p:nvSpPr>
          <p:spPr bwMode="auto">
            <a:xfrm>
              <a:off x="5153026" y="1751013"/>
              <a:ext cx="155575" cy="146050"/>
            </a:xfrm>
            <a:custGeom>
              <a:avLst/>
              <a:gdLst/>
              <a:ahLst/>
              <a:cxnLst>
                <a:cxn ang="0">
                  <a:pos x="123" y="29"/>
                </a:cxn>
                <a:cxn ang="0">
                  <a:pos x="150" y="56"/>
                </a:cxn>
                <a:cxn ang="0">
                  <a:pos x="93" y="100"/>
                </a:cxn>
                <a:cxn ang="0">
                  <a:pos x="126" y="79"/>
                </a:cxn>
                <a:cxn ang="0">
                  <a:pos x="151" y="107"/>
                </a:cxn>
                <a:cxn ang="0">
                  <a:pos x="93" y="160"/>
                </a:cxn>
                <a:cxn ang="0">
                  <a:pos x="126" y="140"/>
                </a:cxn>
                <a:cxn ang="0">
                  <a:pos x="151" y="168"/>
                </a:cxn>
                <a:cxn ang="0">
                  <a:pos x="93" y="171"/>
                </a:cxn>
                <a:cxn ang="0">
                  <a:pos x="126" y="244"/>
                </a:cxn>
                <a:cxn ang="0">
                  <a:pos x="231" y="246"/>
                </a:cxn>
                <a:cxn ang="0">
                  <a:pos x="287" y="250"/>
                </a:cxn>
                <a:cxn ang="0">
                  <a:pos x="279" y="268"/>
                </a:cxn>
                <a:cxn ang="0">
                  <a:pos x="209" y="272"/>
                </a:cxn>
                <a:cxn ang="0">
                  <a:pos x="110" y="262"/>
                </a:cxn>
                <a:cxn ang="0">
                  <a:pos x="78" y="243"/>
                </a:cxn>
                <a:cxn ang="0">
                  <a:pos x="48" y="204"/>
                </a:cxn>
                <a:cxn ang="0">
                  <a:pos x="29" y="234"/>
                </a:cxn>
                <a:cxn ang="0">
                  <a:pos x="0" y="272"/>
                </a:cxn>
                <a:cxn ang="0">
                  <a:pos x="20" y="207"/>
                </a:cxn>
                <a:cxn ang="0">
                  <a:pos x="28" y="129"/>
                </a:cxn>
                <a:cxn ang="0">
                  <a:pos x="63" y="137"/>
                </a:cxn>
                <a:cxn ang="0">
                  <a:pos x="51" y="146"/>
                </a:cxn>
                <a:cxn ang="0">
                  <a:pos x="47" y="179"/>
                </a:cxn>
                <a:cxn ang="0">
                  <a:pos x="70" y="214"/>
                </a:cxn>
                <a:cxn ang="0">
                  <a:pos x="20" y="110"/>
                </a:cxn>
                <a:cxn ang="0">
                  <a:pos x="20" y="98"/>
                </a:cxn>
                <a:cxn ang="0">
                  <a:pos x="38" y="58"/>
                </a:cxn>
                <a:cxn ang="0">
                  <a:pos x="16" y="45"/>
                </a:cxn>
                <a:cxn ang="0">
                  <a:pos x="68" y="47"/>
                </a:cxn>
                <a:cxn ang="0">
                  <a:pos x="68" y="0"/>
                </a:cxn>
                <a:cxn ang="0">
                  <a:pos x="105" y="7"/>
                </a:cxn>
                <a:cxn ang="0">
                  <a:pos x="103" y="13"/>
                </a:cxn>
                <a:cxn ang="0">
                  <a:pos x="238" y="21"/>
                </a:cxn>
                <a:cxn ang="0">
                  <a:pos x="271" y="23"/>
                </a:cxn>
                <a:cxn ang="0">
                  <a:pos x="274" y="29"/>
                </a:cxn>
                <a:cxn ang="0">
                  <a:pos x="264" y="63"/>
                </a:cxn>
                <a:cxn ang="0">
                  <a:pos x="264" y="123"/>
                </a:cxn>
                <a:cxn ang="0">
                  <a:pos x="247" y="126"/>
                </a:cxn>
                <a:cxn ang="0">
                  <a:pos x="239" y="107"/>
                </a:cxn>
                <a:cxn ang="0">
                  <a:pos x="183" y="198"/>
                </a:cxn>
                <a:cxn ang="0">
                  <a:pos x="221" y="202"/>
                </a:cxn>
                <a:cxn ang="0">
                  <a:pos x="254" y="198"/>
                </a:cxn>
                <a:cxn ang="0">
                  <a:pos x="271" y="139"/>
                </a:cxn>
                <a:cxn ang="0">
                  <a:pos x="274" y="194"/>
                </a:cxn>
                <a:cxn ang="0">
                  <a:pos x="281" y="199"/>
                </a:cxn>
                <a:cxn ang="0">
                  <a:pos x="287" y="208"/>
                </a:cxn>
                <a:cxn ang="0">
                  <a:pos x="277" y="220"/>
                </a:cxn>
                <a:cxn ang="0">
                  <a:pos x="213" y="223"/>
                </a:cxn>
                <a:cxn ang="0">
                  <a:pos x="165" y="220"/>
                </a:cxn>
                <a:cxn ang="0">
                  <a:pos x="158" y="202"/>
                </a:cxn>
                <a:cxn ang="0">
                  <a:pos x="158" y="114"/>
                </a:cxn>
                <a:cxn ang="0">
                  <a:pos x="186" y="97"/>
                </a:cxn>
                <a:cxn ang="0">
                  <a:pos x="174" y="32"/>
                </a:cxn>
                <a:cxn ang="0">
                  <a:pos x="151" y="20"/>
                </a:cxn>
              </a:cxnLst>
              <a:rect l="0" t="0" r="r" b="b"/>
              <a:pathLst>
                <a:path w="293" h="275">
                  <a:moveTo>
                    <a:pt x="109" y="47"/>
                  </a:moveTo>
                  <a:lnTo>
                    <a:pt x="109" y="47"/>
                  </a:lnTo>
                  <a:lnTo>
                    <a:pt x="123" y="29"/>
                  </a:lnTo>
                  <a:lnTo>
                    <a:pt x="123" y="29"/>
                  </a:lnTo>
                  <a:lnTo>
                    <a:pt x="148" y="52"/>
                  </a:lnTo>
                  <a:lnTo>
                    <a:pt x="148" y="52"/>
                  </a:lnTo>
                  <a:lnTo>
                    <a:pt x="150" y="56"/>
                  </a:lnTo>
                  <a:lnTo>
                    <a:pt x="150" y="56"/>
                  </a:lnTo>
                  <a:lnTo>
                    <a:pt x="150" y="58"/>
                  </a:lnTo>
                  <a:lnTo>
                    <a:pt x="147" y="58"/>
                  </a:lnTo>
                  <a:lnTo>
                    <a:pt x="93" y="58"/>
                  </a:lnTo>
                  <a:lnTo>
                    <a:pt x="93" y="100"/>
                  </a:lnTo>
                  <a:lnTo>
                    <a:pt x="110" y="100"/>
                  </a:lnTo>
                  <a:lnTo>
                    <a:pt x="110" y="100"/>
                  </a:lnTo>
                  <a:lnTo>
                    <a:pt x="126" y="79"/>
                  </a:lnTo>
                  <a:lnTo>
                    <a:pt x="126" y="79"/>
                  </a:lnTo>
                  <a:lnTo>
                    <a:pt x="150" y="104"/>
                  </a:lnTo>
                  <a:lnTo>
                    <a:pt x="150" y="104"/>
                  </a:lnTo>
                  <a:lnTo>
                    <a:pt x="151" y="107"/>
                  </a:lnTo>
                  <a:lnTo>
                    <a:pt x="151" y="107"/>
                  </a:lnTo>
                  <a:lnTo>
                    <a:pt x="151" y="108"/>
                  </a:lnTo>
                  <a:lnTo>
                    <a:pt x="150" y="110"/>
                  </a:lnTo>
                  <a:lnTo>
                    <a:pt x="93" y="110"/>
                  </a:lnTo>
                  <a:lnTo>
                    <a:pt x="93" y="160"/>
                  </a:lnTo>
                  <a:lnTo>
                    <a:pt x="109" y="160"/>
                  </a:lnTo>
                  <a:lnTo>
                    <a:pt x="109" y="160"/>
                  </a:lnTo>
                  <a:lnTo>
                    <a:pt x="126" y="140"/>
                  </a:lnTo>
                  <a:lnTo>
                    <a:pt x="126" y="140"/>
                  </a:lnTo>
                  <a:lnTo>
                    <a:pt x="138" y="152"/>
                  </a:lnTo>
                  <a:lnTo>
                    <a:pt x="150" y="165"/>
                  </a:lnTo>
                  <a:lnTo>
                    <a:pt x="150" y="165"/>
                  </a:lnTo>
                  <a:lnTo>
                    <a:pt x="151" y="168"/>
                  </a:lnTo>
                  <a:lnTo>
                    <a:pt x="151" y="168"/>
                  </a:lnTo>
                  <a:lnTo>
                    <a:pt x="150" y="169"/>
                  </a:lnTo>
                  <a:lnTo>
                    <a:pt x="148" y="171"/>
                  </a:lnTo>
                  <a:lnTo>
                    <a:pt x="93" y="171"/>
                  </a:lnTo>
                  <a:lnTo>
                    <a:pt x="93" y="233"/>
                  </a:lnTo>
                  <a:lnTo>
                    <a:pt x="93" y="233"/>
                  </a:lnTo>
                  <a:lnTo>
                    <a:pt x="109" y="240"/>
                  </a:lnTo>
                  <a:lnTo>
                    <a:pt x="126" y="244"/>
                  </a:lnTo>
                  <a:lnTo>
                    <a:pt x="148" y="247"/>
                  </a:lnTo>
                  <a:lnTo>
                    <a:pt x="173" y="247"/>
                  </a:lnTo>
                  <a:lnTo>
                    <a:pt x="173" y="247"/>
                  </a:lnTo>
                  <a:lnTo>
                    <a:pt x="231" y="246"/>
                  </a:lnTo>
                  <a:lnTo>
                    <a:pt x="293" y="241"/>
                  </a:lnTo>
                  <a:lnTo>
                    <a:pt x="293" y="247"/>
                  </a:lnTo>
                  <a:lnTo>
                    <a:pt x="293" y="247"/>
                  </a:lnTo>
                  <a:lnTo>
                    <a:pt x="287" y="250"/>
                  </a:lnTo>
                  <a:lnTo>
                    <a:pt x="281" y="256"/>
                  </a:lnTo>
                  <a:lnTo>
                    <a:pt x="279" y="260"/>
                  </a:lnTo>
                  <a:lnTo>
                    <a:pt x="279" y="268"/>
                  </a:lnTo>
                  <a:lnTo>
                    <a:pt x="279" y="268"/>
                  </a:lnTo>
                  <a:lnTo>
                    <a:pt x="279" y="270"/>
                  </a:lnTo>
                  <a:lnTo>
                    <a:pt x="279" y="270"/>
                  </a:lnTo>
                  <a:lnTo>
                    <a:pt x="209" y="272"/>
                  </a:lnTo>
                  <a:lnTo>
                    <a:pt x="209" y="272"/>
                  </a:lnTo>
                  <a:lnTo>
                    <a:pt x="173" y="272"/>
                  </a:lnTo>
                  <a:lnTo>
                    <a:pt x="145" y="269"/>
                  </a:lnTo>
                  <a:lnTo>
                    <a:pt x="126" y="266"/>
                  </a:lnTo>
                  <a:lnTo>
                    <a:pt x="110" y="262"/>
                  </a:lnTo>
                  <a:lnTo>
                    <a:pt x="110" y="262"/>
                  </a:lnTo>
                  <a:lnTo>
                    <a:pt x="99" y="256"/>
                  </a:lnTo>
                  <a:lnTo>
                    <a:pt x="89" y="250"/>
                  </a:lnTo>
                  <a:lnTo>
                    <a:pt x="78" y="243"/>
                  </a:lnTo>
                  <a:lnTo>
                    <a:pt x="70" y="234"/>
                  </a:lnTo>
                  <a:lnTo>
                    <a:pt x="61" y="226"/>
                  </a:lnTo>
                  <a:lnTo>
                    <a:pt x="54" y="215"/>
                  </a:lnTo>
                  <a:lnTo>
                    <a:pt x="48" y="204"/>
                  </a:lnTo>
                  <a:lnTo>
                    <a:pt x="44" y="192"/>
                  </a:lnTo>
                  <a:lnTo>
                    <a:pt x="44" y="192"/>
                  </a:lnTo>
                  <a:lnTo>
                    <a:pt x="38" y="214"/>
                  </a:lnTo>
                  <a:lnTo>
                    <a:pt x="29" y="234"/>
                  </a:lnTo>
                  <a:lnTo>
                    <a:pt x="19" y="254"/>
                  </a:lnTo>
                  <a:lnTo>
                    <a:pt x="5" y="275"/>
                  </a:lnTo>
                  <a:lnTo>
                    <a:pt x="0" y="272"/>
                  </a:lnTo>
                  <a:lnTo>
                    <a:pt x="0" y="272"/>
                  </a:lnTo>
                  <a:lnTo>
                    <a:pt x="12" y="237"/>
                  </a:lnTo>
                  <a:lnTo>
                    <a:pt x="16" y="223"/>
                  </a:lnTo>
                  <a:lnTo>
                    <a:pt x="20" y="207"/>
                  </a:lnTo>
                  <a:lnTo>
                    <a:pt x="20" y="207"/>
                  </a:lnTo>
                  <a:lnTo>
                    <a:pt x="26" y="171"/>
                  </a:lnTo>
                  <a:lnTo>
                    <a:pt x="28" y="139"/>
                  </a:lnTo>
                  <a:lnTo>
                    <a:pt x="28" y="139"/>
                  </a:lnTo>
                  <a:lnTo>
                    <a:pt x="28" y="129"/>
                  </a:lnTo>
                  <a:lnTo>
                    <a:pt x="28" y="129"/>
                  </a:lnTo>
                  <a:lnTo>
                    <a:pt x="58" y="133"/>
                  </a:lnTo>
                  <a:lnTo>
                    <a:pt x="63" y="134"/>
                  </a:lnTo>
                  <a:lnTo>
                    <a:pt x="63" y="137"/>
                  </a:lnTo>
                  <a:lnTo>
                    <a:pt x="63" y="137"/>
                  </a:lnTo>
                  <a:lnTo>
                    <a:pt x="63" y="140"/>
                  </a:lnTo>
                  <a:lnTo>
                    <a:pt x="61" y="142"/>
                  </a:lnTo>
                  <a:lnTo>
                    <a:pt x="51" y="146"/>
                  </a:lnTo>
                  <a:lnTo>
                    <a:pt x="51" y="146"/>
                  </a:lnTo>
                  <a:lnTo>
                    <a:pt x="49" y="165"/>
                  </a:lnTo>
                  <a:lnTo>
                    <a:pt x="47" y="179"/>
                  </a:lnTo>
                  <a:lnTo>
                    <a:pt x="47" y="179"/>
                  </a:lnTo>
                  <a:lnTo>
                    <a:pt x="52" y="191"/>
                  </a:lnTo>
                  <a:lnTo>
                    <a:pt x="57" y="199"/>
                  </a:lnTo>
                  <a:lnTo>
                    <a:pt x="63" y="207"/>
                  </a:lnTo>
                  <a:lnTo>
                    <a:pt x="70" y="214"/>
                  </a:lnTo>
                  <a:lnTo>
                    <a:pt x="70" y="110"/>
                  </a:lnTo>
                  <a:lnTo>
                    <a:pt x="34" y="110"/>
                  </a:lnTo>
                  <a:lnTo>
                    <a:pt x="34" y="110"/>
                  </a:lnTo>
                  <a:lnTo>
                    <a:pt x="20" y="110"/>
                  </a:lnTo>
                  <a:lnTo>
                    <a:pt x="9" y="111"/>
                  </a:lnTo>
                  <a:lnTo>
                    <a:pt x="7" y="97"/>
                  </a:lnTo>
                  <a:lnTo>
                    <a:pt x="7" y="97"/>
                  </a:lnTo>
                  <a:lnTo>
                    <a:pt x="20" y="98"/>
                  </a:lnTo>
                  <a:lnTo>
                    <a:pt x="34" y="100"/>
                  </a:lnTo>
                  <a:lnTo>
                    <a:pt x="68" y="100"/>
                  </a:lnTo>
                  <a:lnTo>
                    <a:pt x="68" y="58"/>
                  </a:lnTo>
                  <a:lnTo>
                    <a:pt x="38" y="58"/>
                  </a:lnTo>
                  <a:lnTo>
                    <a:pt x="38" y="58"/>
                  </a:lnTo>
                  <a:lnTo>
                    <a:pt x="28" y="59"/>
                  </a:lnTo>
                  <a:lnTo>
                    <a:pt x="19" y="60"/>
                  </a:lnTo>
                  <a:lnTo>
                    <a:pt x="16" y="45"/>
                  </a:lnTo>
                  <a:lnTo>
                    <a:pt x="16" y="45"/>
                  </a:lnTo>
                  <a:lnTo>
                    <a:pt x="26" y="47"/>
                  </a:lnTo>
                  <a:lnTo>
                    <a:pt x="38" y="47"/>
                  </a:lnTo>
                  <a:lnTo>
                    <a:pt x="68" y="47"/>
                  </a:lnTo>
                  <a:lnTo>
                    <a:pt x="68" y="32"/>
                  </a:lnTo>
                  <a:lnTo>
                    <a:pt x="68" y="32"/>
                  </a:lnTo>
                  <a:lnTo>
                    <a:pt x="68" y="0"/>
                  </a:lnTo>
                  <a:lnTo>
                    <a:pt x="68" y="0"/>
                  </a:lnTo>
                  <a:lnTo>
                    <a:pt x="94" y="3"/>
                  </a:lnTo>
                  <a:lnTo>
                    <a:pt x="102" y="5"/>
                  </a:lnTo>
                  <a:lnTo>
                    <a:pt x="102" y="5"/>
                  </a:lnTo>
                  <a:lnTo>
                    <a:pt x="105" y="7"/>
                  </a:lnTo>
                  <a:lnTo>
                    <a:pt x="106" y="10"/>
                  </a:lnTo>
                  <a:lnTo>
                    <a:pt x="106" y="10"/>
                  </a:lnTo>
                  <a:lnTo>
                    <a:pt x="106" y="11"/>
                  </a:lnTo>
                  <a:lnTo>
                    <a:pt x="103" y="13"/>
                  </a:lnTo>
                  <a:lnTo>
                    <a:pt x="93" y="17"/>
                  </a:lnTo>
                  <a:lnTo>
                    <a:pt x="93" y="47"/>
                  </a:lnTo>
                  <a:lnTo>
                    <a:pt x="109" y="47"/>
                  </a:lnTo>
                  <a:close/>
                  <a:moveTo>
                    <a:pt x="238" y="21"/>
                  </a:moveTo>
                  <a:lnTo>
                    <a:pt x="238" y="21"/>
                  </a:lnTo>
                  <a:lnTo>
                    <a:pt x="251" y="7"/>
                  </a:lnTo>
                  <a:lnTo>
                    <a:pt x="251" y="7"/>
                  </a:lnTo>
                  <a:lnTo>
                    <a:pt x="271" y="23"/>
                  </a:lnTo>
                  <a:lnTo>
                    <a:pt x="271" y="23"/>
                  </a:lnTo>
                  <a:lnTo>
                    <a:pt x="274" y="26"/>
                  </a:lnTo>
                  <a:lnTo>
                    <a:pt x="274" y="29"/>
                  </a:lnTo>
                  <a:lnTo>
                    <a:pt x="274" y="29"/>
                  </a:lnTo>
                  <a:lnTo>
                    <a:pt x="274" y="30"/>
                  </a:lnTo>
                  <a:lnTo>
                    <a:pt x="273" y="33"/>
                  </a:lnTo>
                  <a:lnTo>
                    <a:pt x="264" y="39"/>
                  </a:lnTo>
                  <a:lnTo>
                    <a:pt x="264" y="63"/>
                  </a:lnTo>
                  <a:lnTo>
                    <a:pt x="264" y="63"/>
                  </a:lnTo>
                  <a:lnTo>
                    <a:pt x="266" y="120"/>
                  </a:lnTo>
                  <a:lnTo>
                    <a:pt x="266" y="120"/>
                  </a:lnTo>
                  <a:lnTo>
                    <a:pt x="264" y="123"/>
                  </a:lnTo>
                  <a:lnTo>
                    <a:pt x="261" y="124"/>
                  </a:lnTo>
                  <a:lnTo>
                    <a:pt x="257" y="126"/>
                  </a:lnTo>
                  <a:lnTo>
                    <a:pt x="247" y="126"/>
                  </a:lnTo>
                  <a:lnTo>
                    <a:pt x="247" y="126"/>
                  </a:lnTo>
                  <a:lnTo>
                    <a:pt x="241" y="124"/>
                  </a:lnTo>
                  <a:lnTo>
                    <a:pt x="239" y="124"/>
                  </a:lnTo>
                  <a:lnTo>
                    <a:pt x="239" y="121"/>
                  </a:lnTo>
                  <a:lnTo>
                    <a:pt x="239" y="107"/>
                  </a:lnTo>
                  <a:lnTo>
                    <a:pt x="181" y="107"/>
                  </a:lnTo>
                  <a:lnTo>
                    <a:pt x="181" y="194"/>
                  </a:lnTo>
                  <a:lnTo>
                    <a:pt x="181" y="194"/>
                  </a:lnTo>
                  <a:lnTo>
                    <a:pt x="183" y="198"/>
                  </a:lnTo>
                  <a:lnTo>
                    <a:pt x="184" y="201"/>
                  </a:lnTo>
                  <a:lnTo>
                    <a:pt x="184" y="201"/>
                  </a:lnTo>
                  <a:lnTo>
                    <a:pt x="194" y="201"/>
                  </a:lnTo>
                  <a:lnTo>
                    <a:pt x="221" y="202"/>
                  </a:lnTo>
                  <a:lnTo>
                    <a:pt x="221" y="202"/>
                  </a:lnTo>
                  <a:lnTo>
                    <a:pt x="245" y="201"/>
                  </a:lnTo>
                  <a:lnTo>
                    <a:pt x="251" y="199"/>
                  </a:lnTo>
                  <a:lnTo>
                    <a:pt x="254" y="198"/>
                  </a:lnTo>
                  <a:lnTo>
                    <a:pt x="254" y="198"/>
                  </a:lnTo>
                  <a:lnTo>
                    <a:pt x="257" y="195"/>
                  </a:lnTo>
                  <a:lnTo>
                    <a:pt x="260" y="186"/>
                  </a:lnTo>
                  <a:lnTo>
                    <a:pt x="271" y="139"/>
                  </a:lnTo>
                  <a:lnTo>
                    <a:pt x="277" y="140"/>
                  </a:lnTo>
                  <a:lnTo>
                    <a:pt x="276" y="189"/>
                  </a:lnTo>
                  <a:lnTo>
                    <a:pt x="276" y="189"/>
                  </a:lnTo>
                  <a:lnTo>
                    <a:pt x="274" y="194"/>
                  </a:lnTo>
                  <a:lnTo>
                    <a:pt x="274" y="194"/>
                  </a:lnTo>
                  <a:lnTo>
                    <a:pt x="274" y="195"/>
                  </a:lnTo>
                  <a:lnTo>
                    <a:pt x="276" y="197"/>
                  </a:lnTo>
                  <a:lnTo>
                    <a:pt x="281" y="199"/>
                  </a:lnTo>
                  <a:lnTo>
                    <a:pt x="281" y="199"/>
                  </a:lnTo>
                  <a:lnTo>
                    <a:pt x="286" y="204"/>
                  </a:lnTo>
                  <a:lnTo>
                    <a:pt x="287" y="208"/>
                  </a:lnTo>
                  <a:lnTo>
                    <a:pt x="287" y="208"/>
                  </a:lnTo>
                  <a:lnTo>
                    <a:pt x="286" y="211"/>
                  </a:lnTo>
                  <a:lnTo>
                    <a:pt x="284" y="215"/>
                  </a:lnTo>
                  <a:lnTo>
                    <a:pt x="281" y="218"/>
                  </a:lnTo>
                  <a:lnTo>
                    <a:pt x="277" y="220"/>
                  </a:lnTo>
                  <a:lnTo>
                    <a:pt x="277" y="220"/>
                  </a:lnTo>
                  <a:lnTo>
                    <a:pt x="268" y="221"/>
                  </a:lnTo>
                  <a:lnTo>
                    <a:pt x="255" y="221"/>
                  </a:lnTo>
                  <a:lnTo>
                    <a:pt x="213" y="223"/>
                  </a:lnTo>
                  <a:lnTo>
                    <a:pt x="213" y="223"/>
                  </a:lnTo>
                  <a:lnTo>
                    <a:pt x="183" y="223"/>
                  </a:lnTo>
                  <a:lnTo>
                    <a:pt x="173" y="221"/>
                  </a:lnTo>
                  <a:lnTo>
                    <a:pt x="165" y="220"/>
                  </a:lnTo>
                  <a:lnTo>
                    <a:pt x="161" y="217"/>
                  </a:lnTo>
                  <a:lnTo>
                    <a:pt x="160" y="214"/>
                  </a:lnTo>
                  <a:lnTo>
                    <a:pt x="158" y="210"/>
                  </a:lnTo>
                  <a:lnTo>
                    <a:pt x="158" y="202"/>
                  </a:lnTo>
                  <a:lnTo>
                    <a:pt x="158" y="202"/>
                  </a:lnTo>
                  <a:lnTo>
                    <a:pt x="158" y="160"/>
                  </a:lnTo>
                  <a:lnTo>
                    <a:pt x="158" y="114"/>
                  </a:lnTo>
                  <a:lnTo>
                    <a:pt x="158" y="114"/>
                  </a:lnTo>
                  <a:lnTo>
                    <a:pt x="158" y="81"/>
                  </a:lnTo>
                  <a:lnTo>
                    <a:pt x="158" y="81"/>
                  </a:lnTo>
                  <a:lnTo>
                    <a:pt x="173" y="89"/>
                  </a:lnTo>
                  <a:lnTo>
                    <a:pt x="186" y="97"/>
                  </a:lnTo>
                  <a:lnTo>
                    <a:pt x="239" y="97"/>
                  </a:lnTo>
                  <a:lnTo>
                    <a:pt x="239" y="32"/>
                  </a:lnTo>
                  <a:lnTo>
                    <a:pt x="174" y="32"/>
                  </a:lnTo>
                  <a:lnTo>
                    <a:pt x="174" y="32"/>
                  </a:lnTo>
                  <a:lnTo>
                    <a:pt x="163" y="33"/>
                  </a:lnTo>
                  <a:lnTo>
                    <a:pt x="152" y="34"/>
                  </a:lnTo>
                  <a:lnTo>
                    <a:pt x="151" y="20"/>
                  </a:lnTo>
                  <a:lnTo>
                    <a:pt x="151" y="20"/>
                  </a:lnTo>
                  <a:lnTo>
                    <a:pt x="163" y="21"/>
                  </a:lnTo>
                  <a:lnTo>
                    <a:pt x="174" y="21"/>
                  </a:lnTo>
                  <a:lnTo>
                    <a:pt x="238" y="21"/>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1" name="Freeform 182"/>
            <p:cNvSpPr>
              <a:spLocks noEditPoints="1"/>
            </p:cNvSpPr>
            <p:nvPr userDrawn="1"/>
          </p:nvSpPr>
          <p:spPr bwMode="auto">
            <a:xfrm>
              <a:off x="5348289" y="1771651"/>
              <a:ext cx="100012" cy="111125"/>
            </a:xfrm>
            <a:custGeom>
              <a:avLst/>
              <a:gdLst/>
              <a:ahLst/>
              <a:cxnLst>
                <a:cxn ang="0">
                  <a:pos x="15" y="123"/>
                </a:cxn>
                <a:cxn ang="0">
                  <a:pos x="14" y="142"/>
                </a:cxn>
                <a:cxn ang="0">
                  <a:pos x="14" y="149"/>
                </a:cxn>
                <a:cxn ang="0">
                  <a:pos x="18" y="162"/>
                </a:cxn>
                <a:cxn ang="0">
                  <a:pos x="25" y="172"/>
                </a:cxn>
                <a:cxn ang="0">
                  <a:pos x="38" y="179"/>
                </a:cxn>
                <a:cxn ang="0">
                  <a:pos x="45" y="182"/>
                </a:cxn>
                <a:cxn ang="0">
                  <a:pos x="66" y="185"/>
                </a:cxn>
                <a:cxn ang="0">
                  <a:pos x="95" y="187"/>
                </a:cxn>
                <a:cxn ang="0">
                  <a:pos x="138" y="182"/>
                </a:cxn>
                <a:cxn ang="0">
                  <a:pos x="159" y="178"/>
                </a:cxn>
                <a:cxn ang="0">
                  <a:pos x="167" y="176"/>
                </a:cxn>
                <a:cxn ang="0">
                  <a:pos x="176" y="178"/>
                </a:cxn>
                <a:cxn ang="0">
                  <a:pos x="186" y="185"/>
                </a:cxn>
                <a:cxn ang="0">
                  <a:pos x="188" y="191"/>
                </a:cxn>
                <a:cxn ang="0">
                  <a:pos x="186" y="198"/>
                </a:cxn>
                <a:cxn ang="0">
                  <a:pos x="179" y="202"/>
                </a:cxn>
                <a:cxn ang="0">
                  <a:pos x="167" y="207"/>
                </a:cxn>
                <a:cxn ang="0">
                  <a:pos x="150" y="210"/>
                </a:cxn>
                <a:cxn ang="0">
                  <a:pos x="106" y="211"/>
                </a:cxn>
                <a:cxn ang="0">
                  <a:pos x="82" y="211"/>
                </a:cxn>
                <a:cxn ang="0">
                  <a:pos x="43" y="204"/>
                </a:cxn>
                <a:cxn ang="0">
                  <a:pos x="28" y="198"/>
                </a:cxn>
                <a:cxn ang="0">
                  <a:pos x="22" y="194"/>
                </a:cxn>
                <a:cxn ang="0">
                  <a:pos x="12" y="182"/>
                </a:cxn>
                <a:cxn ang="0">
                  <a:pos x="5" y="171"/>
                </a:cxn>
                <a:cxn ang="0">
                  <a:pos x="0" y="156"/>
                </a:cxn>
                <a:cxn ang="0">
                  <a:pos x="0" y="149"/>
                </a:cxn>
                <a:cxn ang="0">
                  <a:pos x="6" y="121"/>
                </a:cxn>
                <a:cxn ang="0">
                  <a:pos x="27" y="0"/>
                </a:cxn>
                <a:cxn ang="0">
                  <a:pos x="29" y="3"/>
                </a:cxn>
                <a:cxn ang="0">
                  <a:pos x="44" y="8"/>
                </a:cxn>
                <a:cxn ang="0">
                  <a:pos x="70" y="10"/>
                </a:cxn>
                <a:cxn ang="0">
                  <a:pos x="98" y="8"/>
                </a:cxn>
                <a:cxn ang="0">
                  <a:pos x="127" y="4"/>
                </a:cxn>
                <a:cxn ang="0">
                  <a:pos x="143" y="1"/>
                </a:cxn>
                <a:cxn ang="0">
                  <a:pos x="150" y="3"/>
                </a:cxn>
                <a:cxn ang="0">
                  <a:pos x="159" y="10"/>
                </a:cxn>
                <a:cxn ang="0">
                  <a:pos x="160" y="17"/>
                </a:cxn>
                <a:cxn ang="0">
                  <a:pos x="157" y="24"/>
                </a:cxn>
                <a:cxn ang="0">
                  <a:pos x="145" y="29"/>
                </a:cxn>
                <a:cxn ang="0">
                  <a:pos x="125" y="32"/>
                </a:cxn>
                <a:cxn ang="0">
                  <a:pos x="98" y="39"/>
                </a:cxn>
                <a:cxn ang="0">
                  <a:pos x="86" y="45"/>
                </a:cxn>
                <a:cxn ang="0">
                  <a:pos x="51" y="63"/>
                </a:cxn>
                <a:cxn ang="0">
                  <a:pos x="45" y="56"/>
                </a:cxn>
                <a:cxn ang="0">
                  <a:pos x="92" y="27"/>
                </a:cxn>
                <a:cxn ang="0">
                  <a:pos x="72" y="27"/>
                </a:cxn>
                <a:cxn ang="0">
                  <a:pos x="54" y="26"/>
                </a:cxn>
                <a:cxn ang="0">
                  <a:pos x="40" y="23"/>
                </a:cxn>
                <a:cxn ang="0">
                  <a:pos x="28" y="16"/>
                </a:cxn>
                <a:cxn ang="0">
                  <a:pos x="21" y="6"/>
                </a:cxn>
              </a:cxnLst>
              <a:rect l="0" t="0" r="r" b="b"/>
              <a:pathLst>
                <a:path w="188" h="211">
                  <a:moveTo>
                    <a:pt x="15" y="123"/>
                  </a:moveTo>
                  <a:lnTo>
                    <a:pt x="15" y="123"/>
                  </a:lnTo>
                  <a:lnTo>
                    <a:pt x="14" y="134"/>
                  </a:lnTo>
                  <a:lnTo>
                    <a:pt x="14" y="142"/>
                  </a:lnTo>
                  <a:lnTo>
                    <a:pt x="14" y="142"/>
                  </a:lnTo>
                  <a:lnTo>
                    <a:pt x="14" y="149"/>
                  </a:lnTo>
                  <a:lnTo>
                    <a:pt x="15" y="155"/>
                  </a:lnTo>
                  <a:lnTo>
                    <a:pt x="18" y="162"/>
                  </a:lnTo>
                  <a:lnTo>
                    <a:pt x="21" y="166"/>
                  </a:lnTo>
                  <a:lnTo>
                    <a:pt x="25" y="172"/>
                  </a:lnTo>
                  <a:lnTo>
                    <a:pt x="31" y="175"/>
                  </a:lnTo>
                  <a:lnTo>
                    <a:pt x="38" y="179"/>
                  </a:lnTo>
                  <a:lnTo>
                    <a:pt x="45" y="182"/>
                  </a:lnTo>
                  <a:lnTo>
                    <a:pt x="45" y="182"/>
                  </a:lnTo>
                  <a:lnTo>
                    <a:pt x="54" y="184"/>
                  </a:lnTo>
                  <a:lnTo>
                    <a:pt x="66" y="185"/>
                  </a:lnTo>
                  <a:lnTo>
                    <a:pt x="95" y="187"/>
                  </a:lnTo>
                  <a:lnTo>
                    <a:pt x="95" y="187"/>
                  </a:lnTo>
                  <a:lnTo>
                    <a:pt x="119" y="185"/>
                  </a:lnTo>
                  <a:lnTo>
                    <a:pt x="138" y="182"/>
                  </a:lnTo>
                  <a:lnTo>
                    <a:pt x="138" y="182"/>
                  </a:lnTo>
                  <a:lnTo>
                    <a:pt x="159" y="178"/>
                  </a:lnTo>
                  <a:lnTo>
                    <a:pt x="159" y="178"/>
                  </a:lnTo>
                  <a:lnTo>
                    <a:pt x="167" y="176"/>
                  </a:lnTo>
                  <a:lnTo>
                    <a:pt x="167" y="176"/>
                  </a:lnTo>
                  <a:lnTo>
                    <a:pt x="176" y="178"/>
                  </a:lnTo>
                  <a:lnTo>
                    <a:pt x="182" y="181"/>
                  </a:lnTo>
                  <a:lnTo>
                    <a:pt x="186" y="185"/>
                  </a:lnTo>
                  <a:lnTo>
                    <a:pt x="188" y="191"/>
                  </a:lnTo>
                  <a:lnTo>
                    <a:pt x="188" y="191"/>
                  </a:lnTo>
                  <a:lnTo>
                    <a:pt x="188" y="195"/>
                  </a:lnTo>
                  <a:lnTo>
                    <a:pt x="186" y="198"/>
                  </a:lnTo>
                  <a:lnTo>
                    <a:pt x="183" y="201"/>
                  </a:lnTo>
                  <a:lnTo>
                    <a:pt x="179" y="202"/>
                  </a:lnTo>
                  <a:lnTo>
                    <a:pt x="179" y="202"/>
                  </a:lnTo>
                  <a:lnTo>
                    <a:pt x="167" y="207"/>
                  </a:lnTo>
                  <a:lnTo>
                    <a:pt x="150" y="210"/>
                  </a:lnTo>
                  <a:lnTo>
                    <a:pt x="150" y="210"/>
                  </a:lnTo>
                  <a:lnTo>
                    <a:pt x="128" y="211"/>
                  </a:lnTo>
                  <a:lnTo>
                    <a:pt x="106" y="211"/>
                  </a:lnTo>
                  <a:lnTo>
                    <a:pt x="106" y="211"/>
                  </a:lnTo>
                  <a:lnTo>
                    <a:pt x="82" y="211"/>
                  </a:lnTo>
                  <a:lnTo>
                    <a:pt x="61" y="208"/>
                  </a:lnTo>
                  <a:lnTo>
                    <a:pt x="43" y="204"/>
                  </a:lnTo>
                  <a:lnTo>
                    <a:pt x="35" y="201"/>
                  </a:lnTo>
                  <a:lnTo>
                    <a:pt x="28" y="198"/>
                  </a:lnTo>
                  <a:lnTo>
                    <a:pt x="28" y="198"/>
                  </a:lnTo>
                  <a:lnTo>
                    <a:pt x="22" y="194"/>
                  </a:lnTo>
                  <a:lnTo>
                    <a:pt x="16" y="188"/>
                  </a:lnTo>
                  <a:lnTo>
                    <a:pt x="12" y="182"/>
                  </a:lnTo>
                  <a:lnTo>
                    <a:pt x="8" y="176"/>
                  </a:lnTo>
                  <a:lnTo>
                    <a:pt x="5" y="171"/>
                  </a:lnTo>
                  <a:lnTo>
                    <a:pt x="2" y="163"/>
                  </a:lnTo>
                  <a:lnTo>
                    <a:pt x="0" y="156"/>
                  </a:lnTo>
                  <a:lnTo>
                    <a:pt x="0" y="149"/>
                  </a:lnTo>
                  <a:lnTo>
                    <a:pt x="0" y="149"/>
                  </a:lnTo>
                  <a:lnTo>
                    <a:pt x="2" y="134"/>
                  </a:lnTo>
                  <a:lnTo>
                    <a:pt x="6" y="121"/>
                  </a:lnTo>
                  <a:lnTo>
                    <a:pt x="15" y="123"/>
                  </a:lnTo>
                  <a:close/>
                  <a:moveTo>
                    <a:pt x="27" y="0"/>
                  </a:moveTo>
                  <a:lnTo>
                    <a:pt x="27" y="0"/>
                  </a:lnTo>
                  <a:lnTo>
                    <a:pt x="29" y="3"/>
                  </a:lnTo>
                  <a:lnTo>
                    <a:pt x="34" y="4"/>
                  </a:lnTo>
                  <a:lnTo>
                    <a:pt x="44" y="8"/>
                  </a:lnTo>
                  <a:lnTo>
                    <a:pt x="57" y="10"/>
                  </a:lnTo>
                  <a:lnTo>
                    <a:pt x="70" y="10"/>
                  </a:lnTo>
                  <a:lnTo>
                    <a:pt x="70" y="10"/>
                  </a:lnTo>
                  <a:lnTo>
                    <a:pt x="98" y="8"/>
                  </a:lnTo>
                  <a:lnTo>
                    <a:pt x="112" y="7"/>
                  </a:lnTo>
                  <a:lnTo>
                    <a:pt x="127" y="4"/>
                  </a:lnTo>
                  <a:lnTo>
                    <a:pt x="127" y="4"/>
                  </a:lnTo>
                  <a:lnTo>
                    <a:pt x="143" y="1"/>
                  </a:lnTo>
                  <a:lnTo>
                    <a:pt x="143" y="1"/>
                  </a:lnTo>
                  <a:lnTo>
                    <a:pt x="150" y="3"/>
                  </a:lnTo>
                  <a:lnTo>
                    <a:pt x="156" y="6"/>
                  </a:lnTo>
                  <a:lnTo>
                    <a:pt x="159" y="10"/>
                  </a:lnTo>
                  <a:lnTo>
                    <a:pt x="160" y="17"/>
                  </a:lnTo>
                  <a:lnTo>
                    <a:pt x="160" y="17"/>
                  </a:lnTo>
                  <a:lnTo>
                    <a:pt x="159" y="21"/>
                  </a:lnTo>
                  <a:lnTo>
                    <a:pt x="157" y="24"/>
                  </a:lnTo>
                  <a:lnTo>
                    <a:pt x="151" y="27"/>
                  </a:lnTo>
                  <a:lnTo>
                    <a:pt x="145" y="29"/>
                  </a:lnTo>
                  <a:lnTo>
                    <a:pt x="145" y="29"/>
                  </a:lnTo>
                  <a:lnTo>
                    <a:pt x="125" y="32"/>
                  </a:lnTo>
                  <a:lnTo>
                    <a:pt x="109" y="35"/>
                  </a:lnTo>
                  <a:lnTo>
                    <a:pt x="98" y="39"/>
                  </a:lnTo>
                  <a:lnTo>
                    <a:pt x="86" y="45"/>
                  </a:lnTo>
                  <a:lnTo>
                    <a:pt x="86" y="45"/>
                  </a:lnTo>
                  <a:lnTo>
                    <a:pt x="66" y="55"/>
                  </a:lnTo>
                  <a:lnTo>
                    <a:pt x="51" y="63"/>
                  </a:lnTo>
                  <a:lnTo>
                    <a:pt x="45" y="56"/>
                  </a:lnTo>
                  <a:lnTo>
                    <a:pt x="45" y="56"/>
                  </a:lnTo>
                  <a:lnTo>
                    <a:pt x="69" y="40"/>
                  </a:lnTo>
                  <a:lnTo>
                    <a:pt x="92" y="27"/>
                  </a:lnTo>
                  <a:lnTo>
                    <a:pt x="92" y="27"/>
                  </a:lnTo>
                  <a:lnTo>
                    <a:pt x="72" y="27"/>
                  </a:lnTo>
                  <a:lnTo>
                    <a:pt x="72" y="27"/>
                  </a:lnTo>
                  <a:lnTo>
                    <a:pt x="54" y="26"/>
                  </a:lnTo>
                  <a:lnTo>
                    <a:pt x="45" y="24"/>
                  </a:lnTo>
                  <a:lnTo>
                    <a:pt x="40" y="23"/>
                  </a:lnTo>
                  <a:lnTo>
                    <a:pt x="34" y="19"/>
                  </a:lnTo>
                  <a:lnTo>
                    <a:pt x="28" y="16"/>
                  </a:lnTo>
                  <a:lnTo>
                    <a:pt x="25" y="11"/>
                  </a:lnTo>
                  <a:lnTo>
                    <a:pt x="21" y="6"/>
                  </a:lnTo>
                  <a:lnTo>
                    <a:pt x="27" y="0"/>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2" name="Freeform 183"/>
            <p:cNvSpPr>
              <a:spLocks/>
            </p:cNvSpPr>
            <p:nvPr userDrawn="1"/>
          </p:nvSpPr>
          <p:spPr bwMode="auto">
            <a:xfrm>
              <a:off x="5483226" y="1760538"/>
              <a:ext cx="103188" cy="131763"/>
            </a:xfrm>
            <a:custGeom>
              <a:avLst/>
              <a:gdLst/>
              <a:ahLst/>
              <a:cxnLst>
                <a:cxn ang="0">
                  <a:pos x="195" y="153"/>
                </a:cxn>
                <a:cxn ang="0">
                  <a:pos x="174" y="193"/>
                </a:cxn>
                <a:cxn ang="0">
                  <a:pos x="146" y="223"/>
                </a:cxn>
                <a:cxn ang="0">
                  <a:pos x="113" y="242"/>
                </a:cxn>
                <a:cxn ang="0">
                  <a:pos x="75" y="248"/>
                </a:cxn>
                <a:cxn ang="0">
                  <a:pos x="61" y="247"/>
                </a:cxn>
                <a:cxn ang="0">
                  <a:pos x="37" y="239"/>
                </a:cxn>
                <a:cxn ang="0">
                  <a:pos x="21" y="222"/>
                </a:cxn>
                <a:cxn ang="0">
                  <a:pos x="13" y="197"/>
                </a:cxn>
                <a:cxn ang="0">
                  <a:pos x="11" y="181"/>
                </a:cxn>
                <a:cxn ang="0">
                  <a:pos x="14" y="118"/>
                </a:cxn>
                <a:cxn ang="0">
                  <a:pos x="16" y="73"/>
                </a:cxn>
                <a:cxn ang="0">
                  <a:pos x="17" y="29"/>
                </a:cxn>
                <a:cxn ang="0">
                  <a:pos x="16" y="18"/>
                </a:cxn>
                <a:cxn ang="0">
                  <a:pos x="3" y="8"/>
                </a:cxn>
                <a:cxn ang="0">
                  <a:pos x="0" y="6"/>
                </a:cxn>
                <a:cxn ang="0">
                  <a:pos x="0" y="3"/>
                </a:cxn>
                <a:cxn ang="0">
                  <a:pos x="1" y="0"/>
                </a:cxn>
                <a:cxn ang="0">
                  <a:pos x="7" y="0"/>
                </a:cxn>
                <a:cxn ang="0">
                  <a:pos x="21" y="2"/>
                </a:cxn>
                <a:cxn ang="0">
                  <a:pos x="36" y="9"/>
                </a:cxn>
                <a:cxn ang="0">
                  <a:pos x="43" y="14"/>
                </a:cxn>
                <a:cxn ang="0">
                  <a:pos x="50" y="21"/>
                </a:cxn>
                <a:cxn ang="0">
                  <a:pos x="52" y="25"/>
                </a:cxn>
                <a:cxn ang="0">
                  <a:pos x="49" y="32"/>
                </a:cxn>
                <a:cxn ang="0">
                  <a:pos x="45" y="40"/>
                </a:cxn>
                <a:cxn ang="0">
                  <a:pos x="42" y="50"/>
                </a:cxn>
                <a:cxn ang="0">
                  <a:pos x="36" y="122"/>
                </a:cxn>
                <a:cxn ang="0">
                  <a:pos x="33" y="186"/>
                </a:cxn>
                <a:cxn ang="0">
                  <a:pos x="35" y="196"/>
                </a:cxn>
                <a:cxn ang="0">
                  <a:pos x="39" y="210"/>
                </a:cxn>
                <a:cxn ang="0">
                  <a:pos x="48" y="219"/>
                </a:cxn>
                <a:cxn ang="0">
                  <a:pos x="62" y="223"/>
                </a:cxn>
                <a:cxn ang="0">
                  <a:pos x="71" y="223"/>
                </a:cxn>
                <a:cxn ang="0">
                  <a:pos x="106" y="219"/>
                </a:cxn>
                <a:cxn ang="0">
                  <a:pos x="136" y="205"/>
                </a:cxn>
                <a:cxn ang="0">
                  <a:pos x="164" y="180"/>
                </a:cxn>
                <a:cxn ang="0">
                  <a:pos x="188" y="148"/>
                </a:cxn>
              </a:cxnLst>
              <a:rect l="0" t="0" r="r" b="b"/>
              <a:pathLst>
                <a:path w="195" h="248">
                  <a:moveTo>
                    <a:pt x="195" y="153"/>
                  </a:moveTo>
                  <a:lnTo>
                    <a:pt x="195" y="153"/>
                  </a:lnTo>
                  <a:lnTo>
                    <a:pt x="185" y="174"/>
                  </a:lnTo>
                  <a:lnTo>
                    <a:pt x="174" y="193"/>
                  </a:lnTo>
                  <a:lnTo>
                    <a:pt x="161" y="210"/>
                  </a:lnTo>
                  <a:lnTo>
                    <a:pt x="146" y="223"/>
                  </a:lnTo>
                  <a:lnTo>
                    <a:pt x="130" y="234"/>
                  </a:lnTo>
                  <a:lnTo>
                    <a:pt x="113" y="242"/>
                  </a:lnTo>
                  <a:lnTo>
                    <a:pt x="94" y="247"/>
                  </a:lnTo>
                  <a:lnTo>
                    <a:pt x="75" y="248"/>
                  </a:lnTo>
                  <a:lnTo>
                    <a:pt x="75" y="248"/>
                  </a:lnTo>
                  <a:lnTo>
                    <a:pt x="61" y="247"/>
                  </a:lnTo>
                  <a:lnTo>
                    <a:pt x="49" y="244"/>
                  </a:lnTo>
                  <a:lnTo>
                    <a:pt x="37" y="239"/>
                  </a:lnTo>
                  <a:lnTo>
                    <a:pt x="29" y="232"/>
                  </a:lnTo>
                  <a:lnTo>
                    <a:pt x="21" y="222"/>
                  </a:lnTo>
                  <a:lnTo>
                    <a:pt x="16" y="212"/>
                  </a:lnTo>
                  <a:lnTo>
                    <a:pt x="13" y="197"/>
                  </a:lnTo>
                  <a:lnTo>
                    <a:pt x="11" y="181"/>
                  </a:lnTo>
                  <a:lnTo>
                    <a:pt x="11" y="181"/>
                  </a:lnTo>
                  <a:lnTo>
                    <a:pt x="13" y="148"/>
                  </a:lnTo>
                  <a:lnTo>
                    <a:pt x="14" y="118"/>
                  </a:lnTo>
                  <a:lnTo>
                    <a:pt x="14" y="118"/>
                  </a:lnTo>
                  <a:lnTo>
                    <a:pt x="16" y="73"/>
                  </a:lnTo>
                  <a:lnTo>
                    <a:pt x="17" y="29"/>
                  </a:lnTo>
                  <a:lnTo>
                    <a:pt x="17" y="29"/>
                  </a:lnTo>
                  <a:lnTo>
                    <a:pt x="17" y="24"/>
                  </a:lnTo>
                  <a:lnTo>
                    <a:pt x="16" y="18"/>
                  </a:lnTo>
                  <a:lnTo>
                    <a:pt x="10" y="14"/>
                  </a:lnTo>
                  <a:lnTo>
                    <a:pt x="3" y="8"/>
                  </a:lnTo>
                  <a:lnTo>
                    <a:pt x="3" y="8"/>
                  </a:lnTo>
                  <a:lnTo>
                    <a:pt x="0" y="6"/>
                  </a:lnTo>
                  <a:lnTo>
                    <a:pt x="0" y="3"/>
                  </a:lnTo>
                  <a:lnTo>
                    <a:pt x="0" y="3"/>
                  </a:lnTo>
                  <a:lnTo>
                    <a:pt x="0" y="2"/>
                  </a:lnTo>
                  <a:lnTo>
                    <a:pt x="1" y="0"/>
                  </a:lnTo>
                  <a:lnTo>
                    <a:pt x="7" y="0"/>
                  </a:lnTo>
                  <a:lnTo>
                    <a:pt x="7" y="0"/>
                  </a:lnTo>
                  <a:lnTo>
                    <a:pt x="13" y="0"/>
                  </a:lnTo>
                  <a:lnTo>
                    <a:pt x="21" y="2"/>
                  </a:lnTo>
                  <a:lnTo>
                    <a:pt x="29" y="5"/>
                  </a:lnTo>
                  <a:lnTo>
                    <a:pt x="36" y="9"/>
                  </a:lnTo>
                  <a:lnTo>
                    <a:pt x="36" y="9"/>
                  </a:lnTo>
                  <a:lnTo>
                    <a:pt x="43" y="14"/>
                  </a:lnTo>
                  <a:lnTo>
                    <a:pt x="48" y="18"/>
                  </a:lnTo>
                  <a:lnTo>
                    <a:pt x="50" y="21"/>
                  </a:lnTo>
                  <a:lnTo>
                    <a:pt x="52" y="25"/>
                  </a:lnTo>
                  <a:lnTo>
                    <a:pt x="52" y="25"/>
                  </a:lnTo>
                  <a:lnTo>
                    <a:pt x="50" y="29"/>
                  </a:lnTo>
                  <a:lnTo>
                    <a:pt x="49" y="32"/>
                  </a:lnTo>
                  <a:lnTo>
                    <a:pt x="49" y="32"/>
                  </a:lnTo>
                  <a:lnTo>
                    <a:pt x="45" y="40"/>
                  </a:lnTo>
                  <a:lnTo>
                    <a:pt x="42" y="50"/>
                  </a:lnTo>
                  <a:lnTo>
                    <a:pt x="42" y="50"/>
                  </a:lnTo>
                  <a:lnTo>
                    <a:pt x="36" y="122"/>
                  </a:lnTo>
                  <a:lnTo>
                    <a:pt x="36" y="122"/>
                  </a:lnTo>
                  <a:lnTo>
                    <a:pt x="35" y="155"/>
                  </a:lnTo>
                  <a:lnTo>
                    <a:pt x="33" y="186"/>
                  </a:lnTo>
                  <a:lnTo>
                    <a:pt x="33" y="186"/>
                  </a:lnTo>
                  <a:lnTo>
                    <a:pt x="35" y="196"/>
                  </a:lnTo>
                  <a:lnTo>
                    <a:pt x="36" y="205"/>
                  </a:lnTo>
                  <a:lnTo>
                    <a:pt x="39" y="210"/>
                  </a:lnTo>
                  <a:lnTo>
                    <a:pt x="43" y="216"/>
                  </a:lnTo>
                  <a:lnTo>
                    <a:pt x="48" y="219"/>
                  </a:lnTo>
                  <a:lnTo>
                    <a:pt x="55" y="222"/>
                  </a:lnTo>
                  <a:lnTo>
                    <a:pt x="62" y="223"/>
                  </a:lnTo>
                  <a:lnTo>
                    <a:pt x="71" y="223"/>
                  </a:lnTo>
                  <a:lnTo>
                    <a:pt x="71" y="223"/>
                  </a:lnTo>
                  <a:lnTo>
                    <a:pt x="88" y="223"/>
                  </a:lnTo>
                  <a:lnTo>
                    <a:pt x="106" y="219"/>
                  </a:lnTo>
                  <a:lnTo>
                    <a:pt x="122" y="213"/>
                  </a:lnTo>
                  <a:lnTo>
                    <a:pt x="136" y="205"/>
                  </a:lnTo>
                  <a:lnTo>
                    <a:pt x="151" y="193"/>
                  </a:lnTo>
                  <a:lnTo>
                    <a:pt x="164" y="180"/>
                  </a:lnTo>
                  <a:lnTo>
                    <a:pt x="177" y="166"/>
                  </a:lnTo>
                  <a:lnTo>
                    <a:pt x="188" y="148"/>
                  </a:lnTo>
                  <a:lnTo>
                    <a:pt x="195" y="153"/>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3" name="Freeform 184"/>
            <p:cNvSpPr>
              <a:spLocks/>
            </p:cNvSpPr>
            <p:nvPr userDrawn="1"/>
          </p:nvSpPr>
          <p:spPr bwMode="auto">
            <a:xfrm>
              <a:off x="5603876" y="1768476"/>
              <a:ext cx="127000" cy="120650"/>
            </a:xfrm>
            <a:custGeom>
              <a:avLst/>
              <a:gdLst/>
              <a:ahLst/>
              <a:cxnLst>
                <a:cxn ang="0">
                  <a:pos x="165" y="26"/>
                </a:cxn>
                <a:cxn ang="0">
                  <a:pos x="58" y="56"/>
                </a:cxn>
                <a:cxn ang="0">
                  <a:pos x="46" y="59"/>
                </a:cxn>
                <a:cxn ang="0">
                  <a:pos x="39" y="63"/>
                </a:cxn>
                <a:cxn ang="0">
                  <a:pos x="30" y="66"/>
                </a:cxn>
                <a:cxn ang="0">
                  <a:pos x="26" y="66"/>
                </a:cxn>
                <a:cxn ang="0">
                  <a:pos x="16" y="60"/>
                </a:cxn>
                <a:cxn ang="0">
                  <a:pos x="10" y="55"/>
                </a:cxn>
                <a:cxn ang="0">
                  <a:pos x="1" y="40"/>
                </a:cxn>
                <a:cxn ang="0">
                  <a:pos x="0" y="31"/>
                </a:cxn>
                <a:cxn ang="0">
                  <a:pos x="1" y="27"/>
                </a:cxn>
                <a:cxn ang="0">
                  <a:pos x="3" y="26"/>
                </a:cxn>
                <a:cxn ang="0">
                  <a:pos x="7" y="28"/>
                </a:cxn>
                <a:cxn ang="0">
                  <a:pos x="12" y="33"/>
                </a:cxn>
                <a:cxn ang="0">
                  <a:pos x="22" y="37"/>
                </a:cxn>
                <a:cxn ang="0">
                  <a:pos x="26" y="39"/>
                </a:cxn>
                <a:cxn ang="0">
                  <a:pos x="48" y="36"/>
                </a:cxn>
                <a:cxn ang="0">
                  <a:pos x="119" y="20"/>
                </a:cxn>
                <a:cxn ang="0">
                  <a:pos x="180" y="7"/>
                </a:cxn>
                <a:cxn ang="0">
                  <a:pos x="203" y="2"/>
                </a:cxn>
                <a:cxn ang="0">
                  <a:pos x="219" y="0"/>
                </a:cxn>
                <a:cxn ang="0">
                  <a:pos x="236" y="5"/>
                </a:cxn>
                <a:cxn ang="0">
                  <a:pos x="242" y="17"/>
                </a:cxn>
                <a:cxn ang="0">
                  <a:pos x="241" y="23"/>
                </a:cxn>
                <a:cxn ang="0">
                  <a:pos x="236" y="26"/>
                </a:cxn>
                <a:cxn ang="0">
                  <a:pos x="230" y="27"/>
                </a:cxn>
                <a:cxn ang="0">
                  <a:pos x="217" y="28"/>
                </a:cxn>
                <a:cxn ang="0">
                  <a:pos x="186" y="33"/>
                </a:cxn>
                <a:cxn ang="0">
                  <a:pos x="154" y="50"/>
                </a:cxn>
                <a:cxn ang="0">
                  <a:pos x="143" y="59"/>
                </a:cxn>
                <a:cxn ang="0">
                  <a:pos x="129" y="76"/>
                </a:cxn>
                <a:cxn ang="0">
                  <a:pos x="119" y="97"/>
                </a:cxn>
                <a:cxn ang="0">
                  <a:pos x="114" y="118"/>
                </a:cxn>
                <a:cxn ang="0">
                  <a:pos x="114" y="128"/>
                </a:cxn>
                <a:cxn ang="0">
                  <a:pos x="116" y="146"/>
                </a:cxn>
                <a:cxn ang="0">
                  <a:pos x="122" y="162"/>
                </a:cxn>
                <a:cxn ang="0">
                  <a:pos x="132" y="173"/>
                </a:cxn>
                <a:cxn ang="0">
                  <a:pos x="146" y="185"/>
                </a:cxn>
                <a:cxn ang="0">
                  <a:pos x="155" y="189"/>
                </a:cxn>
                <a:cxn ang="0">
                  <a:pos x="177" y="196"/>
                </a:cxn>
                <a:cxn ang="0">
                  <a:pos x="190" y="198"/>
                </a:cxn>
                <a:cxn ang="0">
                  <a:pos x="209" y="204"/>
                </a:cxn>
                <a:cxn ang="0">
                  <a:pos x="213" y="215"/>
                </a:cxn>
                <a:cxn ang="0">
                  <a:pos x="212" y="221"/>
                </a:cxn>
                <a:cxn ang="0">
                  <a:pos x="203" y="227"/>
                </a:cxn>
                <a:cxn ang="0">
                  <a:pos x="197" y="228"/>
                </a:cxn>
                <a:cxn ang="0">
                  <a:pos x="174" y="225"/>
                </a:cxn>
                <a:cxn ang="0">
                  <a:pos x="148" y="217"/>
                </a:cxn>
                <a:cxn ang="0">
                  <a:pos x="136" y="209"/>
                </a:cxn>
                <a:cxn ang="0">
                  <a:pos x="117" y="194"/>
                </a:cxn>
                <a:cxn ang="0">
                  <a:pos x="103" y="173"/>
                </a:cxn>
                <a:cxn ang="0">
                  <a:pos x="96" y="147"/>
                </a:cxn>
                <a:cxn ang="0">
                  <a:pos x="96" y="133"/>
                </a:cxn>
                <a:cxn ang="0">
                  <a:pos x="97" y="114"/>
                </a:cxn>
                <a:cxn ang="0">
                  <a:pos x="110" y="79"/>
                </a:cxn>
                <a:cxn ang="0">
                  <a:pos x="122" y="63"/>
                </a:cxn>
                <a:cxn ang="0">
                  <a:pos x="133" y="52"/>
                </a:cxn>
                <a:cxn ang="0">
                  <a:pos x="154" y="34"/>
                </a:cxn>
                <a:cxn ang="0">
                  <a:pos x="165" y="26"/>
                </a:cxn>
              </a:cxnLst>
              <a:rect l="0" t="0" r="r" b="b"/>
              <a:pathLst>
                <a:path w="242" h="228">
                  <a:moveTo>
                    <a:pt x="165" y="26"/>
                  </a:moveTo>
                  <a:lnTo>
                    <a:pt x="165" y="26"/>
                  </a:lnTo>
                  <a:lnTo>
                    <a:pt x="113" y="39"/>
                  </a:lnTo>
                  <a:lnTo>
                    <a:pt x="58" y="56"/>
                  </a:lnTo>
                  <a:lnTo>
                    <a:pt x="58" y="56"/>
                  </a:lnTo>
                  <a:lnTo>
                    <a:pt x="46" y="59"/>
                  </a:lnTo>
                  <a:lnTo>
                    <a:pt x="39" y="63"/>
                  </a:lnTo>
                  <a:lnTo>
                    <a:pt x="39" y="63"/>
                  </a:lnTo>
                  <a:lnTo>
                    <a:pt x="35" y="65"/>
                  </a:lnTo>
                  <a:lnTo>
                    <a:pt x="30" y="66"/>
                  </a:lnTo>
                  <a:lnTo>
                    <a:pt x="30" y="66"/>
                  </a:lnTo>
                  <a:lnTo>
                    <a:pt x="26" y="66"/>
                  </a:lnTo>
                  <a:lnTo>
                    <a:pt x="22" y="65"/>
                  </a:lnTo>
                  <a:lnTo>
                    <a:pt x="16" y="60"/>
                  </a:lnTo>
                  <a:lnTo>
                    <a:pt x="10" y="55"/>
                  </a:lnTo>
                  <a:lnTo>
                    <a:pt x="10" y="55"/>
                  </a:lnTo>
                  <a:lnTo>
                    <a:pt x="6" y="47"/>
                  </a:lnTo>
                  <a:lnTo>
                    <a:pt x="1" y="40"/>
                  </a:lnTo>
                  <a:lnTo>
                    <a:pt x="0" y="36"/>
                  </a:lnTo>
                  <a:lnTo>
                    <a:pt x="0" y="31"/>
                  </a:lnTo>
                  <a:lnTo>
                    <a:pt x="0" y="31"/>
                  </a:lnTo>
                  <a:lnTo>
                    <a:pt x="1" y="27"/>
                  </a:lnTo>
                  <a:lnTo>
                    <a:pt x="3" y="26"/>
                  </a:lnTo>
                  <a:lnTo>
                    <a:pt x="3" y="26"/>
                  </a:lnTo>
                  <a:lnTo>
                    <a:pt x="4" y="27"/>
                  </a:lnTo>
                  <a:lnTo>
                    <a:pt x="7" y="28"/>
                  </a:lnTo>
                  <a:lnTo>
                    <a:pt x="7" y="28"/>
                  </a:lnTo>
                  <a:lnTo>
                    <a:pt x="12" y="33"/>
                  </a:lnTo>
                  <a:lnTo>
                    <a:pt x="17" y="36"/>
                  </a:lnTo>
                  <a:lnTo>
                    <a:pt x="22" y="37"/>
                  </a:lnTo>
                  <a:lnTo>
                    <a:pt x="26" y="39"/>
                  </a:lnTo>
                  <a:lnTo>
                    <a:pt x="26" y="39"/>
                  </a:lnTo>
                  <a:lnTo>
                    <a:pt x="36" y="37"/>
                  </a:lnTo>
                  <a:lnTo>
                    <a:pt x="48" y="36"/>
                  </a:lnTo>
                  <a:lnTo>
                    <a:pt x="48" y="36"/>
                  </a:lnTo>
                  <a:lnTo>
                    <a:pt x="119" y="20"/>
                  </a:lnTo>
                  <a:lnTo>
                    <a:pt x="180" y="7"/>
                  </a:lnTo>
                  <a:lnTo>
                    <a:pt x="180" y="7"/>
                  </a:lnTo>
                  <a:lnTo>
                    <a:pt x="203" y="2"/>
                  </a:lnTo>
                  <a:lnTo>
                    <a:pt x="203" y="2"/>
                  </a:lnTo>
                  <a:lnTo>
                    <a:pt x="219" y="0"/>
                  </a:lnTo>
                  <a:lnTo>
                    <a:pt x="219" y="0"/>
                  </a:lnTo>
                  <a:lnTo>
                    <a:pt x="229" y="1"/>
                  </a:lnTo>
                  <a:lnTo>
                    <a:pt x="236" y="5"/>
                  </a:lnTo>
                  <a:lnTo>
                    <a:pt x="241" y="11"/>
                  </a:lnTo>
                  <a:lnTo>
                    <a:pt x="242" y="17"/>
                  </a:lnTo>
                  <a:lnTo>
                    <a:pt x="242" y="17"/>
                  </a:lnTo>
                  <a:lnTo>
                    <a:pt x="241" y="23"/>
                  </a:lnTo>
                  <a:lnTo>
                    <a:pt x="239" y="24"/>
                  </a:lnTo>
                  <a:lnTo>
                    <a:pt x="236" y="26"/>
                  </a:lnTo>
                  <a:lnTo>
                    <a:pt x="236" y="26"/>
                  </a:lnTo>
                  <a:lnTo>
                    <a:pt x="230" y="27"/>
                  </a:lnTo>
                  <a:lnTo>
                    <a:pt x="217" y="28"/>
                  </a:lnTo>
                  <a:lnTo>
                    <a:pt x="217" y="28"/>
                  </a:lnTo>
                  <a:lnTo>
                    <a:pt x="200" y="28"/>
                  </a:lnTo>
                  <a:lnTo>
                    <a:pt x="186" y="33"/>
                  </a:lnTo>
                  <a:lnTo>
                    <a:pt x="170" y="39"/>
                  </a:lnTo>
                  <a:lnTo>
                    <a:pt x="154" y="50"/>
                  </a:lnTo>
                  <a:lnTo>
                    <a:pt x="154" y="50"/>
                  </a:lnTo>
                  <a:lnTo>
                    <a:pt x="143" y="59"/>
                  </a:lnTo>
                  <a:lnTo>
                    <a:pt x="136" y="68"/>
                  </a:lnTo>
                  <a:lnTo>
                    <a:pt x="129" y="76"/>
                  </a:lnTo>
                  <a:lnTo>
                    <a:pt x="123" y="86"/>
                  </a:lnTo>
                  <a:lnTo>
                    <a:pt x="119" y="97"/>
                  </a:lnTo>
                  <a:lnTo>
                    <a:pt x="116" y="107"/>
                  </a:lnTo>
                  <a:lnTo>
                    <a:pt x="114" y="118"/>
                  </a:lnTo>
                  <a:lnTo>
                    <a:pt x="114" y="128"/>
                  </a:lnTo>
                  <a:lnTo>
                    <a:pt x="114" y="128"/>
                  </a:lnTo>
                  <a:lnTo>
                    <a:pt x="114" y="139"/>
                  </a:lnTo>
                  <a:lnTo>
                    <a:pt x="116" y="146"/>
                  </a:lnTo>
                  <a:lnTo>
                    <a:pt x="119" y="154"/>
                  </a:lnTo>
                  <a:lnTo>
                    <a:pt x="122" y="162"/>
                  </a:lnTo>
                  <a:lnTo>
                    <a:pt x="126" y="167"/>
                  </a:lnTo>
                  <a:lnTo>
                    <a:pt x="132" y="173"/>
                  </a:lnTo>
                  <a:lnTo>
                    <a:pt x="139" y="179"/>
                  </a:lnTo>
                  <a:lnTo>
                    <a:pt x="146" y="185"/>
                  </a:lnTo>
                  <a:lnTo>
                    <a:pt x="146" y="185"/>
                  </a:lnTo>
                  <a:lnTo>
                    <a:pt x="155" y="189"/>
                  </a:lnTo>
                  <a:lnTo>
                    <a:pt x="165" y="192"/>
                  </a:lnTo>
                  <a:lnTo>
                    <a:pt x="177" y="196"/>
                  </a:lnTo>
                  <a:lnTo>
                    <a:pt x="190" y="198"/>
                  </a:lnTo>
                  <a:lnTo>
                    <a:pt x="190" y="198"/>
                  </a:lnTo>
                  <a:lnTo>
                    <a:pt x="201" y="201"/>
                  </a:lnTo>
                  <a:lnTo>
                    <a:pt x="209" y="204"/>
                  </a:lnTo>
                  <a:lnTo>
                    <a:pt x="212" y="208"/>
                  </a:lnTo>
                  <a:lnTo>
                    <a:pt x="213" y="215"/>
                  </a:lnTo>
                  <a:lnTo>
                    <a:pt x="213" y="215"/>
                  </a:lnTo>
                  <a:lnTo>
                    <a:pt x="212" y="221"/>
                  </a:lnTo>
                  <a:lnTo>
                    <a:pt x="209" y="225"/>
                  </a:lnTo>
                  <a:lnTo>
                    <a:pt x="203" y="227"/>
                  </a:lnTo>
                  <a:lnTo>
                    <a:pt x="197" y="228"/>
                  </a:lnTo>
                  <a:lnTo>
                    <a:pt x="197" y="228"/>
                  </a:lnTo>
                  <a:lnTo>
                    <a:pt x="187" y="228"/>
                  </a:lnTo>
                  <a:lnTo>
                    <a:pt x="174" y="225"/>
                  </a:lnTo>
                  <a:lnTo>
                    <a:pt x="161" y="221"/>
                  </a:lnTo>
                  <a:lnTo>
                    <a:pt x="148" y="217"/>
                  </a:lnTo>
                  <a:lnTo>
                    <a:pt x="148" y="217"/>
                  </a:lnTo>
                  <a:lnTo>
                    <a:pt x="136" y="209"/>
                  </a:lnTo>
                  <a:lnTo>
                    <a:pt x="126" y="202"/>
                  </a:lnTo>
                  <a:lnTo>
                    <a:pt x="117" y="194"/>
                  </a:lnTo>
                  <a:lnTo>
                    <a:pt x="109" y="183"/>
                  </a:lnTo>
                  <a:lnTo>
                    <a:pt x="103" y="173"/>
                  </a:lnTo>
                  <a:lnTo>
                    <a:pt x="99" y="160"/>
                  </a:lnTo>
                  <a:lnTo>
                    <a:pt x="96" y="147"/>
                  </a:lnTo>
                  <a:lnTo>
                    <a:pt x="96" y="133"/>
                  </a:lnTo>
                  <a:lnTo>
                    <a:pt x="96" y="133"/>
                  </a:lnTo>
                  <a:lnTo>
                    <a:pt x="96" y="123"/>
                  </a:lnTo>
                  <a:lnTo>
                    <a:pt x="97" y="114"/>
                  </a:lnTo>
                  <a:lnTo>
                    <a:pt x="103" y="97"/>
                  </a:lnTo>
                  <a:lnTo>
                    <a:pt x="110" y="79"/>
                  </a:lnTo>
                  <a:lnTo>
                    <a:pt x="116" y="70"/>
                  </a:lnTo>
                  <a:lnTo>
                    <a:pt x="122" y="63"/>
                  </a:lnTo>
                  <a:lnTo>
                    <a:pt x="122" y="63"/>
                  </a:lnTo>
                  <a:lnTo>
                    <a:pt x="133" y="52"/>
                  </a:lnTo>
                  <a:lnTo>
                    <a:pt x="143" y="43"/>
                  </a:lnTo>
                  <a:lnTo>
                    <a:pt x="154" y="34"/>
                  </a:lnTo>
                  <a:lnTo>
                    <a:pt x="167" y="27"/>
                  </a:lnTo>
                  <a:lnTo>
                    <a:pt x="165" y="2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4" name="Freeform 185"/>
            <p:cNvSpPr>
              <a:spLocks noEditPoints="1"/>
            </p:cNvSpPr>
            <p:nvPr userDrawn="1"/>
          </p:nvSpPr>
          <p:spPr bwMode="auto">
            <a:xfrm>
              <a:off x="5759451" y="1776413"/>
              <a:ext cx="127000" cy="106363"/>
            </a:xfrm>
            <a:custGeom>
              <a:avLst/>
              <a:gdLst/>
              <a:ahLst/>
              <a:cxnLst>
                <a:cxn ang="0">
                  <a:pos x="104" y="94"/>
                </a:cxn>
                <a:cxn ang="0">
                  <a:pos x="82" y="148"/>
                </a:cxn>
                <a:cxn ang="0">
                  <a:pos x="77" y="172"/>
                </a:cxn>
                <a:cxn ang="0">
                  <a:pos x="77" y="178"/>
                </a:cxn>
                <a:cxn ang="0">
                  <a:pos x="79" y="184"/>
                </a:cxn>
                <a:cxn ang="0">
                  <a:pos x="81" y="192"/>
                </a:cxn>
                <a:cxn ang="0">
                  <a:pos x="79" y="195"/>
                </a:cxn>
                <a:cxn ang="0">
                  <a:pos x="74" y="201"/>
                </a:cxn>
                <a:cxn ang="0">
                  <a:pos x="69" y="201"/>
                </a:cxn>
                <a:cxn ang="0">
                  <a:pos x="61" y="200"/>
                </a:cxn>
                <a:cxn ang="0">
                  <a:pos x="40" y="182"/>
                </a:cxn>
                <a:cxn ang="0">
                  <a:pos x="30" y="171"/>
                </a:cxn>
                <a:cxn ang="0">
                  <a:pos x="16" y="136"/>
                </a:cxn>
                <a:cxn ang="0">
                  <a:pos x="10" y="91"/>
                </a:cxn>
                <a:cxn ang="0">
                  <a:pos x="11" y="62"/>
                </a:cxn>
                <a:cxn ang="0">
                  <a:pos x="13" y="38"/>
                </a:cxn>
                <a:cxn ang="0">
                  <a:pos x="13" y="33"/>
                </a:cxn>
                <a:cxn ang="0">
                  <a:pos x="10" y="20"/>
                </a:cxn>
                <a:cxn ang="0">
                  <a:pos x="1" y="6"/>
                </a:cxn>
                <a:cxn ang="0">
                  <a:pos x="0" y="3"/>
                </a:cxn>
                <a:cxn ang="0">
                  <a:pos x="1" y="1"/>
                </a:cxn>
                <a:cxn ang="0">
                  <a:pos x="6" y="0"/>
                </a:cxn>
                <a:cxn ang="0">
                  <a:pos x="13" y="4"/>
                </a:cxn>
                <a:cxn ang="0">
                  <a:pos x="26" y="14"/>
                </a:cxn>
                <a:cxn ang="0">
                  <a:pos x="33" y="20"/>
                </a:cxn>
                <a:cxn ang="0">
                  <a:pos x="39" y="30"/>
                </a:cxn>
                <a:cxn ang="0">
                  <a:pos x="39" y="36"/>
                </a:cxn>
                <a:cxn ang="0">
                  <a:pos x="37" y="48"/>
                </a:cxn>
                <a:cxn ang="0">
                  <a:pos x="33" y="59"/>
                </a:cxn>
                <a:cxn ang="0">
                  <a:pos x="29" y="100"/>
                </a:cxn>
                <a:cxn ang="0">
                  <a:pos x="30" y="117"/>
                </a:cxn>
                <a:cxn ang="0">
                  <a:pos x="39" y="146"/>
                </a:cxn>
                <a:cxn ang="0">
                  <a:pos x="46" y="158"/>
                </a:cxn>
                <a:cxn ang="0">
                  <a:pos x="53" y="162"/>
                </a:cxn>
                <a:cxn ang="0">
                  <a:pos x="56" y="162"/>
                </a:cxn>
                <a:cxn ang="0">
                  <a:pos x="58" y="159"/>
                </a:cxn>
                <a:cxn ang="0">
                  <a:pos x="69" y="139"/>
                </a:cxn>
                <a:cxn ang="0">
                  <a:pos x="104" y="94"/>
                </a:cxn>
                <a:cxn ang="0">
                  <a:pos x="165" y="36"/>
                </a:cxn>
                <a:cxn ang="0">
                  <a:pos x="194" y="52"/>
                </a:cxn>
                <a:cxn ang="0">
                  <a:pos x="217" y="72"/>
                </a:cxn>
                <a:cxn ang="0">
                  <a:pos x="225" y="84"/>
                </a:cxn>
                <a:cxn ang="0">
                  <a:pos x="236" y="111"/>
                </a:cxn>
                <a:cxn ang="0">
                  <a:pos x="238" y="124"/>
                </a:cxn>
                <a:cxn ang="0">
                  <a:pos x="235" y="140"/>
                </a:cxn>
                <a:cxn ang="0">
                  <a:pos x="229" y="146"/>
                </a:cxn>
                <a:cxn ang="0">
                  <a:pos x="222" y="148"/>
                </a:cxn>
                <a:cxn ang="0">
                  <a:pos x="217" y="146"/>
                </a:cxn>
                <a:cxn ang="0">
                  <a:pos x="211" y="139"/>
                </a:cxn>
                <a:cxn ang="0">
                  <a:pos x="211" y="133"/>
                </a:cxn>
                <a:cxn ang="0">
                  <a:pos x="206" y="103"/>
                </a:cxn>
                <a:cxn ang="0">
                  <a:pos x="197" y="81"/>
                </a:cxn>
                <a:cxn ang="0">
                  <a:pos x="190" y="71"/>
                </a:cxn>
                <a:cxn ang="0">
                  <a:pos x="171" y="52"/>
                </a:cxn>
                <a:cxn ang="0">
                  <a:pos x="165" y="36"/>
                </a:cxn>
              </a:cxnLst>
              <a:rect l="0" t="0" r="r" b="b"/>
              <a:pathLst>
                <a:path w="238" h="201">
                  <a:moveTo>
                    <a:pt x="104" y="94"/>
                  </a:moveTo>
                  <a:lnTo>
                    <a:pt x="104" y="94"/>
                  </a:lnTo>
                  <a:lnTo>
                    <a:pt x="82" y="148"/>
                  </a:lnTo>
                  <a:lnTo>
                    <a:pt x="82" y="148"/>
                  </a:lnTo>
                  <a:lnTo>
                    <a:pt x="78" y="162"/>
                  </a:lnTo>
                  <a:lnTo>
                    <a:pt x="77" y="172"/>
                  </a:lnTo>
                  <a:lnTo>
                    <a:pt x="77" y="172"/>
                  </a:lnTo>
                  <a:lnTo>
                    <a:pt x="77" y="178"/>
                  </a:lnTo>
                  <a:lnTo>
                    <a:pt x="79" y="184"/>
                  </a:lnTo>
                  <a:lnTo>
                    <a:pt x="79" y="184"/>
                  </a:lnTo>
                  <a:lnTo>
                    <a:pt x="81" y="188"/>
                  </a:lnTo>
                  <a:lnTo>
                    <a:pt x="81" y="192"/>
                  </a:lnTo>
                  <a:lnTo>
                    <a:pt x="81" y="192"/>
                  </a:lnTo>
                  <a:lnTo>
                    <a:pt x="79" y="195"/>
                  </a:lnTo>
                  <a:lnTo>
                    <a:pt x="78" y="200"/>
                  </a:lnTo>
                  <a:lnTo>
                    <a:pt x="74" y="201"/>
                  </a:lnTo>
                  <a:lnTo>
                    <a:pt x="69" y="201"/>
                  </a:lnTo>
                  <a:lnTo>
                    <a:pt x="69" y="201"/>
                  </a:lnTo>
                  <a:lnTo>
                    <a:pt x="65" y="201"/>
                  </a:lnTo>
                  <a:lnTo>
                    <a:pt x="61" y="200"/>
                  </a:lnTo>
                  <a:lnTo>
                    <a:pt x="50" y="192"/>
                  </a:lnTo>
                  <a:lnTo>
                    <a:pt x="40" y="182"/>
                  </a:lnTo>
                  <a:lnTo>
                    <a:pt x="30" y="171"/>
                  </a:lnTo>
                  <a:lnTo>
                    <a:pt x="30" y="171"/>
                  </a:lnTo>
                  <a:lnTo>
                    <a:pt x="21" y="155"/>
                  </a:lnTo>
                  <a:lnTo>
                    <a:pt x="16" y="136"/>
                  </a:lnTo>
                  <a:lnTo>
                    <a:pt x="11" y="114"/>
                  </a:lnTo>
                  <a:lnTo>
                    <a:pt x="10" y="91"/>
                  </a:lnTo>
                  <a:lnTo>
                    <a:pt x="10" y="91"/>
                  </a:lnTo>
                  <a:lnTo>
                    <a:pt x="11" y="62"/>
                  </a:lnTo>
                  <a:lnTo>
                    <a:pt x="13" y="38"/>
                  </a:lnTo>
                  <a:lnTo>
                    <a:pt x="13" y="38"/>
                  </a:lnTo>
                  <a:lnTo>
                    <a:pt x="13" y="33"/>
                  </a:lnTo>
                  <a:lnTo>
                    <a:pt x="13" y="33"/>
                  </a:lnTo>
                  <a:lnTo>
                    <a:pt x="13" y="27"/>
                  </a:lnTo>
                  <a:lnTo>
                    <a:pt x="10" y="20"/>
                  </a:lnTo>
                  <a:lnTo>
                    <a:pt x="7" y="14"/>
                  </a:lnTo>
                  <a:lnTo>
                    <a:pt x="1" y="6"/>
                  </a:lnTo>
                  <a:lnTo>
                    <a:pt x="1" y="6"/>
                  </a:lnTo>
                  <a:lnTo>
                    <a:pt x="0" y="3"/>
                  </a:lnTo>
                  <a:lnTo>
                    <a:pt x="0" y="3"/>
                  </a:lnTo>
                  <a:lnTo>
                    <a:pt x="1" y="1"/>
                  </a:lnTo>
                  <a:lnTo>
                    <a:pt x="6" y="0"/>
                  </a:lnTo>
                  <a:lnTo>
                    <a:pt x="6" y="0"/>
                  </a:lnTo>
                  <a:lnTo>
                    <a:pt x="8" y="1"/>
                  </a:lnTo>
                  <a:lnTo>
                    <a:pt x="13" y="4"/>
                  </a:lnTo>
                  <a:lnTo>
                    <a:pt x="19" y="7"/>
                  </a:lnTo>
                  <a:lnTo>
                    <a:pt x="26" y="14"/>
                  </a:lnTo>
                  <a:lnTo>
                    <a:pt x="26" y="14"/>
                  </a:lnTo>
                  <a:lnTo>
                    <a:pt x="33" y="20"/>
                  </a:lnTo>
                  <a:lnTo>
                    <a:pt x="36" y="26"/>
                  </a:lnTo>
                  <a:lnTo>
                    <a:pt x="39" y="30"/>
                  </a:lnTo>
                  <a:lnTo>
                    <a:pt x="39" y="36"/>
                  </a:lnTo>
                  <a:lnTo>
                    <a:pt x="39" y="36"/>
                  </a:lnTo>
                  <a:lnTo>
                    <a:pt x="39" y="42"/>
                  </a:lnTo>
                  <a:lnTo>
                    <a:pt x="37" y="48"/>
                  </a:lnTo>
                  <a:lnTo>
                    <a:pt x="33" y="59"/>
                  </a:lnTo>
                  <a:lnTo>
                    <a:pt x="33" y="59"/>
                  </a:lnTo>
                  <a:lnTo>
                    <a:pt x="30" y="80"/>
                  </a:lnTo>
                  <a:lnTo>
                    <a:pt x="29" y="100"/>
                  </a:lnTo>
                  <a:lnTo>
                    <a:pt x="29" y="100"/>
                  </a:lnTo>
                  <a:lnTo>
                    <a:pt x="30" y="117"/>
                  </a:lnTo>
                  <a:lnTo>
                    <a:pt x="33" y="133"/>
                  </a:lnTo>
                  <a:lnTo>
                    <a:pt x="39" y="146"/>
                  </a:lnTo>
                  <a:lnTo>
                    <a:pt x="46" y="158"/>
                  </a:lnTo>
                  <a:lnTo>
                    <a:pt x="46" y="158"/>
                  </a:lnTo>
                  <a:lnTo>
                    <a:pt x="50" y="162"/>
                  </a:lnTo>
                  <a:lnTo>
                    <a:pt x="53" y="162"/>
                  </a:lnTo>
                  <a:lnTo>
                    <a:pt x="53" y="162"/>
                  </a:lnTo>
                  <a:lnTo>
                    <a:pt x="56" y="162"/>
                  </a:lnTo>
                  <a:lnTo>
                    <a:pt x="58" y="159"/>
                  </a:lnTo>
                  <a:lnTo>
                    <a:pt x="58" y="159"/>
                  </a:lnTo>
                  <a:lnTo>
                    <a:pt x="69" y="139"/>
                  </a:lnTo>
                  <a:lnTo>
                    <a:pt x="69" y="139"/>
                  </a:lnTo>
                  <a:lnTo>
                    <a:pt x="97" y="90"/>
                  </a:lnTo>
                  <a:lnTo>
                    <a:pt x="104" y="94"/>
                  </a:lnTo>
                  <a:close/>
                  <a:moveTo>
                    <a:pt x="165" y="36"/>
                  </a:moveTo>
                  <a:lnTo>
                    <a:pt x="165" y="36"/>
                  </a:lnTo>
                  <a:lnTo>
                    <a:pt x="180" y="43"/>
                  </a:lnTo>
                  <a:lnTo>
                    <a:pt x="194" y="52"/>
                  </a:lnTo>
                  <a:lnTo>
                    <a:pt x="207" y="62"/>
                  </a:lnTo>
                  <a:lnTo>
                    <a:pt x="217" y="72"/>
                  </a:lnTo>
                  <a:lnTo>
                    <a:pt x="217" y="72"/>
                  </a:lnTo>
                  <a:lnTo>
                    <a:pt x="225" y="84"/>
                  </a:lnTo>
                  <a:lnTo>
                    <a:pt x="232" y="97"/>
                  </a:lnTo>
                  <a:lnTo>
                    <a:pt x="236" y="111"/>
                  </a:lnTo>
                  <a:lnTo>
                    <a:pt x="238" y="124"/>
                  </a:lnTo>
                  <a:lnTo>
                    <a:pt x="238" y="124"/>
                  </a:lnTo>
                  <a:lnTo>
                    <a:pt x="238" y="133"/>
                  </a:lnTo>
                  <a:lnTo>
                    <a:pt x="235" y="140"/>
                  </a:lnTo>
                  <a:lnTo>
                    <a:pt x="232" y="143"/>
                  </a:lnTo>
                  <a:lnTo>
                    <a:pt x="229" y="146"/>
                  </a:lnTo>
                  <a:lnTo>
                    <a:pt x="226" y="146"/>
                  </a:lnTo>
                  <a:lnTo>
                    <a:pt x="222" y="148"/>
                  </a:lnTo>
                  <a:lnTo>
                    <a:pt x="222" y="148"/>
                  </a:lnTo>
                  <a:lnTo>
                    <a:pt x="217" y="146"/>
                  </a:lnTo>
                  <a:lnTo>
                    <a:pt x="214" y="143"/>
                  </a:lnTo>
                  <a:lnTo>
                    <a:pt x="211" y="139"/>
                  </a:lnTo>
                  <a:lnTo>
                    <a:pt x="211" y="133"/>
                  </a:lnTo>
                  <a:lnTo>
                    <a:pt x="211" y="133"/>
                  </a:lnTo>
                  <a:lnTo>
                    <a:pt x="209" y="117"/>
                  </a:lnTo>
                  <a:lnTo>
                    <a:pt x="206" y="103"/>
                  </a:lnTo>
                  <a:lnTo>
                    <a:pt x="201" y="91"/>
                  </a:lnTo>
                  <a:lnTo>
                    <a:pt x="197" y="81"/>
                  </a:lnTo>
                  <a:lnTo>
                    <a:pt x="197" y="81"/>
                  </a:lnTo>
                  <a:lnTo>
                    <a:pt x="190" y="71"/>
                  </a:lnTo>
                  <a:lnTo>
                    <a:pt x="181" y="61"/>
                  </a:lnTo>
                  <a:lnTo>
                    <a:pt x="171" y="52"/>
                  </a:lnTo>
                  <a:lnTo>
                    <a:pt x="159" y="43"/>
                  </a:lnTo>
                  <a:lnTo>
                    <a:pt x="165" y="3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5" name="Freeform 186"/>
            <p:cNvSpPr>
              <a:spLocks/>
            </p:cNvSpPr>
            <p:nvPr userDrawn="1"/>
          </p:nvSpPr>
          <p:spPr bwMode="auto">
            <a:xfrm>
              <a:off x="5915026" y="1757363"/>
              <a:ext cx="107950" cy="134938"/>
            </a:xfrm>
            <a:custGeom>
              <a:avLst/>
              <a:gdLst/>
              <a:ahLst/>
              <a:cxnLst>
                <a:cxn ang="0">
                  <a:pos x="26" y="55"/>
                </a:cxn>
                <a:cxn ang="0">
                  <a:pos x="62" y="55"/>
                </a:cxn>
                <a:cxn ang="0">
                  <a:pos x="71" y="25"/>
                </a:cxn>
                <a:cxn ang="0">
                  <a:pos x="52" y="16"/>
                </a:cxn>
                <a:cxn ang="0">
                  <a:pos x="49" y="7"/>
                </a:cxn>
                <a:cxn ang="0">
                  <a:pos x="74" y="0"/>
                </a:cxn>
                <a:cxn ang="0">
                  <a:pos x="91" y="6"/>
                </a:cxn>
                <a:cxn ang="0">
                  <a:pos x="97" y="31"/>
                </a:cxn>
                <a:cxn ang="0">
                  <a:pos x="135" y="39"/>
                </a:cxn>
                <a:cxn ang="0">
                  <a:pos x="156" y="28"/>
                </a:cxn>
                <a:cxn ang="0">
                  <a:pos x="174" y="29"/>
                </a:cxn>
                <a:cxn ang="0">
                  <a:pos x="177" y="41"/>
                </a:cxn>
                <a:cxn ang="0">
                  <a:pos x="155" y="52"/>
                </a:cxn>
                <a:cxn ang="0">
                  <a:pos x="132" y="97"/>
                </a:cxn>
                <a:cxn ang="0">
                  <a:pos x="169" y="86"/>
                </a:cxn>
                <a:cxn ang="0">
                  <a:pos x="193" y="74"/>
                </a:cxn>
                <a:cxn ang="0">
                  <a:pos x="204" y="84"/>
                </a:cxn>
                <a:cxn ang="0">
                  <a:pos x="198" y="93"/>
                </a:cxn>
                <a:cxn ang="0">
                  <a:pos x="142" y="113"/>
                </a:cxn>
                <a:cxn ang="0">
                  <a:pos x="178" y="162"/>
                </a:cxn>
                <a:cxn ang="0">
                  <a:pos x="187" y="181"/>
                </a:cxn>
                <a:cxn ang="0">
                  <a:pos x="179" y="196"/>
                </a:cxn>
                <a:cxn ang="0">
                  <a:pos x="162" y="191"/>
                </a:cxn>
                <a:cxn ang="0">
                  <a:pos x="137" y="180"/>
                </a:cxn>
                <a:cxn ang="0">
                  <a:pos x="90" y="173"/>
                </a:cxn>
                <a:cxn ang="0">
                  <a:pos x="48" y="181"/>
                </a:cxn>
                <a:cxn ang="0">
                  <a:pos x="33" y="203"/>
                </a:cxn>
                <a:cxn ang="0">
                  <a:pos x="46" y="223"/>
                </a:cxn>
                <a:cxn ang="0">
                  <a:pos x="77" y="230"/>
                </a:cxn>
                <a:cxn ang="0">
                  <a:pos x="107" y="230"/>
                </a:cxn>
                <a:cxn ang="0">
                  <a:pos x="145" y="229"/>
                </a:cxn>
                <a:cxn ang="0">
                  <a:pos x="158" y="242"/>
                </a:cxn>
                <a:cxn ang="0">
                  <a:pos x="149" y="254"/>
                </a:cxn>
                <a:cxn ang="0">
                  <a:pos x="88" y="255"/>
                </a:cxn>
                <a:cxn ang="0">
                  <a:pos x="32" y="236"/>
                </a:cxn>
                <a:cxn ang="0">
                  <a:pos x="17" y="212"/>
                </a:cxn>
                <a:cxn ang="0">
                  <a:pos x="21" y="186"/>
                </a:cxn>
                <a:cxn ang="0">
                  <a:pos x="62" y="162"/>
                </a:cxn>
                <a:cxn ang="0">
                  <a:pos x="121" y="161"/>
                </a:cxn>
                <a:cxn ang="0">
                  <a:pos x="153" y="165"/>
                </a:cxn>
                <a:cxn ang="0">
                  <a:pos x="155" y="162"/>
                </a:cxn>
                <a:cxn ang="0">
                  <a:pos x="152" y="157"/>
                </a:cxn>
                <a:cxn ang="0">
                  <a:pos x="61" y="128"/>
                </a:cxn>
                <a:cxn ang="0">
                  <a:pos x="27" y="126"/>
                </a:cxn>
                <a:cxn ang="0">
                  <a:pos x="7" y="113"/>
                </a:cxn>
                <a:cxn ang="0">
                  <a:pos x="11" y="103"/>
                </a:cxn>
                <a:cxn ang="0">
                  <a:pos x="39" y="110"/>
                </a:cxn>
                <a:cxn ang="0">
                  <a:pos x="116" y="100"/>
                </a:cxn>
                <a:cxn ang="0">
                  <a:pos x="69" y="73"/>
                </a:cxn>
                <a:cxn ang="0">
                  <a:pos x="24" y="68"/>
                </a:cxn>
              </a:cxnLst>
              <a:rect l="0" t="0" r="r" b="b"/>
              <a:pathLst>
                <a:path w="204" h="257">
                  <a:moveTo>
                    <a:pt x="13" y="49"/>
                  </a:moveTo>
                  <a:lnTo>
                    <a:pt x="13" y="49"/>
                  </a:lnTo>
                  <a:lnTo>
                    <a:pt x="19" y="52"/>
                  </a:lnTo>
                  <a:lnTo>
                    <a:pt x="26" y="55"/>
                  </a:lnTo>
                  <a:lnTo>
                    <a:pt x="33" y="57"/>
                  </a:lnTo>
                  <a:lnTo>
                    <a:pt x="40" y="57"/>
                  </a:lnTo>
                  <a:lnTo>
                    <a:pt x="40" y="57"/>
                  </a:lnTo>
                  <a:lnTo>
                    <a:pt x="62" y="55"/>
                  </a:lnTo>
                  <a:lnTo>
                    <a:pt x="87" y="51"/>
                  </a:lnTo>
                  <a:lnTo>
                    <a:pt x="87" y="51"/>
                  </a:lnTo>
                  <a:lnTo>
                    <a:pt x="71" y="25"/>
                  </a:lnTo>
                  <a:lnTo>
                    <a:pt x="71" y="25"/>
                  </a:lnTo>
                  <a:lnTo>
                    <a:pt x="68" y="22"/>
                  </a:lnTo>
                  <a:lnTo>
                    <a:pt x="63" y="19"/>
                  </a:lnTo>
                  <a:lnTo>
                    <a:pt x="52" y="16"/>
                  </a:lnTo>
                  <a:lnTo>
                    <a:pt x="52" y="16"/>
                  </a:lnTo>
                  <a:lnTo>
                    <a:pt x="48" y="13"/>
                  </a:lnTo>
                  <a:lnTo>
                    <a:pt x="46" y="12"/>
                  </a:lnTo>
                  <a:lnTo>
                    <a:pt x="46" y="12"/>
                  </a:lnTo>
                  <a:lnTo>
                    <a:pt x="49" y="7"/>
                  </a:lnTo>
                  <a:lnTo>
                    <a:pt x="55" y="3"/>
                  </a:lnTo>
                  <a:lnTo>
                    <a:pt x="55" y="3"/>
                  </a:lnTo>
                  <a:lnTo>
                    <a:pt x="62" y="2"/>
                  </a:lnTo>
                  <a:lnTo>
                    <a:pt x="74" y="0"/>
                  </a:lnTo>
                  <a:lnTo>
                    <a:pt x="74" y="0"/>
                  </a:lnTo>
                  <a:lnTo>
                    <a:pt x="82" y="2"/>
                  </a:lnTo>
                  <a:lnTo>
                    <a:pt x="88" y="3"/>
                  </a:lnTo>
                  <a:lnTo>
                    <a:pt x="91" y="6"/>
                  </a:lnTo>
                  <a:lnTo>
                    <a:pt x="92" y="10"/>
                  </a:lnTo>
                  <a:lnTo>
                    <a:pt x="92" y="10"/>
                  </a:lnTo>
                  <a:lnTo>
                    <a:pt x="94" y="21"/>
                  </a:lnTo>
                  <a:lnTo>
                    <a:pt x="97" y="31"/>
                  </a:lnTo>
                  <a:lnTo>
                    <a:pt x="97" y="31"/>
                  </a:lnTo>
                  <a:lnTo>
                    <a:pt x="104" y="48"/>
                  </a:lnTo>
                  <a:lnTo>
                    <a:pt x="104" y="48"/>
                  </a:lnTo>
                  <a:lnTo>
                    <a:pt x="135" y="39"/>
                  </a:lnTo>
                  <a:lnTo>
                    <a:pt x="143" y="36"/>
                  </a:lnTo>
                  <a:lnTo>
                    <a:pt x="149" y="32"/>
                  </a:lnTo>
                  <a:lnTo>
                    <a:pt x="149" y="32"/>
                  </a:lnTo>
                  <a:lnTo>
                    <a:pt x="156" y="28"/>
                  </a:lnTo>
                  <a:lnTo>
                    <a:pt x="164" y="26"/>
                  </a:lnTo>
                  <a:lnTo>
                    <a:pt x="164" y="26"/>
                  </a:lnTo>
                  <a:lnTo>
                    <a:pt x="169" y="28"/>
                  </a:lnTo>
                  <a:lnTo>
                    <a:pt x="174" y="29"/>
                  </a:lnTo>
                  <a:lnTo>
                    <a:pt x="177" y="34"/>
                  </a:lnTo>
                  <a:lnTo>
                    <a:pt x="178" y="38"/>
                  </a:lnTo>
                  <a:lnTo>
                    <a:pt x="178" y="38"/>
                  </a:lnTo>
                  <a:lnTo>
                    <a:pt x="177" y="41"/>
                  </a:lnTo>
                  <a:lnTo>
                    <a:pt x="175" y="42"/>
                  </a:lnTo>
                  <a:lnTo>
                    <a:pt x="168" y="47"/>
                  </a:lnTo>
                  <a:lnTo>
                    <a:pt x="168" y="47"/>
                  </a:lnTo>
                  <a:lnTo>
                    <a:pt x="155" y="52"/>
                  </a:lnTo>
                  <a:lnTo>
                    <a:pt x="140" y="57"/>
                  </a:lnTo>
                  <a:lnTo>
                    <a:pt x="113" y="64"/>
                  </a:lnTo>
                  <a:lnTo>
                    <a:pt x="113" y="64"/>
                  </a:lnTo>
                  <a:lnTo>
                    <a:pt x="132" y="97"/>
                  </a:lnTo>
                  <a:lnTo>
                    <a:pt x="132" y="97"/>
                  </a:lnTo>
                  <a:lnTo>
                    <a:pt x="153" y="91"/>
                  </a:lnTo>
                  <a:lnTo>
                    <a:pt x="169" y="86"/>
                  </a:lnTo>
                  <a:lnTo>
                    <a:pt x="169" y="86"/>
                  </a:lnTo>
                  <a:lnTo>
                    <a:pt x="181" y="78"/>
                  </a:lnTo>
                  <a:lnTo>
                    <a:pt x="187" y="76"/>
                  </a:lnTo>
                  <a:lnTo>
                    <a:pt x="193" y="74"/>
                  </a:lnTo>
                  <a:lnTo>
                    <a:pt x="193" y="74"/>
                  </a:lnTo>
                  <a:lnTo>
                    <a:pt x="197" y="74"/>
                  </a:lnTo>
                  <a:lnTo>
                    <a:pt x="200" y="77"/>
                  </a:lnTo>
                  <a:lnTo>
                    <a:pt x="203" y="80"/>
                  </a:lnTo>
                  <a:lnTo>
                    <a:pt x="204" y="84"/>
                  </a:lnTo>
                  <a:lnTo>
                    <a:pt x="204" y="84"/>
                  </a:lnTo>
                  <a:lnTo>
                    <a:pt x="203" y="87"/>
                  </a:lnTo>
                  <a:lnTo>
                    <a:pt x="201" y="90"/>
                  </a:lnTo>
                  <a:lnTo>
                    <a:pt x="198" y="93"/>
                  </a:lnTo>
                  <a:lnTo>
                    <a:pt x="193" y="96"/>
                  </a:lnTo>
                  <a:lnTo>
                    <a:pt x="193" y="96"/>
                  </a:lnTo>
                  <a:lnTo>
                    <a:pt x="172" y="104"/>
                  </a:lnTo>
                  <a:lnTo>
                    <a:pt x="142" y="113"/>
                  </a:lnTo>
                  <a:lnTo>
                    <a:pt x="142" y="113"/>
                  </a:lnTo>
                  <a:lnTo>
                    <a:pt x="155" y="133"/>
                  </a:lnTo>
                  <a:lnTo>
                    <a:pt x="178" y="162"/>
                  </a:lnTo>
                  <a:lnTo>
                    <a:pt x="178" y="162"/>
                  </a:lnTo>
                  <a:lnTo>
                    <a:pt x="182" y="168"/>
                  </a:lnTo>
                  <a:lnTo>
                    <a:pt x="185" y="173"/>
                  </a:lnTo>
                  <a:lnTo>
                    <a:pt x="187" y="177"/>
                  </a:lnTo>
                  <a:lnTo>
                    <a:pt x="187" y="181"/>
                  </a:lnTo>
                  <a:lnTo>
                    <a:pt x="187" y="181"/>
                  </a:lnTo>
                  <a:lnTo>
                    <a:pt x="185" y="187"/>
                  </a:lnTo>
                  <a:lnTo>
                    <a:pt x="182" y="191"/>
                  </a:lnTo>
                  <a:lnTo>
                    <a:pt x="179" y="196"/>
                  </a:lnTo>
                  <a:lnTo>
                    <a:pt x="174" y="197"/>
                  </a:lnTo>
                  <a:lnTo>
                    <a:pt x="174" y="197"/>
                  </a:lnTo>
                  <a:lnTo>
                    <a:pt x="168" y="196"/>
                  </a:lnTo>
                  <a:lnTo>
                    <a:pt x="162" y="191"/>
                  </a:lnTo>
                  <a:lnTo>
                    <a:pt x="162" y="191"/>
                  </a:lnTo>
                  <a:lnTo>
                    <a:pt x="152" y="186"/>
                  </a:lnTo>
                  <a:lnTo>
                    <a:pt x="137" y="180"/>
                  </a:lnTo>
                  <a:lnTo>
                    <a:pt x="137" y="180"/>
                  </a:lnTo>
                  <a:lnTo>
                    <a:pt x="113" y="175"/>
                  </a:lnTo>
                  <a:lnTo>
                    <a:pt x="101" y="173"/>
                  </a:lnTo>
                  <a:lnTo>
                    <a:pt x="90" y="173"/>
                  </a:lnTo>
                  <a:lnTo>
                    <a:pt x="90" y="173"/>
                  </a:lnTo>
                  <a:lnTo>
                    <a:pt x="77" y="173"/>
                  </a:lnTo>
                  <a:lnTo>
                    <a:pt x="66" y="174"/>
                  </a:lnTo>
                  <a:lnTo>
                    <a:pt x="56" y="177"/>
                  </a:lnTo>
                  <a:lnTo>
                    <a:pt x="48" y="181"/>
                  </a:lnTo>
                  <a:lnTo>
                    <a:pt x="42" y="186"/>
                  </a:lnTo>
                  <a:lnTo>
                    <a:pt x="37" y="190"/>
                  </a:lnTo>
                  <a:lnTo>
                    <a:pt x="34" y="196"/>
                  </a:lnTo>
                  <a:lnTo>
                    <a:pt x="33" y="203"/>
                  </a:lnTo>
                  <a:lnTo>
                    <a:pt x="33" y="203"/>
                  </a:lnTo>
                  <a:lnTo>
                    <a:pt x="34" y="212"/>
                  </a:lnTo>
                  <a:lnTo>
                    <a:pt x="39" y="217"/>
                  </a:lnTo>
                  <a:lnTo>
                    <a:pt x="46" y="223"/>
                  </a:lnTo>
                  <a:lnTo>
                    <a:pt x="55" y="226"/>
                  </a:lnTo>
                  <a:lnTo>
                    <a:pt x="55" y="226"/>
                  </a:lnTo>
                  <a:lnTo>
                    <a:pt x="65" y="229"/>
                  </a:lnTo>
                  <a:lnTo>
                    <a:pt x="77" y="230"/>
                  </a:lnTo>
                  <a:lnTo>
                    <a:pt x="98" y="232"/>
                  </a:lnTo>
                  <a:lnTo>
                    <a:pt x="98" y="232"/>
                  </a:lnTo>
                  <a:lnTo>
                    <a:pt x="107" y="230"/>
                  </a:lnTo>
                  <a:lnTo>
                    <a:pt x="107" y="230"/>
                  </a:lnTo>
                  <a:lnTo>
                    <a:pt x="121" y="229"/>
                  </a:lnTo>
                  <a:lnTo>
                    <a:pt x="135" y="229"/>
                  </a:lnTo>
                  <a:lnTo>
                    <a:pt x="135" y="229"/>
                  </a:lnTo>
                  <a:lnTo>
                    <a:pt x="145" y="229"/>
                  </a:lnTo>
                  <a:lnTo>
                    <a:pt x="152" y="232"/>
                  </a:lnTo>
                  <a:lnTo>
                    <a:pt x="156" y="236"/>
                  </a:lnTo>
                  <a:lnTo>
                    <a:pt x="158" y="242"/>
                  </a:lnTo>
                  <a:lnTo>
                    <a:pt x="158" y="242"/>
                  </a:lnTo>
                  <a:lnTo>
                    <a:pt x="158" y="246"/>
                  </a:lnTo>
                  <a:lnTo>
                    <a:pt x="156" y="249"/>
                  </a:lnTo>
                  <a:lnTo>
                    <a:pt x="153" y="251"/>
                  </a:lnTo>
                  <a:lnTo>
                    <a:pt x="149" y="254"/>
                  </a:lnTo>
                  <a:lnTo>
                    <a:pt x="133" y="255"/>
                  </a:lnTo>
                  <a:lnTo>
                    <a:pt x="107" y="257"/>
                  </a:lnTo>
                  <a:lnTo>
                    <a:pt x="107" y="257"/>
                  </a:lnTo>
                  <a:lnTo>
                    <a:pt x="88" y="255"/>
                  </a:lnTo>
                  <a:lnTo>
                    <a:pt x="71" y="254"/>
                  </a:lnTo>
                  <a:lnTo>
                    <a:pt x="55" y="249"/>
                  </a:lnTo>
                  <a:lnTo>
                    <a:pt x="42" y="243"/>
                  </a:lnTo>
                  <a:lnTo>
                    <a:pt x="32" y="236"/>
                  </a:lnTo>
                  <a:lnTo>
                    <a:pt x="23" y="228"/>
                  </a:lnTo>
                  <a:lnTo>
                    <a:pt x="20" y="223"/>
                  </a:lnTo>
                  <a:lnTo>
                    <a:pt x="19" y="217"/>
                  </a:lnTo>
                  <a:lnTo>
                    <a:pt x="17" y="212"/>
                  </a:lnTo>
                  <a:lnTo>
                    <a:pt x="16" y="206"/>
                  </a:lnTo>
                  <a:lnTo>
                    <a:pt x="16" y="206"/>
                  </a:lnTo>
                  <a:lnTo>
                    <a:pt x="17" y="196"/>
                  </a:lnTo>
                  <a:lnTo>
                    <a:pt x="21" y="186"/>
                  </a:lnTo>
                  <a:lnTo>
                    <a:pt x="27" y="178"/>
                  </a:lnTo>
                  <a:lnTo>
                    <a:pt x="37" y="171"/>
                  </a:lnTo>
                  <a:lnTo>
                    <a:pt x="48" y="167"/>
                  </a:lnTo>
                  <a:lnTo>
                    <a:pt x="62" y="162"/>
                  </a:lnTo>
                  <a:lnTo>
                    <a:pt x="77" y="160"/>
                  </a:lnTo>
                  <a:lnTo>
                    <a:pt x="95" y="160"/>
                  </a:lnTo>
                  <a:lnTo>
                    <a:pt x="95" y="160"/>
                  </a:lnTo>
                  <a:lnTo>
                    <a:pt x="121" y="161"/>
                  </a:lnTo>
                  <a:lnTo>
                    <a:pt x="148" y="164"/>
                  </a:lnTo>
                  <a:lnTo>
                    <a:pt x="148" y="164"/>
                  </a:lnTo>
                  <a:lnTo>
                    <a:pt x="153" y="165"/>
                  </a:lnTo>
                  <a:lnTo>
                    <a:pt x="153" y="165"/>
                  </a:lnTo>
                  <a:lnTo>
                    <a:pt x="155" y="165"/>
                  </a:lnTo>
                  <a:lnTo>
                    <a:pt x="155" y="164"/>
                  </a:lnTo>
                  <a:lnTo>
                    <a:pt x="155" y="164"/>
                  </a:lnTo>
                  <a:lnTo>
                    <a:pt x="155" y="162"/>
                  </a:lnTo>
                  <a:lnTo>
                    <a:pt x="155" y="162"/>
                  </a:lnTo>
                  <a:lnTo>
                    <a:pt x="155" y="161"/>
                  </a:lnTo>
                  <a:lnTo>
                    <a:pt x="152" y="157"/>
                  </a:lnTo>
                  <a:lnTo>
                    <a:pt x="152" y="157"/>
                  </a:lnTo>
                  <a:lnTo>
                    <a:pt x="124" y="118"/>
                  </a:lnTo>
                  <a:lnTo>
                    <a:pt x="124" y="118"/>
                  </a:lnTo>
                  <a:lnTo>
                    <a:pt x="81" y="126"/>
                  </a:lnTo>
                  <a:lnTo>
                    <a:pt x="61" y="128"/>
                  </a:lnTo>
                  <a:lnTo>
                    <a:pt x="43" y="129"/>
                  </a:lnTo>
                  <a:lnTo>
                    <a:pt x="43" y="129"/>
                  </a:lnTo>
                  <a:lnTo>
                    <a:pt x="34" y="128"/>
                  </a:lnTo>
                  <a:lnTo>
                    <a:pt x="27" y="126"/>
                  </a:lnTo>
                  <a:lnTo>
                    <a:pt x="21" y="125"/>
                  </a:lnTo>
                  <a:lnTo>
                    <a:pt x="16" y="122"/>
                  </a:lnTo>
                  <a:lnTo>
                    <a:pt x="11" y="119"/>
                  </a:lnTo>
                  <a:lnTo>
                    <a:pt x="7" y="113"/>
                  </a:lnTo>
                  <a:lnTo>
                    <a:pt x="0" y="103"/>
                  </a:lnTo>
                  <a:lnTo>
                    <a:pt x="7" y="97"/>
                  </a:lnTo>
                  <a:lnTo>
                    <a:pt x="7" y="97"/>
                  </a:lnTo>
                  <a:lnTo>
                    <a:pt x="11" y="103"/>
                  </a:lnTo>
                  <a:lnTo>
                    <a:pt x="19" y="107"/>
                  </a:lnTo>
                  <a:lnTo>
                    <a:pt x="27" y="110"/>
                  </a:lnTo>
                  <a:lnTo>
                    <a:pt x="39" y="110"/>
                  </a:lnTo>
                  <a:lnTo>
                    <a:pt x="39" y="110"/>
                  </a:lnTo>
                  <a:lnTo>
                    <a:pt x="58" y="110"/>
                  </a:lnTo>
                  <a:lnTo>
                    <a:pt x="77" y="107"/>
                  </a:lnTo>
                  <a:lnTo>
                    <a:pt x="97" y="104"/>
                  </a:lnTo>
                  <a:lnTo>
                    <a:pt x="116" y="100"/>
                  </a:lnTo>
                  <a:lnTo>
                    <a:pt x="116" y="100"/>
                  </a:lnTo>
                  <a:lnTo>
                    <a:pt x="95" y="68"/>
                  </a:lnTo>
                  <a:lnTo>
                    <a:pt x="95" y="68"/>
                  </a:lnTo>
                  <a:lnTo>
                    <a:pt x="69" y="73"/>
                  </a:lnTo>
                  <a:lnTo>
                    <a:pt x="48" y="74"/>
                  </a:lnTo>
                  <a:lnTo>
                    <a:pt x="48" y="74"/>
                  </a:lnTo>
                  <a:lnTo>
                    <a:pt x="36" y="73"/>
                  </a:lnTo>
                  <a:lnTo>
                    <a:pt x="24" y="68"/>
                  </a:lnTo>
                  <a:lnTo>
                    <a:pt x="16" y="63"/>
                  </a:lnTo>
                  <a:lnTo>
                    <a:pt x="8" y="55"/>
                  </a:lnTo>
                  <a:lnTo>
                    <a:pt x="13" y="4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6" name="Freeform 187"/>
            <p:cNvSpPr>
              <a:spLocks noEditPoints="1"/>
            </p:cNvSpPr>
            <p:nvPr userDrawn="1"/>
          </p:nvSpPr>
          <p:spPr bwMode="auto">
            <a:xfrm>
              <a:off x="6056314" y="1754188"/>
              <a:ext cx="111125" cy="139700"/>
            </a:xfrm>
            <a:custGeom>
              <a:avLst/>
              <a:gdLst/>
              <a:ahLst/>
              <a:cxnLst>
                <a:cxn ang="0">
                  <a:pos x="23" y="64"/>
                </a:cxn>
                <a:cxn ang="0">
                  <a:pos x="77" y="64"/>
                </a:cxn>
                <a:cxn ang="0">
                  <a:pos x="103" y="35"/>
                </a:cxn>
                <a:cxn ang="0">
                  <a:pos x="91" y="10"/>
                </a:cxn>
                <a:cxn ang="0">
                  <a:pos x="84" y="7"/>
                </a:cxn>
                <a:cxn ang="0">
                  <a:pos x="101" y="0"/>
                </a:cxn>
                <a:cxn ang="0">
                  <a:pos x="120" y="4"/>
                </a:cxn>
                <a:cxn ang="0">
                  <a:pos x="133" y="16"/>
                </a:cxn>
                <a:cxn ang="0">
                  <a:pos x="129" y="25"/>
                </a:cxn>
                <a:cxn ang="0">
                  <a:pos x="123" y="61"/>
                </a:cxn>
                <a:cxn ang="0">
                  <a:pos x="178" y="48"/>
                </a:cxn>
                <a:cxn ang="0">
                  <a:pos x="191" y="45"/>
                </a:cxn>
                <a:cxn ang="0">
                  <a:pos x="207" y="55"/>
                </a:cxn>
                <a:cxn ang="0">
                  <a:pos x="204" y="64"/>
                </a:cxn>
                <a:cxn ang="0">
                  <a:pos x="177" y="71"/>
                </a:cxn>
                <a:cxn ang="0">
                  <a:pos x="123" y="93"/>
                </a:cxn>
                <a:cxn ang="0">
                  <a:pos x="152" y="120"/>
                </a:cxn>
                <a:cxn ang="0">
                  <a:pos x="177" y="111"/>
                </a:cxn>
                <a:cxn ang="0">
                  <a:pos x="193" y="114"/>
                </a:cxn>
                <a:cxn ang="0">
                  <a:pos x="196" y="126"/>
                </a:cxn>
                <a:cxn ang="0">
                  <a:pos x="181" y="135"/>
                </a:cxn>
                <a:cxn ang="0">
                  <a:pos x="126" y="195"/>
                </a:cxn>
                <a:cxn ang="0">
                  <a:pos x="177" y="214"/>
                </a:cxn>
                <a:cxn ang="0">
                  <a:pos x="206" y="233"/>
                </a:cxn>
                <a:cxn ang="0">
                  <a:pos x="209" y="247"/>
                </a:cxn>
                <a:cxn ang="0">
                  <a:pos x="199" y="255"/>
                </a:cxn>
                <a:cxn ang="0">
                  <a:pos x="181" y="247"/>
                </a:cxn>
                <a:cxn ang="0">
                  <a:pos x="126" y="216"/>
                </a:cxn>
                <a:cxn ang="0">
                  <a:pos x="120" y="239"/>
                </a:cxn>
                <a:cxn ang="0">
                  <a:pos x="103" y="256"/>
                </a:cxn>
                <a:cxn ang="0">
                  <a:pos x="72" y="262"/>
                </a:cxn>
                <a:cxn ang="0">
                  <a:pos x="32" y="252"/>
                </a:cxn>
                <a:cxn ang="0">
                  <a:pos x="17" y="226"/>
                </a:cxn>
                <a:cxn ang="0">
                  <a:pos x="27" y="206"/>
                </a:cxn>
                <a:cxn ang="0">
                  <a:pos x="65" y="191"/>
                </a:cxn>
                <a:cxn ang="0">
                  <a:pos x="106" y="192"/>
                </a:cxn>
                <a:cxn ang="0">
                  <a:pos x="62" y="148"/>
                </a:cxn>
                <a:cxn ang="0">
                  <a:pos x="35" y="143"/>
                </a:cxn>
                <a:cxn ang="0">
                  <a:pos x="26" y="127"/>
                </a:cxn>
                <a:cxn ang="0">
                  <a:pos x="41" y="108"/>
                </a:cxn>
                <a:cxn ang="0">
                  <a:pos x="41" y="123"/>
                </a:cxn>
                <a:cxn ang="0">
                  <a:pos x="64" y="130"/>
                </a:cxn>
                <a:cxn ang="0">
                  <a:pos x="104" y="127"/>
                </a:cxn>
                <a:cxn ang="0">
                  <a:pos x="49" y="84"/>
                </a:cxn>
                <a:cxn ang="0">
                  <a:pos x="20" y="78"/>
                </a:cxn>
                <a:cxn ang="0">
                  <a:pos x="6" y="53"/>
                </a:cxn>
                <a:cxn ang="0">
                  <a:pos x="48" y="208"/>
                </a:cxn>
                <a:cxn ang="0">
                  <a:pos x="32" y="220"/>
                </a:cxn>
                <a:cxn ang="0">
                  <a:pos x="33" y="232"/>
                </a:cxn>
                <a:cxn ang="0">
                  <a:pos x="49" y="242"/>
                </a:cxn>
                <a:cxn ang="0">
                  <a:pos x="85" y="242"/>
                </a:cxn>
                <a:cxn ang="0">
                  <a:pos x="103" y="230"/>
                </a:cxn>
                <a:cxn ang="0">
                  <a:pos x="106" y="210"/>
                </a:cxn>
              </a:cxnLst>
              <a:rect l="0" t="0" r="r" b="b"/>
              <a:pathLst>
                <a:path w="210" h="262">
                  <a:moveTo>
                    <a:pt x="6" y="53"/>
                  </a:moveTo>
                  <a:lnTo>
                    <a:pt x="6" y="53"/>
                  </a:lnTo>
                  <a:lnTo>
                    <a:pt x="14" y="59"/>
                  </a:lnTo>
                  <a:lnTo>
                    <a:pt x="23" y="64"/>
                  </a:lnTo>
                  <a:lnTo>
                    <a:pt x="35" y="65"/>
                  </a:lnTo>
                  <a:lnTo>
                    <a:pt x="52" y="65"/>
                  </a:lnTo>
                  <a:lnTo>
                    <a:pt x="52" y="65"/>
                  </a:lnTo>
                  <a:lnTo>
                    <a:pt x="77" y="64"/>
                  </a:lnTo>
                  <a:lnTo>
                    <a:pt x="103" y="62"/>
                  </a:lnTo>
                  <a:lnTo>
                    <a:pt x="103" y="62"/>
                  </a:lnTo>
                  <a:lnTo>
                    <a:pt x="103" y="35"/>
                  </a:lnTo>
                  <a:lnTo>
                    <a:pt x="103" y="35"/>
                  </a:lnTo>
                  <a:lnTo>
                    <a:pt x="103" y="25"/>
                  </a:lnTo>
                  <a:lnTo>
                    <a:pt x="101" y="17"/>
                  </a:lnTo>
                  <a:lnTo>
                    <a:pt x="97" y="13"/>
                  </a:lnTo>
                  <a:lnTo>
                    <a:pt x="91" y="10"/>
                  </a:lnTo>
                  <a:lnTo>
                    <a:pt x="91" y="10"/>
                  </a:lnTo>
                  <a:lnTo>
                    <a:pt x="85" y="9"/>
                  </a:lnTo>
                  <a:lnTo>
                    <a:pt x="84" y="7"/>
                  </a:lnTo>
                  <a:lnTo>
                    <a:pt x="84" y="7"/>
                  </a:lnTo>
                  <a:lnTo>
                    <a:pt x="85" y="4"/>
                  </a:lnTo>
                  <a:lnTo>
                    <a:pt x="88" y="3"/>
                  </a:lnTo>
                  <a:lnTo>
                    <a:pt x="94" y="0"/>
                  </a:lnTo>
                  <a:lnTo>
                    <a:pt x="101" y="0"/>
                  </a:lnTo>
                  <a:lnTo>
                    <a:pt x="101" y="0"/>
                  </a:lnTo>
                  <a:lnTo>
                    <a:pt x="110" y="1"/>
                  </a:lnTo>
                  <a:lnTo>
                    <a:pt x="120" y="4"/>
                  </a:lnTo>
                  <a:lnTo>
                    <a:pt x="120" y="4"/>
                  </a:lnTo>
                  <a:lnTo>
                    <a:pt x="126" y="7"/>
                  </a:lnTo>
                  <a:lnTo>
                    <a:pt x="130" y="10"/>
                  </a:lnTo>
                  <a:lnTo>
                    <a:pt x="132" y="13"/>
                  </a:lnTo>
                  <a:lnTo>
                    <a:pt x="133" y="16"/>
                  </a:lnTo>
                  <a:lnTo>
                    <a:pt x="133" y="16"/>
                  </a:lnTo>
                  <a:lnTo>
                    <a:pt x="132" y="19"/>
                  </a:lnTo>
                  <a:lnTo>
                    <a:pt x="129" y="25"/>
                  </a:lnTo>
                  <a:lnTo>
                    <a:pt x="129" y="25"/>
                  </a:lnTo>
                  <a:lnTo>
                    <a:pt x="126" y="29"/>
                  </a:lnTo>
                  <a:lnTo>
                    <a:pt x="125" y="36"/>
                  </a:lnTo>
                  <a:lnTo>
                    <a:pt x="123" y="61"/>
                  </a:lnTo>
                  <a:lnTo>
                    <a:pt x="123" y="61"/>
                  </a:lnTo>
                  <a:lnTo>
                    <a:pt x="159" y="53"/>
                  </a:lnTo>
                  <a:lnTo>
                    <a:pt x="159" y="53"/>
                  </a:lnTo>
                  <a:lnTo>
                    <a:pt x="168" y="52"/>
                  </a:lnTo>
                  <a:lnTo>
                    <a:pt x="178" y="48"/>
                  </a:lnTo>
                  <a:lnTo>
                    <a:pt x="178" y="48"/>
                  </a:lnTo>
                  <a:lnTo>
                    <a:pt x="184" y="46"/>
                  </a:lnTo>
                  <a:lnTo>
                    <a:pt x="191" y="45"/>
                  </a:lnTo>
                  <a:lnTo>
                    <a:pt x="191" y="45"/>
                  </a:lnTo>
                  <a:lnTo>
                    <a:pt x="199" y="46"/>
                  </a:lnTo>
                  <a:lnTo>
                    <a:pt x="204" y="48"/>
                  </a:lnTo>
                  <a:lnTo>
                    <a:pt x="207" y="52"/>
                  </a:lnTo>
                  <a:lnTo>
                    <a:pt x="207" y="55"/>
                  </a:lnTo>
                  <a:lnTo>
                    <a:pt x="207" y="55"/>
                  </a:lnTo>
                  <a:lnTo>
                    <a:pt x="207" y="59"/>
                  </a:lnTo>
                  <a:lnTo>
                    <a:pt x="206" y="62"/>
                  </a:lnTo>
                  <a:lnTo>
                    <a:pt x="204" y="64"/>
                  </a:lnTo>
                  <a:lnTo>
                    <a:pt x="201" y="65"/>
                  </a:lnTo>
                  <a:lnTo>
                    <a:pt x="201" y="65"/>
                  </a:lnTo>
                  <a:lnTo>
                    <a:pt x="191" y="68"/>
                  </a:lnTo>
                  <a:lnTo>
                    <a:pt x="177" y="71"/>
                  </a:lnTo>
                  <a:lnTo>
                    <a:pt x="177" y="71"/>
                  </a:lnTo>
                  <a:lnTo>
                    <a:pt x="123" y="78"/>
                  </a:lnTo>
                  <a:lnTo>
                    <a:pt x="123" y="78"/>
                  </a:lnTo>
                  <a:lnTo>
                    <a:pt x="123" y="93"/>
                  </a:lnTo>
                  <a:lnTo>
                    <a:pt x="123" y="93"/>
                  </a:lnTo>
                  <a:lnTo>
                    <a:pt x="123" y="126"/>
                  </a:lnTo>
                  <a:lnTo>
                    <a:pt x="123" y="126"/>
                  </a:lnTo>
                  <a:lnTo>
                    <a:pt x="152" y="120"/>
                  </a:lnTo>
                  <a:lnTo>
                    <a:pt x="164" y="117"/>
                  </a:lnTo>
                  <a:lnTo>
                    <a:pt x="171" y="114"/>
                  </a:lnTo>
                  <a:lnTo>
                    <a:pt x="171" y="114"/>
                  </a:lnTo>
                  <a:lnTo>
                    <a:pt x="177" y="111"/>
                  </a:lnTo>
                  <a:lnTo>
                    <a:pt x="183" y="111"/>
                  </a:lnTo>
                  <a:lnTo>
                    <a:pt x="183" y="111"/>
                  </a:lnTo>
                  <a:lnTo>
                    <a:pt x="188" y="113"/>
                  </a:lnTo>
                  <a:lnTo>
                    <a:pt x="193" y="114"/>
                  </a:lnTo>
                  <a:lnTo>
                    <a:pt x="196" y="117"/>
                  </a:lnTo>
                  <a:lnTo>
                    <a:pt x="196" y="122"/>
                  </a:lnTo>
                  <a:lnTo>
                    <a:pt x="196" y="122"/>
                  </a:lnTo>
                  <a:lnTo>
                    <a:pt x="196" y="126"/>
                  </a:lnTo>
                  <a:lnTo>
                    <a:pt x="193" y="129"/>
                  </a:lnTo>
                  <a:lnTo>
                    <a:pt x="188" y="132"/>
                  </a:lnTo>
                  <a:lnTo>
                    <a:pt x="181" y="135"/>
                  </a:lnTo>
                  <a:lnTo>
                    <a:pt x="181" y="135"/>
                  </a:lnTo>
                  <a:lnTo>
                    <a:pt x="154" y="139"/>
                  </a:lnTo>
                  <a:lnTo>
                    <a:pt x="123" y="143"/>
                  </a:lnTo>
                  <a:lnTo>
                    <a:pt x="123" y="143"/>
                  </a:lnTo>
                  <a:lnTo>
                    <a:pt x="126" y="195"/>
                  </a:lnTo>
                  <a:lnTo>
                    <a:pt x="126" y="195"/>
                  </a:lnTo>
                  <a:lnTo>
                    <a:pt x="145" y="201"/>
                  </a:lnTo>
                  <a:lnTo>
                    <a:pt x="162" y="207"/>
                  </a:lnTo>
                  <a:lnTo>
                    <a:pt x="177" y="214"/>
                  </a:lnTo>
                  <a:lnTo>
                    <a:pt x="191" y="221"/>
                  </a:lnTo>
                  <a:lnTo>
                    <a:pt x="191" y="221"/>
                  </a:lnTo>
                  <a:lnTo>
                    <a:pt x="200" y="227"/>
                  </a:lnTo>
                  <a:lnTo>
                    <a:pt x="206" y="233"/>
                  </a:lnTo>
                  <a:lnTo>
                    <a:pt x="209" y="237"/>
                  </a:lnTo>
                  <a:lnTo>
                    <a:pt x="210" y="243"/>
                  </a:lnTo>
                  <a:lnTo>
                    <a:pt x="210" y="243"/>
                  </a:lnTo>
                  <a:lnTo>
                    <a:pt x="209" y="247"/>
                  </a:lnTo>
                  <a:lnTo>
                    <a:pt x="207" y="252"/>
                  </a:lnTo>
                  <a:lnTo>
                    <a:pt x="203" y="255"/>
                  </a:lnTo>
                  <a:lnTo>
                    <a:pt x="199" y="255"/>
                  </a:lnTo>
                  <a:lnTo>
                    <a:pt x="199" y="255"/>
                  </a:lnTo>
                  <a:lnTo>
                    <a:pt x="194" y="255"/>
                  </a:lnTo>
                  <a:lnTo>
                    <a:pt x="190" y="253"/>
                  </a:lnTo>
                  <a:lnTo>
                    <a:pt x="181" y="247"/>
                  </a:lnTo>
                  <a:lnTo>
                    <a:pt x="181" y="247"/>
                  </a:lnTo>
                  <a:lnTo>
                    <a:pt x="170" y="237"/>
                  </a:lnTo>
                  <a:lnTo>
                    <a:pt x="157" y="229"/>
                  </a:lnTo>
                  <a:lnTo>
                    <a:pt x="142" y="221"/>
                  </a:lnTo>
                  <a:lnTo>
                    <a:pt x="126" y="216"/>
                  </a:lnTo>
                  <a:lnTo>
                    <a:pt x="126" y="216"/>
                  </a:lnTo>
                  <a:lnTo>
                    <a:pt x="125" y="230"/>
                  </a:lnTo>
                  <a:lnTo>
                    <a:pt x="120" y="239"/>
                  </a:lnTo>
                  <a:lnTo>
                    <a:pt x="120" y="239"/>
                  </a:lnTo>
                  <a:lnTo>
                    <a:pt x="117" y="245"/>
                  </a:lnTo>
                  <a:lnTo>
                    <a:pt x="113" y="249"/>
                  </a:lnTo>
                  <a:lnTo>
                    <a:pt x="109" y="253"/>
                  </a:lnTo>
                  <a:lnTo>
                    <a:pt x="103" y="256"/>
                  </a:lnTo>
                  <a:lnTo>
                    <a:pt x="96" y="259"/>
                  </a:lnTo>
                  <a:lnTo>
                    <a:pt x="88" y="261"/>
                  </a:lnTo>
                  <a:lnTo>
                    <a:pt x="72" y="262"/>
                  </a:lnTo>
                  <a:lnTo>
                    <a:pt x="72" y="262"/>
                  </a:lnTo>
                  <a:lnTo>
                    <a:pt x="61" y="261"/>
                  </a:lnTo>
                  <a:lnTo>
                    <a:pt x="49" y="259"/>
                  </a:lnTo>
                  <a:lnTo>
                    <a:pt x="41" y="256"/>
                  </a:lnTo>
                  <a:lnTo>
                    <a:pt x="32" y="252"/>
                  </a:lnTo>
                  <a:lnTo>
                    <a:pt x="26" y="246"/>
                  </a:lnTo>
                  <a:lnTo>
                    <a:pt x="22" y="240"/>
                  </a:lnTo>
                  <a:lnTo>
                    <a:pt x="19" y="233"/>
                  </a:lnTo>
                  <a:lnTo>
                    <a:pt x="17" y="226"/>
                  </a:lnTo>
                  <a:lnTo>
                    <a:pt x="17" y="226"/>
                  </a:lnTo>
                  <a:lnTo>
                    <a:pt x="19" y="219"/>
                  </a:lnTo>
                  <a:lnTo>
                    <a:pt x="22" y="211"/>
                  </a:lnTo>
                  <a:lnTo>
                    <a:pt x="27" y="206"/>
                  </a:lnTo>
                  <a:lnTo>
                    <a:pt x="35" y="200"/>
                  </a:lnTo>
                  <a:lnTo>
                    <a:pt x="43" y="195"/>
                  </a:lnTo>
                  <a:lnTo>
                    <a:pt x="54" y="192"/>
                  </a:lnTo>
                  <a:lnTo>
                    <a:pt x="65" y="191"/>
                  </a:lnTo>
                  <a:lnTo>
                    <a:pt x="78" y="191"/>
                  </a:lnTo>
                  <a:lnTo>
                    <a:pt x="78" y="191"/>
                  </a:lnTo>
                  <a:lnTo>
                    <a:pt x="106" y="192"/>
                  </a:lnTo>
                  <a:lnTo>
                    <a:pt x="106" y="192"/>
                  </a:lnTo>
                  <a:lnTo>
                    <a:pt x="106" y="146"/>
                  </a:lnTo>
                  <a:lnTo>
                    <a:pt x="106" y="146"/>
                  </a:lnTo>
                  <a:lnTo>
                    <a:pt x="84" y="148"/>
                  </a:lnTo>
                  <a:lnTo>
                    <a:pt x="62" y="148"/>
                  </a:lnTo>
                  <a:lnTo>
                    <a:pt x="62" y="148"/>
                  </a:lnTo>
                  <a:lnTo>
                    <a:pt x="46" y="146"/>
                  </a:lnTo>
                  <a:lnTo>
                    <a:pt x="41" y="145"/>
                  </a:lnTo>
                  <a:lnTo>
                    <a:pt x="35" y="143"/>
                  </a:lnTo>
                  <a:lnTo>
                    <a:pt x="30" y="140"/>
                  </a:lnTo>
                  <a:lnTo>
                    <a:pt x="27" y="136"/>
                  </a:lnTo>
                  <a:lnTo>
                    <a:pt x="26" y="132"/>
                  </a:lnTo>
                  <a:lnTo>
                    <a:pt x="26" y="127"/>
                  </a:lnTo>
                  <a:lnTo>
                    <a:pt x="26" y="127"/>
                  </a:lnTo>
                  <a:lnTo>
                    <a:pt x="27" y="117"/>
                  </a:lnTo>
                  <a:lnTo>
                    <a:pt x="30" y="107"/>
                  </a:lnTo>
                  <a:lnTo>
                    <a:pt x="41" y="108"/>
                  </a:lnTo>
                  <a:lnTo>
                    <a:pt x="41" y="108"/>
                  </a:lnTo>
                  <a:lnTo>
                    <a:pt x="39" y="117"/>
                  </a:lnTo>
                  <a:lnTo>
                    <a:pt x="39" y="117"/>
                  </a:lnTo>
                  <a:lnTo>
                    <a:pt x="41" y="123"/>
                  </a:lnTo>
                  <a:lnTo>
                    <a:pt x="42" y="126"/>
                  </a:lnTo>
                  <a:lnTo>
                    <a:pt x="45" y="127"/>
                  </a:lnTo>
                  <a:lnTo>
                    <a:pt x="52" y="130"/>
                  </a:lnTo>
                  <a:lnTo>
                    <a:pt x="64" y="130"/>
                  </a:lnTo>
                  <a:lnTo>
                    <a:pt x="64" y="130"/>
                  </a:lnTo>
                  <a:lnTo>
                    <a:pt x="84" y="130"/>
                  </a:lnTo>
                  <a:lnTo>
                    <a:pt x="104" y="127"/>
                  </a:lnTo>
                  <a:lnTo>
                    <a:pt x="104" y="127"/>
                  </a:lnTo>
                  <a:lnTo>
                    <a:pt x="104" y="81"/>
                  </a:lnTo>
                  <a:lnTo>
                    <a:pt x="104" y="81"/>
                  </a:lnTo>
                  <a:lnTo>
                    <a:pt x="74" y="82"/>
                  </a:lnTo>
                  <a:lnTo>
                    <a:pt x="49" y="84"/>
                  </a:lnTo>
                  <a:lnTo>
                    <a:pt x="49" y="84"/>
                  </a:lnTo>
                  <a:lnTo>
                    <a:pt x="32" y="82"/>
                  </a:lnTo>
                  <a:lnTo>
                    <a:pt x="26" y="81"/>
                  </a:lnTo>
                  <a:lnTo>
                    <a:pt x="20" y="78"/>
                  </a:lnTo>
                  <a:lnTo>
                    <a:pt x="14" y="75"/>
                  </a:lnTo>
                  <a:lnTo>
                    <a:pt x="9" y="71"/>
                  </a:lnTo>
                  <a:lnTo>
                    <a:pt x="0" y="59"/>
                  </a:lnTo>
                  <a:lnTo>
                    <a:pt x="6" y="53"/>
                  </a:lnTo>
                  <a:close/>
                  <a:moveTo>
                    <a:pt x="74" y="206"/>
                  </a:moveTo>
                  <a:lnTo>
                    <a:pt x="74" y="206"/>
                  </a:lnTo>
                  <a:lnTo>
                    <a:pt x="55" y="207"/>
                  </a:lnTo>
                  <a:lnTo>
                    <a:pt x="48" y="208"/>
                  </a:lnTo>
                  <a:lnTo>
                    <a:pt x="42" y="210"/>
                  </a:lnTo>
                  <a:lnTo>
                    <a:pt x="36" y="213"/>
                  </a:lnTo>
                  <a:lnTo>
                    <a:pt x="33" y="217"/>
                  </a:lnTo>
                  <a:lnTo>
                    <a:pt x="32" y="220"/>
                  </a:lnTo>
                  <a:lnTo>
                    <a:pt x="30" y="224"/>
                  </a:lnTo>
                  <a:lnTo>
                    <a:pt x="30" y="224"/>
                  </a:lnTo>
                  <a:lnTo>
                    <a:pt x="30" y="229"/>
                  </a:lnTo>
                  <a:lnTo>
                    <a:pt x="33" y="232"/>
                  </a:lnTo>
                  <a:lnTo>
                    <a:pt x="35" y="236"/>
                  </a:lnTo>
                  <a:lnTo>
                    <a:pt x="39" y="237"/>
                  </a:lnTo>
                  <a:lnTo>
                    <a:pt x="43" y="240"/>
                  </a:lnTo>
                  <a:lnTo>
                    <a:pt x="49" y="242"/>
                  </a:lnTo>
                  <a:lnTo>
                    <a:pt x="65" y="243"/>
                  </a:lnTo>
                  <a:lnTo>
                    <a:pt x="65" y="243"/>
                  </a:lnTo>
                  <a:lnTo>
                    <a:pt x="75" y="243"/>
                  </a:lnTo>
                  <a:lnTo>
                    <a:pt x="85" y="242"/>
                  </a:lnTo>
                  <a:lnTo>
                    <a:pt x="93" y="239"/>
                  </a:lnTo>
                  <a:lnTo>
                    <a:pt x="99" y="234"/>
                  </a:lnTo>
                  <a:lnTo>
                    <a:pt x="99" y="234"/>
                  </a:lnTo>
                  <a:lnTo>
                    <a:pt x="103" y="230"/>
                  </a:lnTo>
                  <a:lnTo>
                    <a:pt x="104" y="224"/>
                  </a:lnTo>
                  <a:lnTo>
                    <a:pt x="106" y="219"/>
                  </a:lnTo>
                  <a:lnTo>
                    <a:pt x="106" y="210"/>
                  </a:lnTo>
                  <a:lnTo>
                    <a:pt x="106" y="210"/>
                  </a:lnTo>
                  <a:lnTo>
                    <a:pt x="88" y="207"/>
                  </a:lnTo>
                  <a:lnTo>
                    <a:pt x="74" y="206"/>
                  </a:lnTo>
                  <a:lnTo>
                    <a:pt x="74" y="206"/>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7" name="Freeform 188"/>
            <p:cNvSpPr>
              <a:spLocks noEditPoints="1"/>
            </p:cNvSpPr>
            <p:nvPr userDrawn="1"/>
          </p:nvSpPr>
          <p:spPr bwMode="auto">
            <a:xfrm>
              <a:off x="6191251" y="1755776"/>
              <a:ext cx="138113" cy="139700"/>
            </a:xfrm>
            <a:custGeom>
              <a:avLst/>
              <a:gdLst/>
              <a:ahLst/>
              <a:cxnLst>
                <a:cxn ang="0">
                  <a:pos x="90" y="248"/>
                </a:cxn>
                <a:cxn ang="0">
                  <a:pos x="122" y="225"/>
                </a:cxn>
                <a:cxn ang="0">
                  <a:pos x="139" y="196"/>
                </a:cxn>
                <a:cxn ang="0">
                  <a:pos x="132" y="191"/>
                </a:cxn>
                <a:cxn ang="0">
                  <a:pos x="112" y="191"/>
                </a:cxn>
                <a:cxn ang="0">
                  <a:pos x="92" y="181"/>
                </a:cxn>
                <a:cxn ang="0">
                  <a:pos x="81" y="161"/>
                </a:cxn>
                <a:cxn ang="0">
                  <a:pos x="81" y="142"/>
                </a:cxn>
                <a:cxn ang="0">
                  <a:pos x="92" y="118"/>
                </a:cxn>
                <a:cxn ang="0">
                  <a:pos x="112" y="107"/>
                </a:cxn>
                <a:cxn ang="0">
                  <a:pos x="131" y="107"/>
                </a:cxn>
                <a:cxn ang="0">
                  <a:pos x="141" y="74"/>
                </a:cxn>
                <a:cxn ang="0">
                  <a:pos x="68" y="84"/>
                </a:cxn>
                <a:cxn ang="0">
                  <a:pos x="51" y="89"/>
                </a:cxn>
                <a:cxn ang="0">
                  <a:pos x="36" y="94"/>
                </a:cxn>
                <a:cxn ang="0">
                  <a:pos x="28" y="96"/>
                </a:cxn>
                <a:cxn ang="0">
                  <a:pos x="12" y="84"/>
                </a:cxn>
                <a:cxn ang="0">
                  <a:pos x="0" y="67"/>
                </a:cxn>
                <a:cxn ang="0">
                  <a:pos x="3" y="61"/>
                </a:cxn>
                <a:cxn ang="0">
                  <a:pos x="9" y="66"/>
                </a:cxn>
                <a:cxn ang="0">
                  <a:pos x="19" y="70"/>
                </a:cxn>
                <a:cxn ang="0">
                  <a:pos x="39" y="71"/>
                </a:cxn>
                <a:cxn ang="0">
                  <a:pos x="99" y="63"/>
                </a:cxn>
                <a:cxn ang="0">
                  <a:pos x="139" y="26"/>
                </a:cxn>
                <a:cxn ang="0">
                  <a:pos x="134" y="15"/>
                </a:cxn>
                <a:cxn ang="0">
                  <a:pos x="121" y="10"/>
                </a:cxn>
                <a:cxn ang="0">
                  <a:pos x="119" y="8"/>
                </a:cxn>
                <a:cxn ang="0">
                  <a:pos x="122" y="3"/>
                </a:cxn>
                <a:cxn ang="0">
                  <a:pos x="132" y="0"/>
                </a:cxn>
                <a:cxn ang="0">
                  <a:pos x="157" y="5"/>
                </a:cxn>
                <a:cxn ang="0">
                  <a:pos x="170" y="13"/>
                </a:cxn>
                <a:cxn ang="0">
                  <a:pos x="170" y="21"/>
                </a:cxn>
                <a:cxn ang="0">
                  <a:pos x="164" y="28"/>
                </a:cxn>
                <a:cxn ang="0">
                  <a:pos x="160" y="57"/>
                </a:cxn>
                <a:cxn ang="0">
                  <a:pos x="212" y="52"/>
                </a:cxn>
                <a:cxn ang="0">
                  <a:pos x="228" y="48"/>
                </a:cxn>
                <a:cxn ang="0">
                  <a:pos x="242" y="50"/>
                </a:cxn>
                <a:cxn ang="0">
                  <a:pos x="257" y="57"/>
                </a:cxn>
                <a:cxn ang="0">
                  <a:pos x="261" y="66"/>
                </a:cxn>
                <a:cxn ang="0">
                  <a:pos x="260" y="71"/>
                </a:cxn>
                <a:cxn ang="0">
                  <a:pos x="252" y="74"/>
                </a:cxn>
                <a:cxn ang="0">
                  <a:pos x="219" y="71"/>
                </a:cxn>
                <a:cxn ang="0">
                  <a:pos x="160" y="73"/>
                </a:cxn>
                <a:cxn ang="0">
                  <a:pos x="158" y="128"/>
                </a:cxn>
                <a:cxn ang="0">
                  <a:pos x="165" y="155"/>
                </a:cxn>
                <a:cxn ang="0">
                  <a:pos x="164" y="186"/>
                </a:cxn>
                <a:cxn ang="0">
                  <a:pos x="141" y="229"/>
                </a:cxn>
                <a:cxn ang="0">
                  <a:pos x="97" y="258"/>
                </a:cxn>
                <a:cxn ang="0">
                  <a:pos x="119" y="119"/>
                </a:cxn>
                <a:cxn ang="0">
                  <a:pos x="110" y="121"/>
                </a:cxn>
                <a:cxn ang="0">
                  <a:pos x="100" y="131"/>
                </a:cxn>
                <a:cxn ang="0">
                  <a:pos x="94" y="148"/>
                </a:cxn>
                <a:cxn ang="0">
                  <a:pos x="97" y="160"/>
                </a:cxn>
                <a:cxn ang="0">
                  <a:pos x="106" y="170"/>
                </a:cxn>
                <a:cxn ang="0">
                  <a:pos x="121" y="174"/>
                </a:cxn>
                <a:cxn ang="0">
                  <a:pos x="129" y="171"/>
                </a:cxn>
                <a:cxn ang="0">
                  <a:pos x="138" y="163"/>
                </a:cxn>
                <a:cxn ang="0">
                  <a:pos x="141" y="145"/>
                </a:cxn>
                <a:cxn ang="0">
                  <a:pos x="135" y="126"/>
                </a:cxn>
                <a:cxn ang="0">
                  <a:pos x="123" y="119"/>
                </a:cxn>
              </a:cxnLst>
              <a:rect l="0" t="0" r="r" b="b"/>
              <a:pathLst>
                <a:path w="261" h="264">
                  <a:moveTo>
                    <a:pt x="77" y="255"/>
                  </a:moveTo>
                  <a:lnTo>
                    <a:pt x="77" y="255"/>
                  </a:lnTo>
                  <a:lnTo>
                    <a:pt x="90" y="248"/>
                  </a:lnTo>
                  <a:lnTo>
                    <a:pt x="102" y="241"/>
                  </a:lnTo>
                  <a:lnTo>
                    <a:pt x="113" y="233"/>
                  </a:lnTo>
                  <a:lnTo>
                    <a:pt x="122" y="225"/>
                  </a:lnTo>
                  <a:lnTo>
                    <a:pt x="129" y="216"/>
                  </a:lnTo>
                  <a:lnTo>
                    <a:pt x="135" y="206"/>
                  </a:lnTo>
                  <a:lnTo>
                    <a:pt x="139" y="196"/>
                  </a:lnTo>
                  <a:lnTo>
                    <a:pt x="142" y="186"/>
                  </a:lnTo>
                  <a:lnTo>
                    <a:pt x="142" y="186"/>
                  </a:lnTo>
                  <a:lnTo>
                    <a:pt x="132" y="191"/>
                  </a:lnTo>
                  <a:lnTo>
                    <a:pt x="121" y="193"/>
                  </a:lnTo>
                  <a:lnTo>
                    <a:pt x="121" y="193"/>
                  </a:lnTo>
                  <a:lnTo>
                    <a:pt x="112" y="191"/>
                  </a:lnTo>
                  <a:lnTo>
                    <a:pt x="105" y="190"/>
                  </a:lnTo>
                  <a:lnTo>
                    <a:pt x="97" y="186"/>
                  </a:lnTo>
                  <a:lnTo>
                    <a:pt x="92" y="181"/>
                  </a:lnTo>
                  <a:lnTo>
                    <a:pt x="87" y="176"/>
                  </a:lnTo>
                  <a:lnTo>
                    <a:pt x="83" y="168"/>
                  </a:lnTo>
                  <a:lnTo>
                    <a:pt x="81" y="161"/>
                  </a:lnTo>
                  <a:lnTo>
                    <a:pt x="80" y="152"/>
                  </a:lnTo>
                  <a:lnTo>
                    <a:pt x="80" y="152"/>
                  </a:lnTo>
                  <a:lnTo>
                    <a:pt x="81" y="142"/>
                  </a:lnTo>
                  <a:lnTo>
                    <a:pt x="83" y="132"/>
                  </a:lnTo>
                  <a:lnTo>
                    <a:pt x="87" y="125"/>
                  </a:lnTo>
                  <a:lnTo>
                    <a:pt x="92" y="118"/>
                  </a:lnTo>
                  <a:lnTo>
                    <a:pt x="97" y="113"/>
                  </a:lnTo>
                  <a:lnTo>
                    <a:pt x="105" y="109"/>
                  </a:lnTo>
                  <a:lnTo>
                    <a:pt x="112" y="107"/>
                  </a:lnTo>
                  <a:lnTo>
                    <a:pt x="121" y="106"/>
                  </a:lnTo>
                  <a:lnTo>
                    <a:pt x="121" y="106"/>
                  </a:lnTo>
                  <a:lnTo>
                    <a:pt x="131" y="107"/>
                  </a:lnTo>
                  <a:lnTo>
                    <a:pt x="141" y="112"/>
                  </a:lnTo>
                  <a:lnTo>
                    <a:pt x="141" y="112"/>
                  </a:lnTo>
                  <a:lnTo>
                    <a:pt x="141" y="74"/>
                  </a:lnTo>
                  <a:lnTo>
                    <a:pt x="141" y="74"/>
                  </a:lnTo>
                  <a:lnTo>
                    <a:pt x="103" y="79"/>
                  </a:lnTo>
                  <a:lnTo>
                    <a:pt x="68" y="84"/>
                  </a:lnTo>
                  <a:lnTo>
                    <a:pt x="68" y="84"/>
                  </a:lnTo>
                  <a:lnTo>
                    <a:pt x="51" y="89"/>
                  </a:lnTo>
                  <a:lnTo>
                    <a:pt x="51" y="89"/>
                  </a:lnTo>
                  <a:lnTo>
                    <a:pt x="41" y="93"/>
                  </a:lnTo>
                  <a:lnTo>
                    <a:pt x="41" y="93"/>
                  </a:lnTo>
                  <a:lnTo>
                    <a:pt x="36" y="94"/>
                  </a:lnTo>
                  <a:lnTo>
                    <a:pt x="32" y="96"/>
                  </a:lnTo>
                  <a:lnTo>
                    <a:pt x="32" y="96"/>
                  </a:lnTo>
                  <a:lnTo>
                    <a:pt x="28" y="96"/>
                  </a:lnTo>
                  <a:lnTo>
                    <a:pt x="23" y="93"/>
                  </a:lnTo>
                  <a:lnTo>
                    <a:pt x="12" y="84"/>
                  </a:lnTo>
                  <a:lnTo>
                    <a:pt x="12" y="84"/>
                  </a:lnTo>
                  <a:lnTo>
                    <a:pt x="3" y="74"/>
                  </a:lnTo>
                  <a:lnTo>
                    <a:pt x="2" y="71"/>
                  </a:lnTo>
                  <a:lnTo>
                    <a:pt x="0" y="67"/>
                  </a:lnTo>
                  <a:lnTo>
                    <a:pt x="0" y="67"/>
                  </a:lnTo>
                  <a:lnTo>
                    <a:pt x="0" y="63"/>
                  </a:lnTo>
                  <a:lnTo>
                    <a:pt x="3" y="61"/>
                  </a:lnTo>
                  <a:lnTo>
                    <a:pt x="3" y="61"/>
                  </a:lnTo>
                  <a:lnTo>
                    <a:pt x="6" y="63"/>
                  </a:lnTo>
                  <a:lnTo>
                    <a:pt x="9" y="66"/>
                  </a:lnTo>
                  <a:lnTo>
                    <a:pt x="9" y="66"/>
                  </a:lnTo>
                  <a:lnTo>
                    <a:pt x="15" y="68"/>
                  </a:lnTo>
                  <a:lnTo>
                    <a:pt x="19" y="70"/>
                  </a:lnTo>
                  <a:lnTo>
                    <a:pt x="28" y="71"/>
                  </a:lnTo>
                  <a:lnTo>
                    <a:pt x="28" y="71"/>
                  </a:lnTo>
                  <a:lnTo>
                    <a:pt x="39" y="71"/>
                  </a:lnTo>
                  <a:lnTo>
                    <a:pt x="51" y="70"/>
                  </a:lnTo>
                  <a:lnTo>
                    <a:pt x="51" y="70"/>
                  </a:lnTo>
                  <a:lnTo>
                    <a:pt x="99" y="63"/>
                  </a:lnTo>
                  <a:lnTo>
                    <a:pt x="141" y="58"/>
                  </a:lnTo>
                  <a:lnTo>
                    <a:pt x="141" y="58"/>
                  </a:lnTo>
                  <a:lnTo>
                    <a:pt x="139" y="26"/>
                  </a:lnTo>
                  <a:lnTo>
                    <a:pt x="139" y="26"/>
                  </a:lnTo>
                  <a:lnTo>
                    <a:pt x="138" y="19"/>
                  </a:lnTo>
                  <a:lnTo>
                    <a:pt x="134" y="15"/>
                  </a:lnTo>
                  <a:lnTo>
                    <a:pt x="134" y="15"/>
                  </a:lnTo>
                  <a:lnTo>
                    <a:pt x="128" y="12"/>
                  </a:lnTo>
                  <a:lnTo>
                    <a:pt x="121" y="10"/>
                  </a:lnTo>
                  <a:lnTo>
                    <a:pt x="121" y="10"/>
                  </a:lnTo>
                  <a:lnTo>
                    <a:pt x="119" y="9"/>
                  </a:lnTo>
                  <a:lnTo>
                    <a:pt x="119" y="8"/>
                  </a:lnTo>
                  <a:lnTo>
                    <a:pt x="119" y="8"/>
                  </a:lnTo>
                  <a:lnTo>
                    <a:pt x="119" y="6"/>
                  </a:lnTo>
                  <a:lnTo>
                    <a:pt x="122" y="3"/>
                  </a:lnTo>
                  <a:lnTo>
                    <a:pt x="126" y="2"/>
                  </a:lnTo>
                  <a:lnTo>
                    <a:pt x="132" y="0"/>
                  </a:lnTo>
                  <a:lnTo>
                    <a:pt x="132" y="0"/>
                  </a:lnTo>
                  <a:lnTo>
                    <a:pt x="144" y="2"/>
                  </a:lnTo>
                  <a:lnTo>
                    <a:pt x="157" y="5"/>
                  </a:lnTo>
                  <a:lnTo>
                    <a:pt x="157" y="5"/>
                  </a:lnTo>
                  <a:lnTo>
                    <a:pt x="163" y="8"/>
                  </a:lnTo>
                  <a:lnTo>
                    <a:pt x="167" y="10"/>
                  </a:lnTo>
                  <a:lnTo>
                    <a:pt x="170" y="13"/>
                  </a:lnTo>
                  <a:lnTo>
                    <a:pt x="170" y="18"/>
                  </a:lnTo>
                  <a:lnTo>
                    <a:pt x="170" y="18"/>
                  </a:lnTo>
                  <a:lnTo>
                    <a:pt x="170" y="21"/>
                  </a:lnTo>
                  <a:lnTo>
                    <a:pt x="167" y="24"/>
                  </a:lnTo>
                  <a:lnTo>
                    <a:pt x="167" y="24"/>
                  </a:lnTo>
                  <a:lnTo>
                    <a:pt x="164" y="28"/>
                  </a:lnTo>
                  <a:lnTo>
                    <a:pt x="163" y="34"/>
                  </a:lnTo>
                  <a:lnTo>
                    <a:pt x="160" y="57"/>
                  </a:lnTo>
                  <a:lnTo>
                    <a:pt x="160" y="57"/>
                  </a:lnTo>
                  <a:lnTo>
                    <a:pt x="202" y="54"/>
                  </a:lnTo>
                  <a:lnTo>
                    <a:pt x="202" y="54"/>
                  </a:lnTo>
                  <a:lnTo>
                    <a:pt x="212" y="52"/>
                  </a:lnTo>
                  <a:lnTo>
                    <a:pt x="221" y="51"/>
                  </a:lnTo>
                  <a:lnTo>
                    <a:pt x="221" y="51"/>
                  </a:lnTo>
                  <a:lnTo>
                    <a:pt x="228" y="48"/>
                  </a:lnTo>
                  <a:lnTo>
                    <a:pt x="234" y="48"/>
                  </a:lnTo>
                  <a:lnTo>
                    <a:pt x="234" y="48"/>
                  </a:lnTo>
                  <a:lnTo>
                    <a:pt x="242" y="50"/>
                  </a:lnTo>
                  <a:lnTo>
                    <a:pt x="254" y="54"/>
                  </a:lnTo>
                  <a:lnTo>
                    <a:pt x="254" y="54"/>
                  </a:lnTo>
                  <a:lnTo>
                    <a:pt x="257" y="57"/>
                  </a:lnTo>
                  <a:lnTo>
                    <a:pt x="260" y="60"/>
                  </a:lnTo>
                  <a:lnTo>
                    <a:pt x="261" y="63"/>
                  </a:lnTo>
                  <a:lnTo>
                    <a:pt x="261" y="66"/>
                  </a:lnTo>
                  <a:lnTo>
                    <a:pt x="261" y="66"/>
                  </a:lnTo>
                  <a:lnTo>
                    <a:pt x="261" y="68"/>
                  </a:lnTo>
                  <a:lnTo>
                    <a:pt x="260" y="71"/>
                  </a:lnTo>
                  <a:lnTo>
                    <a:pt x="257" y="73"/>
                  </a:lnTo>
                  <a:lnTo>
                    <a:pt x="252" y="74"/>
                  </a:lnTo>
                  <a:lnTo>
                    <a:pt x="252" y="74"/>
                  </a:lnTo>
                  <a:lnTo>
                    <a:pt x="235" y="73"/>
                  </a:lnTo>
                  <a:lnTo>
                    <a:pt x="235" y="73"/>
                  </a:lnTo>
                  <a:lnTo>
                    <a:pt x="219" y="71"/>
                  </a:lnTo>
                  <a:lnTo>
                    <a:pt x="202" y="71"/>
                  </a:lnTo>
                  <a:lnTo>
                    <a:pt x="202" y="71"/>
                  </a:lnTo>
                  <a:lnTo>
                    <a:pt x="160" y="73"/>
                  </a:lnTo>
                  <a:lnTo>
                    <a:pt x="160" y="73"/>
                  </a:lnTo>
                  <a:lnTo>
                    <a:pt x="158" y="128"/>
                  </a:lnTo>
                  <a:lnTo>
                    <a:pt x="158" y="128"/>
                  </a:lnTo>
                  <a:lnTo>
                    <a:pt x="161" y="135"/>
                  </a:lnTo>
                  <a:lnTo>
                    <a:pt x="164" y="145"/>
                  </a:lnTo>
                  <a:lnTo>
                    <a:pt x="165" y="155"/>
                  </a:lnTo>
                  <a:lnTo>
                    <a:pt x="165" y="167"/>
                  </a:lnTo>
                  <a:lnTo>
                    <a:pt x="165" y="167"/>
                  </a:lnTo>
                  <a:lnTo>
                    <a:pt x="164" y="186"/>
                  </a:lnTo>
                  <a:lnTo>
                    <a:pt x="160" y="202"/>
                  </a:lnTo>
                  <a:lnTo>
                    <a:pt x="151" y="216"/>
                  </a:lnTo>
                  <a:lnTo>
                    <a:pt x="141" y="229"/>
                  </a:lnTo>
                  <a:lnTo>
                    <a:pt x="129" y="241"/>
                  </a:lnTo>
                  <a:lnTo>
                    <a:pt x="115" y="251"/>
                  </a:lnTo>
                  <a:lnTo>
                    <a:pt x="97" y="258"/>
                  </a:lnTo>
                  <a:lnTo>
                    <a:pt x="80" y="264"/>
                  </a:lnTo>
                  <a:lnTo>
                    <a:pt x="77" y="255"/>
                  </a:lnTo>
                  <a:close/>
                  <a:moveTo>
                    <a:pt x="119" y="119"/>
                  </a:moveTo>
                  <a:lnTo>
                    <a:pt x="119" y="119"/>
                  </a:lnTo>
                  <a:lnTo>
                    <a:pt x="115" y="119"/>
                  </a:lnTo>
                  <a:lnTo>
                    <a:pt x="110" y="121"/>
                  </a:lnTo>
                  <a:lnTo>
                    <a:pt x="106" y="123"/>
                  </a:lnTo>
                  <a:lnTo>
                    <a:pt x="103" y="126"/>
                  </a:lnTo>
                  <a:lnTo>
                    <a:pt x="100" y="131"/>
                  </a:lnTo>
                  <a:lnTo>
                    <a:pt x="97" y="135"/>
                  </a:lnTo>
                  <a:lnTo>
                    <a:pt x="96" y="142"/>
                  </a:lnTo>
                  <a:lnTo>
                    <a:pt x="94" y="148"/>
                  </a:lnTo>
                  <a:lnTo>
                    <a:pt x="94" y="148"/>
                  </a:lnTo>
                  <a:lnTo>
                    <a:pt x="96" y="154"/>
                  </a:lnTo>
                  <a:lnTo>
                    <a:pt x="97" y="160"/>
                  </a:lnTo>
                  <a:lnTo>
                    <a:pt x="99" y="164"/>
                  </a:lnTo>
                  <a:lnTo>
                    <a:pt x="103" y="167"/>
                  </a:lnTo>
                  <a:lnTo>
                    <a:pt x="106" y="170"/>
                  </a:lnTo>
                  <a:lnTo>
                    <a:pt x="110" y="173"/>
                  </a:lnTo>
                  <a:lnTo>
                    <a:pt x="115" y="173"/>
                  </a:lnTo>
                  <a:lnTo>
                    <a:pt x="121" y="174"/>
                  </a:lnTo>
                  <a:lnTo>
                    <a:pt x="121" y="174"/>
                  </a:lnTo>
                  <a:lnTo>
                    <a:pt x="125" y="173"/>
                  </a:lnTo>
                  <a:lnTo>
                    <a:pt x="129" y="171"/>
                  </a:lnTo>
                  <a:lnTo>
                    <a:pt x="132" y="170"/>
                  </a:lnTo>
                  <a:lnTo>
                    <a:pt x="135" y="167"/>
                  </a:lnTo>
                  <a:lnTo>
                    <a:pt x="138" y="163"/>
                  </a:lnTo>
                  <a:lnTo>
                    <a:pt x="139" y="157"/>
                  </a:lnTo>
                  <a:lnTo>
                    <a:pt x="141" y="145"/>
                  </a:lnTo>
                  <a:lnTo>
                    <a:pt x="141" y="145"/>
                  </a:lnTo>
                  <a:lnTo>
                    <a:pt x="139" y="135"/>
                  </a:lnTo>
                  <a:lnTo>
                    <a:pt x="138" y="131"/>
                  </a:lnTo>
                  <a:lnTo>
                    <a:pt x="135" y="126"/>
                  </a:lnTo>
                  <a:lnTo>
                    <a:pt x="132" y="123"/>
                  </a:lnTo>
                  <a:lnTo>
                    <a:pt x="128" y="121"/>
                  </a:lnTo>
                  <a:lnTo>
                    <a:pt x="123" y="119"/>
                  </a:lnTo>
                  <a:lnTo>
                    <a:pt x="119" y="119"/>
                  </a:lnTo>
                  <a:lnTo>
                    <a:pt x="119" y="119"/>
                  </a:lnTo>
                  <a:close/>
                </a:path>
              </a:pathLst>
            </a:custGeom>
            <a:solidFill>
              <a:srgbClr val="2E2624"/>
            </a:solidFill>
            <a:ln w="9525">
              <a:noFill/>
              <a:round/>
              <a:headEnd/>
              <a:tailEnd/>
            </a:ln>
          </p:spPr>
          <p:txBody>
            <a:bodyPr/>
            <a:lstStyle/>
            <a:p>
              <a:pPr>
                <a:lnSpc>
                  <a:spcPct val="90000"/>
                </a:lnSpc>
                <a:defRPr/>
              </a:pPr>
              <a:endParaRPr lang="ja-JP" altLang="en-US" dirty="0"/>
            </a:p>
          </p:txBody>
        </p:sp>
        <p:sp>
          <p:nvSpPr>
            <p:cNvPr id="108" name="Freeform 189"/>
            <p:cNvSpPr>
              <a:spLocks noEditPoints="1"/>
            </p:cNvSpPr>
            <p:nvPr userDrawn="1"/>
          </p:nvSpPr>
          <p:spPr bwMode="auto">
            <a:xfrm>
              <a:off x="6318251" y="1849438"/>
              <a:ext cx="50800" cy="49213"/>
            </a:xfrm>
            <a:custGeom>
              <a:avLst/>
              <a:gdLst/>
              <a:ahLst/>
              <a:cxnLst>
                <a:cxn ang="0">
                  <a:pos x="95" y="47"/>
                </a:cxn>
                <a:cxn ang="0">
                  <a:pos x="90" y="66"/>
                </a:cxn>
                <a:cxn ang="0">
                  <a:pos x="82" y="80"/>
                </a:cxn>
                <a:cxn ang="0">
                  <a:pos x="66" y="90"/>
                </a:cxn>
                <a:cxn ang="0">
                  <a:pos x="48" y="93"/>
                </a:cxn>
                <a:cxn ang="0">
                  <a:pos x="38" y="93"/>
                </a:cxn>
                <a:cxn ang="0">
                  <a:pos x="22" y="86"/>
                </a:cxn>
                <a:cxn ang="0">
                  <a:pos x="9" y="73"/>
                </a:cxn>
                <a:cxn ang="0">
                  <a:pos x="2" y="57"/>
                </a:cxn>
                <a:cxn ang="0">
                  <a:pos x="0" y="47"/>
                </a:cxn>
                <a:cxn ang="0">
                  <a:pos x="5" y="29"/>
                </a:cxn>
                <a:cxn ang="0">
                  <a:pos x="15" y="15"/>
                </a:cxn>
                <a:cxn ang="0">
                  <a:pos x="29" y="5"/>
                </a:cxn>
                <a:cxn ang="0">
                  <a:pos x="48" y="0"/>
                </a:cxn>
                <a:cxn ang="0">
                  <a:pos x="57" y="2"/>
                </a:cxn>
                <a:cxn ang="0">
                  <a:pos x="74" y="9"/>
                </a:cxn>
                <a:cxn ang="0">
                  <a:pos x="86" y="21"/>
                </a:cxn>
                <a:cxn ang="0">
                  <a:pos x="93" y="38"/>
                </a:cxn>
                <a:cxn ang="0">
                  <a:pos x="95" y="47"/>
                </a:cxn>
                <a:cxn ang="0">
                  <a:pos x="16" y="47"/>
                </a:cxn>
                <a:cxn ang="0">
                  <a:pos x="19" y="60"/>
                </a:cxn>
                <a:cxn ang="0">
                  <a:pos x="27" y="68"/>
                </a:cxn>
                <a:cxn ang="0">
                  <a:pos x="35" y="76"/>
                </a:cxn>
                <a:cxn ang="0">
                  <a:pos x="48" y="79"/>
                </a:cxn>
                <a:cxn ang="0">
                  <a:pos x="54" y="77"/>
                </a:cxn>
                <a:cxn ang="0">
                  <a:pos x="66" y="73"/>
                </a:cxn>
                <a:cxn ang="0">
                  <a:pos x="73" y="64"/>
                </a:cxn>
                <a:cxn ang="0">
                  <a:pos x="77" y="54"/>
                </a:cxn>
                <a:cxn ang="0">
                  <a:pos x="79" y="47"/>
                </a:cxn>
                <a:cxn ang="0">
                  <a:pos x="76" y="35"/>
                </a:cxn>
                <a:cxn ang="0">
                  <a:pos x="70" y="25"/>
                </a:cxn>
                <a:cxn ang="0">
                  <a:pos x="60" y="19"/>
                </a:cxn>
                <a:cxn ang="0">
                  <a:pos x="48" y="16"/>
                </a:cxn>
                <a:cxn ang="0">
                  <a:pos x="41" y="18"/>
                </a:cxn>
                <a:cxn ang="0">
                  <a:pos x="31" y="22"/>
                </a:cxn>
                <a:cxn ang="0">
                  <a:pos x="22" y="29"/>
                </a:cxn>
                <a:cxn ang="0">
                  <a:pos x="18" y="41"/>
                </a:cxn>
                <a:cxn ang="0">
                  <a:pos x="16" y="47"/>
                </a:cxn>
              </a:cxnLst>
              <a:rect l="0" t="0" r="r" b="b"/>
              <a:pathLst>
                <a:path w="95" h="93">
                  <a:moveTo>
                    <a:pt x="95" y="47"/>
                  </a:moveTo>
                  <a:lnTo>
                    <a:pt x="95" y="47"/>
                  </a:lnTo>
                  <a:lnTo>
                    <a:pt x="93" y="57"/>
                  </a:lnTo>
                  <a:lnTo>
                    <a:pt x="90" y="66"/>
                  </a:lnTo>
                  <a:lnTo>
                    <a:pt x="86" y="73"/>
                  </a:lnTo>
                  <a:lnTo>
                    <a:pt x="82" y="80"/>
                  </a:lnTo>
                  <a:lnTo>
                    <a:pt x="74" y="86"/>
                  </a:lnTo>
                  <a:lnTo>
                    <a:pt x="66" y="90"/>
                  </a:lnTo>
                  <a:lnTo>
                    <a:pt x="57" y="93"/>
                  </a:lnTo>
                  <a:lnTo>
                    <a:pt x="48" y="93"/>
                  </a:lnTo>
                  <a:lnTo>
                    <a:pt x="48" y="93"/>
                  </a:lnTo>
                  <a:lnTo>
                    <a:pt x="38" y="93"/>
                  </a:lnTo>
                  <a:lnTo>
                    <a:pt x="29" y="90"/>
                  </a:lnTo>
                  <a:lnTo>
                    <a:pt x="22" y="86"/>
                  </a:lnTo>
                  <a:lnTo>
                    <a:pt x="15" y="80"/>
                  </a:lnTo>
                  <a:lnTo>
                    <a:pt x="9" y="73"/>
                  </a:lnTo>
                  <a:lnTo>
                    <a:pt x="5" y="66"/>
                  </a:lnTo>
                  <a:lnTo>
                    <a:pt x="2" y="57"/>
                  </a:lnTo>
                  <a:lnTo>
                    <a:pt x="0" y="47"/>
                  </a:lnTo>
                  <a:lnTo>
                    <a:pt x="0" y="47"/>
                  </a:lnTo>
                  <a:lnTo>
                    <a:pt x="2" y="38"/>
                  </a:lnTo>
                  <a:lnTo>
                    <a:pt x="5" y="29"/>
                  </a:lnTo>
                  <a:lnTo>
                    <a:pt x="9" y="21"/>
                  </a:lnTo>
                  <a:lnTo>
                    <a:pt x="15" y="15"/>
                  </a:lnTo>
                  <a:lnTo>
                    <a:pt x="22" y="9"/>
                  </a:lnTo>
                  <a:lnTo>
                    <a:pt x="29" y="5"/>
                  </a:lnTo>
                  <a:lnTo>
                    <a:pt x="38" y="2"/>
                  </a:lnTo>
                  <a:lnTo>
                    <a:pt x="48" y="0"/>
                  </a:lnTo>
                  <a:lnTo>
                    <a:pt x="48" y="0"/>
                  </a:lnTo>
                  <a:lnTo>
                    <a:pt x="57" y="2"/>
                  </a:lnTo>
                  <a:lnTo>
                    <a:pt x="66" y="5"/>
                  </a:lnTo>
                  <a:lnTo>
                    <a:pt x="74" y="9"/>
                  </a:lnTo>
                  <a:lnTo>
                    <a:pt x="82" y="15"/>
                  </a:lnTo>
                  <a:lnTo>
                    <a:pt x="86" y="21"/>
                  </a:lnTo>
                  <a:lnTo>
                    <a:pt x="90" y="29"/>
                  </a:lnTo>
                  <a:lnTo>
                    <a:pt x="93" y="38"/>
                  </a:lnTo>
                  <a:lnTo>
                    <a:pt x="95" y="47"/>
                  </a:lnTo>
                  <a:lnTo>
                    <a:pt x="95" y="47"/>
                  </a:lnTo>
                  <a:close/>
                  <a:moveTo>
                    <a:pt x="16" y="47"/>
                  </a:moveTo>
                  <a:lnTo>
                    <a:pt x="16" y="47"/>
                  </a:lnTo>
                  <a:lnTo>
                    <a:pt x="18" y="54"/>
                  </a:lnTo>
                  <a:lnTo>
                    <a:pt x="19" y="60"/>
                  </a:lnTo>
                  <a:lnTo>
                    <a:pt x="22" y="64"/>
                  </a:lnTo>
                  <a:lnTo>
                    <a:pt x="27" y="68"/>
                  </a:lnTo>
                  <a:lnTo>
                    <a:pt x="31" y="73"/>
                  </a:lnTo>
                  <a:lnTo>
                    <a:pt x="35" y="76"/>
                  </a:lnTo>
                  <a:lnTo>
                    <a:pt x="41" y="77"/>
                  </a:lnTo>
                  <a:lnTo>
                    <a:pt x="48" y="79"/>
                  </a:lnTo>
                  <a:lnTo>
                    <a:pt x="48" y="79"/>
                  </a:lnTo>
                  <a:lnTo>
                    <a:pt x="54" y="77"/>
                  </a:lnTo>
                  <a:lnTo>
                    <a:pt x="60" y="76"/>
                  </a:lnTo>
                  <a:lnTo>
                    <a:pt x="66" y="73"/>
                  </a:lnTo>
                  <a:lnTo>
                    <a:pt x="70" y="68"/>
                  </a:lnTo>
                  <a:lnTo>
                    <a:pt x="73" y="64"/>
                  </a:lnTo>
                  <a:lnTo>
                    <a:pt x="76" y="60"/>
                  </a:lnTo>
                  <a:lnTo>
                    <a:pt x="77" y="54"/>
                  </a:lnTo>
                  <a:lnTo>
                    <a:pt x="79" y="47"/>
                  </a:lnTo>
                  <a:lnTo>
                    <a:pt x="79" y="47"/>
                  </a:lnTo>
                  <a:lnTo>
                    <a:pt x="77" y="41"/>
                  </a:lnTo>
                  <a:lnTo>
                    <a:pt x="76" y="35"/>
                  </a:lnTo>
                  <a:lnTo>
                    <a:pt x="73" y="29"/>
                  </a:lnTo>
                  <a:lnTo>
                    <a:pt x="70" y="25"/>
                  </a:lnTo>
                  <a:lnTo>
                    <a:pt x="66" y="22"/>
                  </a:lnTo>
                  <a:lnTo>
                    <a:pt x="60" y="19"/>
                  </a:lnTo>
                  <a:lnTo>
                    <a:pt x="54" y="18"/>
                  </a:lnTo>
                  <a:lnTo>
                    <a:pt x="48" y="16"/>
                  </a:lnTo>
                  <a:lnTo>
                    <a:pt x="48" y="16"/>
                  </a:lnTo>
                  <a:lnTo>
                    <a:pt x="41" y="18"/>
                  </a:lnTo>
                  <a:lnTo>
                    <a:pt x="35" y="19"/>
                  </a:lnTo>
                  <a:lnTo>
                    <a:pt x="31" y="22"/>
                  </a:lnTo>
                  <a:lnTo>
                    <a:pt x="27" y="25"/>
                  </a:lnTo>
                  <a:lnTo>
                    <a:pt x="22" y="29"/>
                  </a:lnTo>
                  <a:lnTo>
                    <a:pt x="19" y="35"/>
                  </a:lnTo>
                  <a:lnTo>
                    <a:pt x="18" y="41"/>
                  </a:lnTo>
                  <a:lnTo>
                    <a:pt x="16" y="47"/>
                  </a:lnTo>
                  <a:lnTo>
                    <a:pt x="16" y="47"/>
                  </a:lnTo>
                  <a:close/>
                </a:path>
              </a:pathLst>
            </a:custGeom>
            <a:solidFill>
              <a:srgbClr val="2E2624"/>
            </a:solidFill>
            <a:ln w="9525">
              <a:noFill/>
              <a:round/>
              <a:headEnd/>
              <a:tailEnd/>
            </a:ln>
          </p:spPr>
          <p:txBody>
            <a:bodyPr/>
            <a:lstStyle/>
            <a:p>
              <a:pPr>
                <a:lnSpc>
                  <a:spcPct val="90000"/>
                </a:lnSpc>
                <a:defRPr/>
              </a:pPr>
              <a:endParaRPr lang="ja-JP" altLang="en-US" dirty="0"/>
            </a:p>
          </p:txBody>
        </p:sp>
      </p:grpSp>
      <p:grpSp>
        <p:nvGrpSpPr>
          <p:cNvPr id="109" name="グループ化 83"/>
          <p:cNvGrpSpPr>
            <a:grpSpLocks/>
          </p:cNvGrpSpPr>
          <p:nvPr userDrawn="1"/>
        </p:nvGrpSpPr>
        <p:grpSpPr bwMode="auto">
          <a:xfrm>
            <a:off x="2554288" y="2441575"/>
            <a:ext cx="3995737" cy="1052513"/>
            <a:chOff x="2553876" y="2441337"/>
            <a:chExt cx="3995737" cy="1052513"/>
          </a:xfrm>
        </p:grpSpPr>
        <p:sp>
          <p:nvSpPr>
            <p:cNvPr id="110" name="Freeform 5"/>
            <p:cNvSpPr>
              <a:spLocks/>
            </p:cNvSpPr>
            <p:nvPr userDrawn="1"/>
          </p:nvSpPr>
          <p:spPr bwMode="auto">
            <a:xfrm>
              <a:off x="2569751" y="2442925"/>
              <a:ext cx="339725" cy="425450"/>
            </a:xfrm>
            <a:custGeom>
              <a:avLst/>
              <a:gdLst/>
              <a:ahLst/>
              <a:cxnLst>
                <a:cxn ang="0">
                  <a:pos x="93" y="300"/>
                </a:cxn>
                <a:cxn ang="0">
                  <a:pos x="334" y="300"/>
                </a:cxn>
                <a:cxn ang="0">
                  <a:pos x="334" y="537"/>
                </a:cxn>
                <a:cxn ang="0">
                  <a:pos x="427" y="537"/>
                </a:cxn>
                <a:cxn ang="0">
                  <a:pos x="427" y="0"/>
                </a:cxn>
                <a:cxn ang="0">
                  <a:pos x="334" y="0"/>
                </a:cxn>
                <a:cxn ang="0">
                  <a:pos x="334" y="218"/>
                </a:cxn>
                <a:cxn ang="0">
                  <a:pos x="93" y="218"/>
                </a:cxn>
                <a:cxn ang="0">
                  <a:pos x="93" y="0"/>
                </a:cxn>
                <a:cxn ang="0">
                  <a:pos x="0" y="0"/>
                </a:cxn>
                <a:cxn ang="0">
                  <a:pos x="0" y="537"/>
                </a:cxn>
                <a:cxn ang="0">
                  <a:pos x="93" y="537"/>
                </a:cxn>
                <a:cxn ang="0">
                  <a:pos x="93" y="300"/>
                </a:cxn>
              </a:cxnLst>
              <a:rect l="0" t="0" r="r" b="b"/>
              <a:pathLst>
                <a:path w="427" h="537">
                  <a:moveTo>
                    <a:pt x="93" y="300"/>
                  </a:moveTo>
                  <a:lnTo>
                    <a:pt x="334" y="300"/>
                  </a:lnTo>
                  <a:lnTo>
                    <a:pt x="334" y="537"/>
                  </a:lnTo>
                  <a:lnTo>
                    <a:pt x="427" y="537"/>
                  </a:lnTo>
                  <a:lnTo>
                    <a:pt x="427" y="0"/>
                  </a:lnTo>
                  <a:lnTo>
                    <a:pt x="334" y="0"/>
                  </a:lnTo>
                  <a:lnTo>
                    <a:pt x="334" y="218"/>
                  </a:lnTo>
                  <a:lnTo>
                    <a:pt x="93" y="218"/>
                  </a:lnTo>
                  <a:lnTo>
                    <a:pt x="93" y="0"/>
                  </a:lnTo>
                  <a:lnTo>
                    <a:pt x="0" y="0"/>
                  </a:lnTo>
                  <a:lnTo>
                    <a:pt x="0" y="537"/>
                  </a:lnTo>
                  <a:lnTo>
                    <a:pt x="93" y="537"/>
                  </a:lnTo>
                  <a:lnTo>
                    <a:pt x="93" y="30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1" name="Freeform 6"/>
            <p:cNvSpPr>
              <a:spLocks/>
            </p:cNvSpPr>
            <p:nvPr userDrawn="1"/>
          </p:nvSpPr>
          <p:spPr bwMode="auto">
            <a:xfrm>
              <a:off x="2968213" y="2552462"/>
              <a:ext cx="266700" cy="322263"/>
            </a:xfrm>
            <a:custGeom>
              <a:avLst/>
              <a:gdLst/>
              <a:ahLst/>
              <a:cxnLst>
                <a:cxn ang="0">
                  <a:pos x="250" y="338"/>
                </a:cxn>
                <a:cxn ang="0">
                  <a:pos x="247" y="393"/>
                </a:cxn>
                <a:cxn ang="0">
                  <a:pos x="336" y="398"/>
                </a:cxn>
                <a:cxn ang="0">
                  <a:pos x="244" y="0"/>
                </a:cxn>
                <a:cxn ang="0">
                  <a:pos x="244" y="191"/>
                </a:cxn>
                <a:cxn ang="0">
                  <a:pos x="242" y="219"/>
                </a:cxn>
                <a:cxn ang="0">
                  <a:pos x="236" y="245"/>
                </a:cxn>
                <a:cxn ang="0">
                  <a:pos x="227" y="268"/>
                </a:cxn>
                <a:cxn ang="0">
                  <a:pos x="216" y="288"/>
                </a:cxn>
                <a:cxn ang="0">
                  <a:pos x="201" y="305"/>
                </a:cxn>
                <a:cxn ang="0">
                  <a:pos x="186" y="317"/>
                </a:cxn>
                <a:cxn ang="0">
                  <a:pos x="166" y="324"/>
                </a:cxn>
                <a:cxn ang="0">
                  <a:pos x="146" y="327"/>
                </a:cxn>
                <a:cxn ang="0">
                  <a:pos x="133" y="326"/>
                </a:cxn>
                <a:cxn ang="0">
                  <a:pos x="112" y="318"/>
                </a:cxn>
                <a:cxn ang="0">
                  <a:pos x="100" y="300"/>
                </a:cxn>
                <a:cxn ang="0">
                  <a:pos x="94" y="272"/>
                </a:cxn>
                <a:cxn ang="0">
                  <a:pos x="92" y="0"/>
                </a:cxn>
                <a:cxn ang="0">
                  <a:pos x="0" y="277"/>
                </a:cxn>
                <a:cxn ang="0">
                  <a:pos x="2" y="292"/>
                </a:cxn>
                <a:cxn ang="0">
                  <a:pos x="5" y="320"/>
                </a:cxn>
                <a:cxn ang="0">
                  <a:pos x="12" y="344"/>
                </a:cxn>
                <a:cxn ang="0">
                  <a:pos x="25" y="364"/>
                </a:cxn>
                <a:cxn ang="0">
                  <a:pos x="40" y="381"/>
                </a:cxn>
                <a:cxn ang="0">
                  <a:pos x="58" y="393"/>
                </a:cxn>
                <a:cxn ang="0">
                  <a:pos x="81" y="401"/>
                </a:cxn>
                <a:cxn ang="0">
                  <a:pos x="107" y="406"/>
                </a:cxn>
                <a:cxn ang="0">
                  <a:pos x="121" y="406"/>
                </a:cxn>
                <a:cxn ang="0">
                  <a:pos x="161" y="401"/>
                </a:cxn>
                <a:cxn ang="0">
                  <a:pos x="196" y="389"/>
                </a:cxn>
                <a:cxn ang="0">
                  <a:pos x="227" y="367"/>
                </a:cxn>
                <a:cxn ang="0">
                  <a:pos x="250" y="338"/>
                </a:cxn>
              </a:cxnLst>
              <a:rect l="0" t="0" r="r" b="b"/>
              <a:pathLst>
                <a:path w="336" h="406">
                  <a:moveTo>
                    <a:pt x="250" y="338"/>
                  </a:moveTo>
                  <a:lnTo>
                    <a:pt x="250" y="338"/>
                  </a:lnTo>
                  <a:lnTo>
                    <a:pt x="248" y="367"/>
                  </a:lnTo>
                  <a:lnTo>
                    <a:pt x="247" y="393"/>
                  </a:lnTo>
                  <a:lnTo>
                    <a:pt x="247" y="398"/>
                  </a:lnTo>
                  <a:lnTo>
                    <a:pt x="336" y="398"/>
                  </a:lnTo>
                  <a:lnTo>
                    <a:pt x="336" y="0"/>
                  </a:lnTo>
                  <a:lnTo>
                    <a:pt x="244" y="0"/>
                  </a:lnTo>
                  <a:lnTo>
                    <a:pt x="244" y="191"/>
                  </a:lnTo>
                  <a:lnTo>
                    <a:pt x="244" y="191"/>
                  </a:lnTo>
                  <a:lnTo>
                    <a:pt x="244" y="205"/>
                  </a:lnTo>
                  <a:lnTo>
                    <a:pt x="242" y="219"/>
                  </a:lnTo>
                  <a:lnTo>
                    <a:pt x="239" y="233"/>
                  </a:lnTo>
                  <a:lnTo>
                    <a:pt x="236" y="245"/>
                  </a:lnTo>
                  <a:lnTo>
                    <a:pt x="232" y="257"/>
                  </a:lnTo>
                  <a:lnTo>
                    <a:pt x="227" y="268"/>
                  </a:lnTo>
                  <a:lnTo>
                    <a:pt x="222" y="279"/>
                  </a:lnTo>
                  <a:lnTo>
                    <a:pt x="216" y="288"/>
                  </a:lnTo>
                  <a:lnTo>
                    <a:pt x="209" y="297"/>
                  </a:lnTo>
                  <a:lnTo>
                    <a:pt x="201" y="305"/>
                  </a:lnTo>
                  <a:lnTo>
                    <a:pt x="193" y="311"/>
                  </a:lnTo>
                  <a:lnTo>
                    <a:pt x="186" y="317"/>
                  </a:lnTo>
                  <a:lnTo>
                    <a:pt x="176" y="321"/>
                  </a:lnTo>
                  <a:lnTo>
                    <a:pt x="166" y="324"/>
                  </a:lnTo>
                  <a:lnTo>
                    <a:pt x="156" y="326"/>
                  </a:lnTo>
                  <a:lnTo>
                    <a:pt x="146" y="327"/>
                  </a:lnTo>
                  <a:lnTo>
                    <a:pt x="146" y="327"/>
                  </a:lnTo>
                  <a:lnTo>
                    <a:pt x="133" y="326"/>
                  </a:lnTo>
                  <a:lnTo>
                    <a:pt x="121" y="323"/>
                  </a:lnTo>
                  <a:lnTo>
                    <a:pt x="112" y="318"/>
                  </a:lnTo>
                  <a:lnTo>
                    <a:pt x="106" y="311"/>
                  </a:lnTo>
                  <a:lnTo>
                    <a:pt x="100" y="300"/>
                  </a:lnTo>
                  <a:lnTo>
                    <a:pt x="95" y="288"/>
                  </a:lnTo>
                  <a:lnTo>
                    <a:pt x="94" y="272"/>
                  </a:lnTo>
                  <a:lnTo>
                    <a:pt x="92" y="254"/>
                  </a:lnTo>
                  <a:lnTo>
                    <a:pt x="92" y="0"/>
                  </a:lnTo>
                  <a:lnTo>
                    <a:pt x="0" y="0"/>
                  </a:lnTo>
                  <a:lnTo>
                    <a:pt x="0" y="277"/>
                  </a:lnTo>
                  <a:lnTo>
                    <a:pt x="0" y="277"/>
                  </a:lnTo>
                  <a:lnTo>
                    <a:pt x="2" y="292"/>
                  </a:lnTo>
                  <a:lnTo>
                    <a:pt x="3" y="306"/>
                  </a:lnTo>
                  <a:lnTo>
                    <a:pt x="5" y="320"/>
                  </a:lnTo>
                  <a:lnTo>
                    <a:pt x="8" y="332"/>
                  </a:lnTo>
                  <a:lnTo>
                    <a:pt x="12" y="344"/>
                  </a:lnTo>
                  <a:lnTo>
                    <a:pt x="19" y="355"/>
                  </a:lnTo>
                  <a:lnTo>
                    <a:pt x="25" y="364"/>
                  </a:lnTo>
                  <a:lnTo>
                    <a:pt x="31" y="373"/>
                  </a:lnTo>
                  <a:lnTo>
                    <a:pt x="40" y="381"/>
                  </a:lnTo>
                  <a:lnTo>
                    <a:pt x="49" y="387"/>
                  </a:lnTo>
                  <a:lnTo>
                    <a:pt x="58" y="393"/>
                  </a:lnTo>
                  <a:lnTo>
                    <a:pt x="69" y="398"/>
                  </a:lnTo>
                  <a:lnTo>
                    <a:pt x="81" y="401"/>
                  </a:lnTo>
                  <a:lnTo>
                    <a:pt x="94" y="404"/>
                  </a:lnTo>
                  <a:lnTo>
                    <a:pt x="107" y="406"/>
                  </a:lnTo>
                  <a:lnTo>
                    <a:pt x="121" y="406"/>
                  </a:lnTo>
                  <a:lnTo>
                    <a:pt x="121" y="406"/>
                  </a:lnTo>
                  <a:lnTo>
                    <a:pt x="141" y="404"/>
                  </a:lnTo>
                  <a:lnTo>
                    <a:pt x="161" y="401"/>
                  </a:lnTo>
                  <a:lnTo>
                    <a:pt x="179" y="396"/>
                  </a:lnTo>
                  <a:lnTo>
                    <a:pt x="196" y="389"/>
                  </a:lnTo>
                  <a:lnTo>
                    <a:pt x="212" y="378"/>
                  </a:lnTo>
                  <a:lnTo>
                    <a:pt x="227" y="367"/>
                  </a:lnTo>
                  <a:lnTo>
                    <a:pt x="239" y="354"/>
                  </a:lnTo>
                  <a:lnTo>
                    <a:pt x="250" y="338"/>
                  </a:lnTo>
                  <a:lnTo>
                    <a:pt x="250" y="338"/>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2" name="Freeform 7"/>
            <p:cNvSpPr>
              <a:spLocks/>
            </p:cNvSpPr>
            <p:nvPr userDrawn="1"/>
          </p:nvSpPr>
          <p:spPr bwMode="auto">
            <a:xfrm>
              <a:off x="3293651" y="2547700"/>
              <a:ext cx="452437" cy="320675"/>
            </a:xfrm>
            <a:custGeom>
              <a:avLst/>
              <a:gdLst/>
              <a:ahLst/>
              <a:cxnLst>
                <a:cxn ang="0">
                  <a:pos x="92" y="216"/>
                </a:cxn>
                <a:cxn ang="0">
                  <a:pos x="93" y="189"/>
                </a:cxn>
                <a:cxn ang="0">
                  <a:pos x="99" y="162"/>
                </a:cxn>
                <a:cxn ang="0">
                  <a:pos x="108" y="138"/>
                </a:cxn>
                <a:cxn ang="0">
                  <a:pos x="119" y="118"/>
                </a:cxn>
                <a:cxn ang="0">
                  <a:pos x="133" y="101"/>
                </a:cxn>
                <a:cxn ang="0">
                  <a:pos x="150" y="89"/>
                </a:cxn>
                <a:cxn ang="0">
                  <a:pos x="168" y="81"/>
                </a:cxn>
                <a:cxn ang="0">
                  <a:pos x="187"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3" y="124"/>
                </a:cxn>
                <a:cxn ang="0">
                  <a:pos x="367" y="107"/>
                </a:cxn>
                <a:cxn ang="0">
                  <a:pos x="383"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 ang="0">
                  <a:pos x="427" y="2"/>
                </a:cxn>
                <a:cxn ang="0">
                  <a:pos x="386" y="14"/>
                </a:cxn>
                <a:cxn ang="0">
                  <a:pos x="353" y="35"/>
                </a:cxn>
                <a:cxn ang="0">
                  <a:pos x="329" y="61"/>
                </a:cxn>
                <a:cxn ang="0">
                  <a:pos x="321" y="75"/>
                </a:cxn>
                <a:cxn ang="0">
                  <a:pos x="311" y="51"/>
                </a:cxn>
                <a:cxn ang="0">
                  <a:pos x="291" y="26"/>
                </a:cxn>
                <a:cxn ang="0">
                  <a:pos x="269" y="12"/>
                </a:cxn>
                <a:cxn ang="0">
                  <a:pos x="249" y="5"/>
                </a:cxn>
                <a:cxn ang="0">
                  <a:pos x="225" y="0"/>
                </a:cxn>
                <a:cxn ang="0">
                  <a:pos x="211" y="0"/>
                </a:cxn>
                <a:cxn ang="0">
                  <a:pos x="173" y="5"/>
                </a:cxn>
                <a:cxn ang="0">
                  <a:pos x="138" y="19"/>
                </a:cxn>
                <a:cxn ang="0">
                  <a:pos x="108" y="40"/>
                </a:cxn>
                <a:cxn ang="0">
                  <a:pos x="85" y="71"/>
                </a:cxn>
                <a:cxn ang="0">
                  <a:pos x="87" y="40"/>
                </a:cxn>
                <a:cxn ang="0">
                  <a:pos x="89" y="8"/>
                </a:cxn>
                <a:cxn ang="0">
                  <a:pos x="0" y="406"/>
                </a:cxn>
                <a:cxn ang="0">
                  <a:pos x="92" y="216"/>
                </a:cxn>
              </a:cxnLst>
              <a:rect l="0" t="0" r="r" b="b"/>
              <a:pathLst>
                <a:path w="569" h="406">
                  <a:moveTo>
                    <a:pt x="92" y="216"/>
                  </a:moveTo>
                  <a:lnTo>
                    <a:pt x="92" y="216"/>
                  </a:lnTo>
                  <a:lnTo>
                    <a:pt x="93" y="202"/>
                  </a:lnTo>
                  <a:lnTo>
                    <a:pt x="93" y="189"/>
                  </a:lnTo>
                  <a:lnTo>
                    <a:pt x="96" y="175"/>
                  </a:lnTo>
                  <a:lnTo>
                    <a:pt x="99" y="162"/>
                  </a:lnTo>
                  <a:lnTo>
                    <a:pt x="104" y="150"/>
                  </a:lnTo>
                  <a:lnTo>
                    <a:pt x="108" y="138"/>
                  </a:lnTo>
                  <a:lnTo>
                    <a:pt x="113" y="129"/>
                  </a:lnTo>
                  <a:lnTo>
                    <a:pt x="119" y="118"/>
                  </a:lnTo>
                  <a:lnTo>
                    <a:pt x="127" y="109"/>
                  </a:lnTo>
                  <a:lnTo>
                    <a:pt x="133" y="101"/>
                  </a:lnTo>
                  <a:lnTo>
                    <a:pt x="141" y="95"/>
                  </a:lnTo>
                  <a:lnTo>
                    <a:pt x="150" y="89"/>
                  </a:lnTo>
                  <a:lnTo>
                    <a:pt x="159" y="84"/>
                  </a:lnTo>
                  <a:lnTo>
                    <a:pt x="168" y="81"/>
                  </a:lnTo>
                  <a:lnTo>
                    <a:pt x="177" y="80"/>
                  </a:lnTo>
                  <a:lnTo>
                    <a:pt x="187" y="78"/>
                  </a:lnTo>
                  <a:lnTo>
                    <a:pt x="187" y="78"/>
                  </a:lnTo>
                  <a:lnTo>
                    <a:pt x="200" y="80"/>
                  </a:lnTo>
                  <a:lnTo>
                    <a:pt x="211" y="83"/>
                  </a:lnTo>
                  <a:lnTo>
                    <a:pt x="220" y="89"/>
                  </a:lnTo>
                  <a:lnTo>
                    <a:pt x="226" y="97"/>
                  </a:lnTo>
                  <a:lnTo>
                    <a:pt x="232" y="106"/>
                  </a:lnTo>
                  <a:lnTo>
                    <a:pt x="236"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3" y="124"/>
                  </a:lnTo>
                  <a:lnTo>
                    <a:pt x="361" y="115"/>
                  </a:lnTo>
                  <a:lnTo>
                    <a:pt x="367" y="107"/>
                  </a:lnTo>
                  <a:lnTo>
                    <a:pt x="375" y="100"/>
                  </a:lnTo>
                  <a:lnTo>
                    <a:pt x="383"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lnTo>
                    <a:pt x="427" y="2"/>
                  </a:lnTo>
                  <a:lnTo>
                    <a:pt x="406" y="6"/>
                  </a:lnTo>
                  <a:lnTo>
                    <a:pt x="386" y="14"/>
                  </a:lnTo>
                  <a:lnTo>
                    <a:pt x="369" y="25"/>
                  </a:lnTo>
                  <a:lnTo>
                    <a:pt x="353" y="35"/>
                  </a:lnTo>
                  <a:lnTo>
                    <a:pt x="341" y="48"/>
                  </a:lnTo>
                  <a:lnTo>
                    <a:pt x="329" y="61"/>
                  </a:lnTo>
                  <a:lnTo>
                    <a:pt x="321" y="75"/>
                  </a:lnTo>
                  <a:lnTo>
                    <a:pt x="321" y="75"/>
                  </a:lnTo>
                  <a:lnTo>
                    <a:pt x="317" y="65"/>
                  </a:lnTo>
                  <a:lnTo>
                    <a:pt x="311" y="51"/>
                  </a:lnTo>
                  <a:lnTo>
                    <a:pt x="303" y="38"/>
                  </a:lnTo>
                  <a:lnTo>
                    <a:pt x="291" y="26"/>
                  </a:lnTo>
                  <a:lnTo>
                    <a:pt x="277" y="17"/>
                  </a:lnTo>
                  <a:lnTo>
                    <a:pt x="269" y="12"/>
                  </a:lnTo>
                  <a:lnTo>
                    <a:pt x="259" y="8"/>
                  </a:lnTo>
                  <a:lnTo>
                    <a:pt x="249" y="5"/>
                  </a:lnTo>
                  <a:lnTo>
                    <a:pt x="237" y="2"/>
                  </a:lnTo>
                  <a:lnTo>
                    <a:pt x="225" y="0"/>
                  </a:lnTo>
                  <a:lnTo>
                    <a:pt x="211" y="0"/>
                  </a:lnTo>
                  <a:lnTo>
                    <a:pt x="211" y="0"/>
                  </a:lnTo>
                  <a:lnTo>
                    <a:pt x="191" y="2"/>
                  </a:lnTo>
                  <a:lnTo>
                    <a:pt x="173" y="5"/>
                  </a:lnTo>
                  <a:lnTo>
                    <a:pt x="154" y="11"/>
                  </a:lnTo>
                  <a:lnTo>
                    <a:pt x="138"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3" name="Freeform 8"/>
            <p:cNvSpPr>
              <a:spLocks noEditPoints="1"/>
            </p:cNvSpPr>
            <p:nvPr userDrawn="1"/>
          </p:nvSpPr>
          <p:spPr bwMode="auto">
            <a:xfrm>
              <a:off x="3784188" y="2547700"/>
              <a:ext cx="257175" cy="327025"/>
            </a:xfrm>
            <a:custGeom>
              <a:avLst/>
              <a:gdLst/>
              <a:ahLst/>
              <a:cxnLst>
                <a:cxn ang="0">
                  <a:pos x="323" y="401"/>
                </a:cxn>
                <a:cxn ang="0">
                  <a:pos x="322" y="296"/>
                </a:cxn>
                <a:cxn ang="0">
                  <a:pos x="322" y="117"/>
                </a:cxn>
                <a:cxn ang="0">
                  <a:pos x="312" y="74"/>
                </a:cxn>
                <a:cxn ang="0">
                  <a:pos x="292" y="42"/>
                </a:cxn>
                <a:cxn ang="0">
                  <a:pos x="262" y="19"/>
                </a:cxn>
                <a:cxn ang="0">
                  <a:pos x="220" y="5"/>
                </a:cxn>
                <a:cxn ang="0">
                  <a:pos x="165" y="0"/>
                </a:cxn>
                <a:cxn ang="0">
                  <a:pos x="93" y="8"/>
                </a:cxn>
                <a:cxn ang="0">
                  <a:pos x="18" y="28"/>
                </a:cxn>
                <a:cxn ang="0">
                  <a:pos x="43" y="101"/>
                </a:cxn>
                <a:cxn ang="0">
                  <a:pos x="125" y="75"/>
                </a:cxn>
                <a:cxn ang="0">
                  <a:pos x="152" y="74"/>
                </a:cxn>
                <a:cxn ang="0">
                  <a:pos x="201" y="83"/>
                </a:cxn>
                <a:cxn ang="0">
                  <a:pos x="225" y="112"/>
                </a:cxn>
                <a:cxn ang="0">
                  <a:pos x="228" y="161"/>
                </a:cxn>
                <a:cxn ang="0">
                  <a:pos x="178" y="164"/>
                </a:cxn>
                <a:cxn ang="0">
                  <a:pos x="112" y="176"/>
                </a:cxn>
                <a:cxn ang="0">
                  <a:pos x="60" y="199"/>
                </a:cxn>
                <a:cxn ang="0">
                  <a:pos x="23" y="230"/>
                </a:cxn>
                <a:cxn ang="0">
                  <a:pos x="3" y="270"/>
                </a:cxn>
                <a:cxn ang="0">
                  <a:pos x="0" y="302"/>
                </a:cxn>
                <a:cxn ang="0">
                  <a:pos x="4" y="337"/>
                </a:cxn>
                <a:cxn ang="0">
                  <a:pos x="17" y="366"/>
                </a:cxn>
                <a:cxn ang="0">
                  <a:pos x="38" y="389"/>
                </a:cxn>
                <a:cxn ang="0">
                  <a:pos x="66" y="406"/>
                </a:cxn>
                <a:cxn ang="0">
                  <a:pos x="101" y="414"/>
                </a:cxn>
                <a:cxn ang="0">
                  <a:pos x="132" y="412"/>
                </a:cxn>
                <a:cxn ang="0">
                  <a:pos x="185" y="397"/>
                </a:cxn>
                <a:cxn ang="0">
                  <a:pos x="225" y="363"/>
                </a:cxn>
                <a:cxn ang="0">
                  <a:pos x="234" y="374"/>
                </a:cxn>
                <a:cxn ang="0">
                  <a:pos x="138" y="339"/>
                </a:cxn>
                <a:cxn ang="0">
                  <a:pos x="118" y="335"/>
                </a:cxn>
                <a:cxn ang="0">
                  <a:pos x="96" y="319"/>
                </a:cxn>
                <a:cxn ang="0">
                  <a:pos x="89" y="291"/>
                </a:cxn>
                <a:cxn ang="0">
                  <a:pos x="92" y="276"/>
                </a:cxn>
                <a:cxn ang="0">
                  <a:pos x="103" y="257"/>
                </a:cxn>
                <a:cxn ang="0">
                  <a:pos x="124" y="244"/>
                </a:cxn>
                <a:cxn ang="0">
                  <a:pos x="196" y="228"/>
                </a:cxn>
                <a:cxn ang="0">
                  <a:pos x="228" y="233"/>
                </a:cxn>
                <a:cxn ang="0">
                  <a:pos x="214" y="290"/>
                </a:cxn>
                <a:cxn ang="0">
                  <a:pos x="191" y="319"/>
                </a:cxn>
                <a:cxn ang="0">
                  <a:pos x="167" y="334"/>
                </a:cxn>
                <a:cxn ang="0">
                  <a:pos x="138" y="339"/>
                </a:cxn>
              </a:cxnLst>
              <a:rect l="0" t="0" r="r" b="b"/>
              <a:pathLst>
                <a:path w="325" h="414">
                  <a:moveTo>
                    <a:pt x="234" y="406"/>
                  </a:moveTo>
                  <a:lnTo>
                    <a:pt x="325" y="406"/>
                  </a:lnTo>
                  <a:lnTo>
                    <a:pt x="323" y="401"/>
                  </a:lnTo>
                  <a:lnTo>
                    <a:pt x="323" y="401"/>
                  </a:lnTo>
                  <a:lnTo>
                    <a:pt x="322" y="349"/>
                  </a:lnTo>
                  <a:lnTo>
                    <a:pt x="322" y="296"/>
                  </a:lnTo>
                  <a:lnTo>
                    <a:pt x="322" y="133"/>
                  </a:lnTo>
                  <a:lnTo>
                    <a:pt x="322" y="133"/>
                  </a:lnTo>
                  <a:lnTo>
                    <a:pt x="322" y="117"/>
                  </a:lnTo>
                  <a:lnTo>
                    <a:pt x="318" y="101"/>
                  </a:lnTo>
                  <a:lnTo>
                    <a:pt x="317" y="87"/>
                  </a:lnTo>
                  <a:lnTo>
                    <a:pt x="312" y="74"/>
                  </a:lnTo>
                  <a:lnTo>
                    <a:pt x="308" y="61"/>
                  </a:lnTo>
                  <a:lnTo>
                    <a:pt x="300" y="51"/>
                  </a:lnTo>
                  <a:lnTo>
                    <a:pt x="292" y="42"/>
                  </a:lnTo>
                  <a:lnTo>
                    <a:pt x="285" y="32"/>
                  </a:lnTo>
                  <a:lnTo>
                    <a:pt x="274" y="25"/>
                  </a:lnTo>
                  <a:lnTo>
                    <a:pt x="262" y="19"/>
                  </a:lnTo>
                  <a:lnTo>
                    <a:pt x="250" y="12"/>
                  </a:lnTo>
                  <a:lnTo>
                    <a:pt x="236" y="8"/>
                  </a:lnTo>
                  <a:lnTo>
                    <a:pt x="220" y="5"/>
                  </a:lnTo>
                  <a:lnTo>
                    <a:pt x="204" y="2"/>
                  </a:lnTo>
                  <a:lnTo>
                    <a:pt x="185" y="0"/>
                  </a:lnTo>
                  <a:lnTo>
                    <a:pt x="165" y="0"/>
                  </a:lnTo>
                  <a:lnTo>
                    <a:pt x="165" y="0"/>
                  </a:lnTo>
                  <a:lnTo>
                    <a:pt x="130" y="2"/>
                  </a:lnTo>
                  <a:lnTo>
                    <a:pt x="93" y="8"/>
                  </a:lnTo>
                  <a:lnTo>
                    <a:pt x="57" y="16"/>
                  </a:lnTo>
                  <a:lnTo>
                    <a:pt x="23" y="26"/>
                  </a:lnTo>
                  <a:lnTo>
                    <a:pt x="18" y="28"/>
                  </a:lnTo>
                  <a:lnTo>
                    <a:pt x="38" y="104"/>
                  </a:lnTo>
                  <a:lnTo>
                    <a:pt x="43" y="101"/>
                  </a:lnTo>
                  <a:lnTo>
                    <a:pt x="43" y="101"/>
                  </a:lnTo>
                  <a:lnTo>
                    <a:pt x="69" y="91"/>
                  </a:lnTo>
                  <a:lnTo>
                    <a:pt x="96" y="81"/>
                  </a:lnTo>
                  <a:lnTo>
                    <a:pt x="125" y="75"/>
                  </a:lnTo>
                  <a:lnTo>
                    <a:pt x="139" y="75"/>
                  </a:lnTo>
                  <a:lnTo>
                    <a:pt x="152" y="74"/>
                  </a:lnTo>
                  <a:lnTo>
                    <a:pt x="152" y="74"/>
                  </a:lnTo>
                  <a:lnTo>
                    <a:pt x="171" y="75"/>
                  </a:lnTo>
                  <a:lnTo>
                    <a:pt x="187" y="78"/>
                  </a:lnTo>
                  <a:lnTo>
                    <a:pt x="201" y="83"/>
                  </a:lnTo>
                  <a:lnTo>
                    <a:pt x="211" y="91"/>
                  </a:lnTo>
                  <a:lnTo>
                    <a:pt x="219" y="100"/>
                  </a:lnTo>
                  <a:lnTo>
                    <a:pt x="225" y="112"/>
                  </a:lnTo>
                  <a:lnTo>
                    <a:pt x="228" y="126"/>
                  </a:lnTo>
                  <a:lnTo>
                    <a:pt x="228" y="143"/>
                  </a:lnTo>
                  <a:lnTo>
                    <a:pt x="228" y="161"/>
                  </a:lnTo>
                  <a:lnTo>
                    <a:pt x="228" y="161"/>
                  </a:lnTo>
                  <a:lnTo>
                    <a:pt x="202" y="162"/>
                  </a:lnTo>
                  <a:lnTo>
                    <a:pt x="178" y="164"/>
                  </a:lnTo>
                  <a:lnTo>
                    <a:pt x="153" y="167"/>
                  </a:lnTo>
                  <a:lnTo>
                    <a:pt x="132" y="172"/>
                  </a:lnTo>
                  <a:lnTo>
                    <a:pt x="112" y="176"/>
                  </a:lnTo>
                  <a:lnTo>
                    <a:pt x="92" y="182"/>
                  </a:lnTo>
                  <a:lnTo>
                    <a:pt x="75" y="190"/>
                  </a:lnTo>
                  <a:lnTo>
                    <a:pt x="60" y="199"/>
                  </a:lnTo>
                  <a:lnTo>
                    <a:pt x="46" y="208"/>
                  </a:lnTo>
                  <a:lnTo>
                    <a:pt x="34" y="219"/>
                  </a:lnTo>
                  <a:lnTo>
                    <a:pt x="23" y="230"/>
                  </a:lnTo>
                  <a:lnTo>
                    <a:pt x="15" y="242"/>
                  </a:lnTo>
                  <a:lnTo>
                    <a:pt x="8" y="256"/>
                  </a:lnTo>
                  <a:lnTo>
                    <a:pt x="3" y="270"/>
                  </a:lnTo>
                  <a:lnTo>
                    <a:pt x="0" y="285"/>
                  </a:lnTo>
                  <a:lnTo>
                    <a:pt x="0" y="302"/>
                  </a:lnTo>
                  <a:lnTo>
                    <a:pt x="0" y="302"/>
                  </a:lnTo>
                  <a:lnTo>
                    <a:pt x="0" y="314"/>
                  </a:lnTo>
                  <a:lnTo>
                    <a:pt x="1" y="325"/>
                  </a:lnTo>
                  <a:lnTo>
                    <a:pt x="4" y="337"/>
                  </a:lnTo>
                  <a:lnTo>
                    <a:pt x="8" y="348"/>
                  </a:lnTo>
                  <a:lnTo>
                    <a:pt x="12" y="357"/>
                  </a:lnTo>
                  <a:lnTo>
                    <a:pt x="17" y="366"/>
                  </a:lnTo>
                  <a:lnTo>
                    <a:pt x="23" y="375"/>
                  </a:lnTo>
                  <a:lnTo>
                    <a:pt x="31" y="383"/>
                  </a:lnTo>
                  <a:lnTo>
                    <a:pt x="38" y="389"/>
                  </a:lnTo>
                  <a:lnTo>
                    <a:pt x="47" y="395"/>
                  </a:lnTo>
                  <a:lnTo>
                    <a:pt x="57" y="401"/>
                  </a:lnTo>
                  <a:lnTo>
                    <a:pt x="66" y="406"/>
                  </a:lnTo>
                  <a:lnTo>
                    <a:pt x="76" y="409"/>
                  </a:lnTo>
                  <a:lnTo>
                    <a:pt x="89" y="412"/>
                  </a:lnTo>
                  <a:lnTo>
                    <a:pt x="101" y="414"/>
                  </a:lnTo>
                  <a:lnTo>
                    <a:pt x="113" y="414"/>
                  </a:lnTo>
                  <a:lnTo>
                    <a:pt x="113" y="414"/>
                  </a:lnTo>
                  <a:lnTo>
                    <a:pt x="132" y="412"/>
                  </a:lnTo>
                  <a:lnTo>
                    <a:pt x="150" y="409"/>
                  </a:lnTo>
                  <a:lnTo>
                    <a:pt x="168" y="404"/>
                  </a:lnTo>
                  <a:lnTo>
                    <a:pt x="185" y="397"/>
                  </a:lnTo>
                  <a:lnTo>
                    <a:pt x="201" y="388"/>
                  </a:lnTo>
                  <a:lnTo>
                    <a:pt x="214" y="377"/>
                  </a:lnTo>
                  <a:lnTo>
                    <a:pt x="225" y="363"/>
                  </a:lnTo>
                  <a:lnTo>
                    <a:pt x="236" y="349"/>
                  </a:lnTo>
                  <a:lnTo>
                    <a:pt x="236" y="349"/>
                  </a:lnTo>
                  <a:lnTo>
                    <a:pt x="234" y="374"/>
                  </a:lnTo>
                  <a:lnTo>
                    <a:pt x="234" y="401"/>
                  </a:lnTo>
                  <a:lnTo>
                    <a:pt x="234" y="406"/>
                  </a:lnTo>
                  <a:close/>
                  <a:moveTo>
                    <a:pt x="138" y="339"/>
                  </a:moveTo>
                  <a:lnTo>
                    <a:pt x="138" y="339"/>
                  </a:lnTo>
                  <a:lnTo>
                    <a:pt x="127" y="339"/>
                  </a:lnTo>
                  <a:lnTo>
                    <a:pt x="118" y="335"/>
                  </a:lnTo>
                  <a:lnTo>
                    <a:pt x="109" y="331"/>
                  </a:lnTo>
                  <a:lnTo>
                    <a:pt x="103" y="326"/>
                  </a:lnTo>
                  <a:lnTo>
                    <a:pt x="96" y="319"/>
                  </a:lnTo>
                  <a:lnTo>
                    <a:pt x="92" y="311"/>
                  </a:lnTo>
                  <a:lnTo>
                    <a:pt x="90" y="302"/>
                  </a:lnTo>
                  <a:lnTo>
                    <a:pt x="89" y="291"/>
                  </a:lnTo>
                  <a:lnTo>
                    <a:pt x="89" y="291"/>
                  </a:lnTo>
                  <a:lnTo>
                    <a:pt x="89" y="283"/>
                  </a:lnTo>
                  <a:lnTo>
                    <a:pt x="92" y="276"/>
                  </a:lnTo>
                  <a:lnTo>
                    <a:pt x="93" y="270"/>
                  </a:lnTo>
                  <a:lnTo>
                    <a:pt x="98" y="264"/>
                  </a:lnTo>
                  <a:lnTo>
                    <a:pt x="103" y="257"/>
                  </a:lnTo>
                  <a:lnTo>
                    <a:pt x="109" y="253"/>
                  </a:lnTo>
                  <a:lnTo>
                    <a:pt x="116" y="248"/>
                  </a:lnTo>
                  <a:lnTo>
                    <a:pt x="124" y="244"/>
                  </a:lnTo>
                  <a:lnTo>
                    <a:pt x="144" y="236"/>
                  </a:lnTo>
                  <a:lnTo>
                    <a:pt x="168" y="231"/>
                  </a:lnTo>
                  <a:lnTo>
                    <a:pt x="196" y="228"/>
                  </a:lnTo>
                  <a:lnTo>
                    <a:pt x="228" y="227"/>
                  </a:lnTo>
                  <a:lnTo>
                    <a:pt x="228" y="233"/>
                  </a:lnTo>
                  <a:lnTo>
                    <a:pt x="228" y="233"/>
                  </a:lnTo>
                  <a:lnTo>
                    <a:pt x="227" y="253"/>
                  </a:lnTo>
                  <a:lnTo>
                    <a:pt x="222" y="271"/>
                  </a:lnTo>
                  <a:lnTo>
                    <a:pt x="214" y="290"/>
                  </a:lnTo>
                  <a:lnTo>
                    <a:pt x="204" y="305"/>
                  </a:lnTo>
                  <a:lnTo>
                    <a:pt x="197" y="313"/>
                  </a:lnTo>
                  <a:lnTo>
                    <a:pt x="191" y="319"/>
                  </a:lnTo>
                  <a:lnTo>
                    <a:pt x="184" y="325"/>
                  </a:lnTo>
                  <a:lnTo>
                    <a:pt x="176" y="329"/>
                  </a:lnTo>
                  <a:lnTo>
                    <a:pt x="167" y="334"/>
                  </a:lnTo>
                  <a:lnTo>
                    <a:pt x="158" y="337"/>
                  </a:lnTo>
                  <a:lnTo>
                    <a:pt x="148" y="339"/>
                  </a:lnTo>
                  <a:lnTo>
                    <a:pt x="138" y="339"/>
                  </a:lnTo>
                  <a:lnTo>
                    <a:pt x="138" y="339"/>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4" name="Freeform 9"/>
            <p:cNvSpPr>
              <a:spLocks/>
            </p:cNvSpPr>
            <p:nvPr userDrawn="1"/>
          </p:nvSpPr>
          <p:spPr bwMode="auto">
            <a:xfrm>
              <a:off x="4092163" y="2547700"/>
              <a:ext cx="266700" cy="320675"/>
            </a:xfrm>
            <a:custGeom>
              <a:avLst/>
              <a:gdLst/>
              <a:ahLst/>
              <a:cxnLst>
                <a:cxn ang="0">
                  <a:pos x="93" y="215"/>
                </a:cxn>
                <a:cxn ang="0">
                  <a:pos x="95" y="187"/>
                </a:cxn>
                <a:cxn ang="0">
                  <a:pos x="101" y="161"/>
                </a:cxn>
                <a:cxn ang="0">
                  <a:pos x="109" y="138"/>
                </a:cxn>
                <a:cxn ang="0">
                  <a:pos x="121" y="118"/>
                </a:cxn>
                <a:cxn ang="0">
                  <a:pos x="135" y="101"/>
                </a:cxn>
                <a:cxn ang="0">
                  <a:pos x="152" y="89"/>
                </a:cxn>
                <a:cxn ang="0">
                  <a:pos x="170" y="81"/>
                </a:cxn>
                <a:cxn ang="0">
                  <a:pos x="190" y="78"/>
                </a:cxn>
                <a:cxn ang="0">
                  <a:pos x="204" y="80"/>
                </a:cxn>
                <a:cxn ang="0">
                  <a:pos x="223" y="87"/>
                </a:cxn>
                <a:cxn ang="0">
                  <a:pos x="237" y="106"/>
                </a:cxn>
                <a:cxn ang="0">
                  <a:pos x="243" y="133"/>
                </a:cxn>
                <a:cxn ang="0">
                  <a:pos x="243" y="406"/>
                </a:cxn>
                <a:cxn ang="0">
                  <a:pos x="335" y="129"/>
                </a:cxn>
                <a:cxn ang="0">
                  <a:pos x="335" y="113"/>
                </a:cxn>
                <a:cxn ang="0">
                  <a:pos x="331" y="86"/>
                </a:cxn>
                <a:cxn ang="0">
                  <a:pos x="323" y="61"/>
                </a:cxn>
                <a:cxn ang="0">
                  <a:pos x="312" y="42"/>
                </a:cxn>
                <a:cxn ang="0">
                  <a:pos x="297" y="25"/>
                </a:cxn>
                <a:cxn ang="0">
                  <a:pos x="279" y="12"/>
                </a:cxn>
                <a:cxn ang="0">
                  <a:pos x="256" y="5"/>
                </a:cxn>
                <a:cxn ang="0">
                  <a:pos x="230" y="0"/>
                </a:cxn>
                <a:cxn ang="0">
                  <a:pos x="216" y="0"/>
                </a:cxn>
                <a:cxn ang="0">
                  <a:pos x="176" y="5"/>
                </a:cxn>
                <a:cxn ang="0">
                  <a:pos x="141" y="19"/>
                </a:cxn>
                <a:cxn ang="0">
                  <a:pos x="110" y="38"/>
                </a:cxn>
                <a:cxn ang="0">
                  <a:pos x="86" y="68"/>
                </a:cxn>
                <a:cxn ang="0">
                  <a:pos x="89" y="40"/>
                </a:cxn>
                <a:cxn ang="0">
                  <a:pos x="89" y="8"/>
                </a:cxn>
                <a:cxn ang="0">
                  <a:pos x="0" y="406"/>
                </a:cxn>
                <a:cxn ang="0">
                  <a:pos x="93" y="215"/>
                </a:cxn>
              </a:cxnLst>
              <a:rect l="0" t="0" r="r" b="b"/>
              <a:pathLst>
                <a:path w="335" h="406">
                  <a:moveTo>
                    <a:pt x="93" y="215"/>
                  </a:moveTo>
                  <a:lnTo>
                    <a:pt x="93" y="215"/>
                  </a:lnTo>
                  <a:lnTo>
                    <a:pt x="93" y="201"/>
                  </a:lnTo>
                  <a:lnTo>
                    <a:pt x="95" y="187"/>
                  </a:lnTo>
                  <a:lnTo>
                    <a:pt x="98" y="173"/>
                  </a:lnTo>
                  <a:lnTo>
                    <a:pt x="101" y="161"/>
                  </a:lnTo>
                  <a:lnTo>
                    <a:pt x="104" y="149"/>
                  </a:lnTo>
                  <a:lnTo>
                    <a:pt x="109" y="138"/>
                  </a:lnTo>
                  <a:lnTo>
                    <a:pt x="115" y="127"/>
                  </a:lnTo>
                  <a:lnTo>
                    <a:pt x="121" y="118"/>
                  </a:lnTo>
                  <a:lnTo>
                    <a:pt x="127" y="109"/>
                  </a:lnTo>
                  <a:lnTo>
                    <a:pt x="135" y="101"/>
                  </a:lnTo>
                  <a:lnTo>
                    <a:pt x="144" y="95"/>
                  </a:lnTo>
                  <a:lnTo>
                    <a:pt x="152" y="89"/>
                  </a:lnTo>
                  <a:lnTo>
                    <a:pt x="161" y="84"/>
                  </a:lnTo>
                  <a:lnTo>
                    <a:pt x="170" y="81"/>
                  </a:lnTo>
                  <a:lnTo>
                    <a:pt x="181" y="80"/>
                  </a:lnTo>
                  <a:lnTo>
                    <a:pt x="190" y="78"/>
                  </a:lnTo>
                  <a:lnTo>
                    <a:pt x="190" y="78"/>
                  </a:lnTo>
                  <a:lnTo>
                    <a:pt x="204" y="80"/>
                  </a:lnTo>
                  <a:lnTo>
                    <a:pt x="214" y="83"/>
                  </a:lnTo>
                  <a:lnTo>
                    <a:pt x="223" y="87"/>
                  </a:lnTo>
                  <a:lnTo>
                    <a:pt x="231" y="95"/>
                  </a:lnTo>
                  <a:lnTo>
                    <a:pt x="237" y="106"/>
                  </a:lnTo>
                  <a:lnTo>
                    <a:pt x="240" y="118"/>
                  </a:lnTo>
                  <a:lnTo>
                    <a:pt x="243" y="133"/>
                  </a:lnTo>
                  <a:lnTo>
                    <a:pt x="243" y="152"/>
                  </a:lnTo>
                  <a:lnTo>
                    <a:pt x="243" y="406"/>
                  </a:lnTo>
                  <a:lnTo>
                    <a:pt x="335" y="406"/>
                  </a:lnTo>
                  <a:lnTo>
                    <a:pt x="335" y="129"/>
                  </a:lnTo>
                  <a:lnTo>
                    <a:pt x="335" y="129"/>
                  </a:lnTo>
                  <a:lnTo>
                    <a:pt x="335" y="113"/>
                  </a:lnTo>
                  <a:lnTo>
                    <a:pt x="334" y="100"/>
                  </a:lnTo>
                  <a:lnTo>
                    <a:pt x="331" y="86"/>
                  </a:lnTo>
                  <a:lnTo>
                    <a:pt x="328" y="74"/>
                  </a:lnTo>
                  <a:lnTo>
                    <a:pt x="323" y="61"/>
                  </a:lnTo>
                  <a:lnTo>
                    <a:pt x="318" y="51"/>
                  </a:lnTo>
                  <a:lnTo>
                    <a:pt x="312" y="42"/>
                  </a:lnTo>
                  <a:lnTo>
                    <a:pt x="305" y="32"/>
                  </a:lnTo>
                  <a:lnTo>
                    <a:pt x="297" y="25"/>
                  </a:lnTo>
                  <a:lnTo>
                    <a:pt x="288" y="19"/>
                  </a:lnTo>
                  <a:lnTo>
                    <a:pt x="279" y="12"/>
                  </a:lnTo>
                  <a:lnTo>
                    <a:pt x="268" y="8"/>
                  </a:lnTo>
                  <a:lnTo>
                    <a:pt x="256" y="5"/>
                  </a:lnTo>
                  <a:lnTo>
                    <a:pt x="243" y="2"/>
                  </a:lnTo>
                  <a:lnTo>
                    <a:pt x="230" y="0"/>
                  </a:lnTo>
                  <a:lnTo>
                    <a:pt x="216" y="0"/>
                  </a:lnTo>
                  <a:lnTo>
                    <a:pt x="216" y="0"/>
                  </a:lnTo>
                  <a:lnTo>
                    <a:pt x="194" y="2"/>
                  </a:lnTo>
                  <a:lnTo>
                    <a:pt x="176" y="5"/>
                  </a:lnTo>
                  <a:lnTo>
                    <a:pt x="158" y="11"/>
                  </a:lnTo>
                  <a:lnTo>
                    <a:pt x="141" y="19"/>
                  </a:lnTo>
                  <a:lnTo>
                    <a:pt x="124" y="28"/>
                  </a:lnTo>
                  <a:lnTo>
                    <a:pt x="110" y="38"/>
                  </a:lnTo>
                  <a:lnTo>
                    <a:pt x="98" y="52"/>
                  </a:lnTo>
                  <a:lnTo>
                    <a:pt x="86" y="68"/>
                  </a:lnTo>
                  <a:lnTo>
                    <a:pt x="86" y="68"/>
                  </a:lnTo>
                  <a:lnTo>
                    <a:pt x="89" y="40"/>
                  </a:lnTo>
                  <a:lnTo>
                    <a:pt x="89" y="12"/>
                  </a:lnTo>
                  <a:lnTo>
                    <a:pt x="89" y="8"/>
                  </a:lnTo>
                  <a:lnTo>
                    <a:pt x="0" y="8"/>
                  </a:lnTo>
                  <a:lnTo>
                    <a:pt x="0" y="406"/>
                  </a:lnTo>
                  <a:lnTo>
                    <a:pt x="93" y="406"/>
                  </a:lnTo>
                  <a:lnTo>
                    <a:pt x="93" y="215"/>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5" name="Freeform 10"/>
            <p:cNvSpPr>
              <a:spLocks noEditPoints="1"/>
            </p:cNvSpPr>
            <p:nvPr userDrawn="1"/>
          </p:nvSpPr>
          <p:spPr bwMode="auto">
            <a:xfrm>
              <a:off x="4523963" y="2441337"/>
              <a:ext cx="349250" cy="430213"/>
            </a:xfrm>
            <a:custGeom>
              <a:avLst/>
              <a:gdLst/>
              <a:ahLst/>
              <a:cxnLst>
                <a:cxn ang="0">
                  <a:pos x="49" y="540"/>
                </a:cxn>
                <a:cxn ang="0">
                  <a:pos x="144" y="542"/>
                </a:cxn>
                <a:cxn ang="0">
                  <a:pos x="178" y="540"/>
                </a:cxn>
                <a:cxn ang="0">
                  <a:pos x="240" y="531"/>
                </a:cxn>
                <a:cxn ang="0">
                  <a:pos x="296" y="513"/>
                </a:cxn>
                <a:cxn ang="0">
                  <a:pos x="342" y="485"/>
                </a:cxn>
                <a:cxn ang="0">
                  <a:pos x="380" y="449"/>
                </a:cxn>
                <a:cxn ang="0">
                  <a:pos x="409" y="406"/>
                </a:cxn>
                <a:cxn ang="0">
                  <a:pos x="430" y="354"/>
                </a:cxn>
                <a:cxn ang="0">
                  <a:pos x="440" y="295"/>
                </a:cxn>
                <a:cxn ang="0">
                  <a:pos x="441" y="263"/>
                </a:cxn>
                <a:cxn ang="0">
                  <a:pos x="437" y="202"/>
                </a:cxn>
                <a:cxn ang="0">
                  <a:pos x="424" y="149"/>
                </a:cxn>
                <a:cxn ang="0">
                  <a:pos x="403" y="103"/>
                </a:cxn>
                <a:cxn ang="0">
                  <a:pos x="372" y="66"/>
                </a:cxn>
                <a:cxn ang="0">
                  <a:pos x="334" y="37"/>
                </a:cxn>
                <a:cxn ang="0">
                  <a:pos x="286" y="15"/>
                </a:cxn>
                <a:cxn ang="0">
                  <a:pos x="231" y="3"/>
                </a:cxn>
                <a:cxn ang="0">
                  <a:pos x="167" y="0"/>
                </a:cxn>
                <a:cxn ang="0">
                  <a:pos x="106" y="0"/>
                </a:cxn>
                <a:cxn ang="0">
                  <a:pos x="48" y="2"/>
                </a:cxn>
                <a:cxn ang="0">
                  <a:pos x="0" y="3"/>
                </a:cxn>
                <a:cxn ang="0">
                  <a:pos x="3" y="539"/>
                </a:cxn>
                <a:cxn ang="0">
                  <a:pos x="49" y="540"/>
                </a:cxn>
                <a:cxn ang="0">
                  <a:pos x="161" y="78"/>
                </a:cxn>
                <a:cxn ang="0">
                  <a:pos x="184" y="80"/>
                </a:cxn>
                <a:cxn ang="0">
                  <a:pos x="224" y="86"/>
                </a:cxn>
                <a:cxn ang="0">
                  <a:pos x="257" y="96"/>
                </a:cxn>
                <a:cxn ang="0">
                  <a:pos x="285" y="115"/>
                </a:cxn>
                <a:cxn ang="0">
                  <a:pos x="308" y="138"/>
                </a:cxn>
                <a:cxn ang="0">
                  <a:pos x="325" y="168"/>
                </a:cxn>
                <a:cxn ang="0">
                  <a:pos x="335" y="204"/>
                </a:cxn>
                <a:cxn ang="0">
                  <a:pos x="342" y="246"/>
                </a:cxn>
                <a:cxn ang="0">
                  <a:pos x="342" y="269"/>
                </a:cxn>
                <a:cxn ang="0">
                  <a:pos x="339" y="312"/>
                </a:cxn>
                <a:cxn ang="0">
                  <a:pos x="329" y="351"/>
                </a:cxn>
                <a:cxn ang="0">
                  <a:pos x="314" y="384"/>
                </a:cxn>
                <a:cxn ang="0">
                  <a:pos x="293" y="410"/>
                </a:cxn>
                <a:cxn ang="0">
                  <a:pos x="267" y="432"/>
                </a:cxn>
                <a:cxn ang="0">
                  <a:pos x="233" y="449"/>
                </a:cxn>
                <a:cxn ang="0">
                  <a:pos x="196" y="458"/>
                </a:cxn>
                <a:cxn ang="0">
                  <a:pos x="153" y="461"/>
                </a:cxn>
                <a:cxn ang="0">
                  <a:pos x="123" y="459"/>
                </a:cxn>
                <a:cxn ang="0">
                  <a:pos x="93" y="81"/>
                </a:cxn>
                <a:cxn ang="0">
                  <a:pos x="124" y="80"/>
                </a:cxn>
                <a:cxn ang="0">
                  <a:pos x="161" y="78"/>
                </a:cxn>
              </a:cxnLst>
              <a:rect l="0" t="0" r="r" b="b"/>
              <a:pathLst>
                <a:path w="441" h="542">
                  <a:moveTo>
                    <a:pt x="49" y="540"/>
                  </a:moveTo>
                  <a:lnTo>
                    <a:pt x="49" y="540"/>
                  </a:lnTo>
                  <a:lnTo>
                    <a:pt x="95" y="542"/>
                  </a:lnTo>
                  <a:lnTo>
                    <a:pt x="144" y="542"/>
                  </a:lnTo>
                  <a:lnTo>
                    <a:pt x="144" y="542"/>
                  </a:lnTo>
                  <a:lnTo>
                    <a:pt x="178" y="540"/>
                  </a:lnTo>
                  <a:lnTo>
                    <a:pt x="210" y="537"/>
                  </a:lnTo>
                  <a:lnTo>
                    <a:pt x="240" y="531"/>
                  </a:lnTo>
                  <a:lnTo>
                    <a:pt x="270" y="524"/>
                  </a:lnTo>
                  <a:lnTo>
                    <a:pt x="296" y="513"/>
                  </a:lnTo>
                  <a:lnTo>
                    <a:pt x="320" y="499"/>
                  </a:lnTo>
                  <a:lnTo>
                    <a:pt x="342" y="485"/>
                  </a:lnTo>
                  <a:lnTo>
                    <a:pt x="363" y="468"/>
                  </a:lnTo>
                  <a:lnTo>
                    <a:pt x="380" y="449"/>
                  </a:lnTo>
                  <a:lnTo>
                    <a:pt x="397" y="429"/>
                  </a:lnTo>
                  <a:lnTo>
                    <a:pt x="409" y="406"/>
                  </a:lnTo>
                  <a:lnTo>
                    <a:pt x="421" y="380"/>
                  </a:lnTo>
                  <a:lnTo>
                    <a:pt x="430" y="354"/>
                  </a:lnTo>
                  <a:lnTo>
                    <a:pt x="437" y="325"/>
                  </a:lnTo>
                  <a:lnTo>
                    <a:pt x="440" y="295"/>
                  </a:lnTo>
                  <a:lnTo>
                    <a:pt x="441" y="263"/>
                  </a:lnTo>
                  <a:lnTo>
                    <a:pt x="441" y="263"/>
                  </a:lnTo>
                  <a:lnTo>
                    <a:pt x="440" y="231"/>
                  </a:lnTo>
                  <a:lnTo>
                    <a:pt x="437" y="202"/>
                  </a:lnTo>
                  <a:lnTo>
                    <a:pt x="432" y="173"/>
                  </a:lnTo>
                  <a:lnTo>
                    <a:pt x="424" y="149"/>
                  </a:lnTo>
                  <a:lnTo>
                    <a:pt x="414" y="124"/>
                  </a:lnTo>
                  <a:lnTo>
                    <a:pt x="403" y="103"/>
                  </a:lnTo>
                  <a:lnTo>
                    <a:pt x="389" y="83"/>
                  </a:lnTo>
                  <a:lnTo>
                    <a:pt x="372" y="66"/>
                  </a:lnTo>
                  <a:lnTo>
                    <a:pt x="354" y="51"/>
                  </a:lnTo>
                  <a:lnTo>
                    <a:pt x="334" y="37"/>
                  </a:lnTo>
                  <a:lnTo>
                    <a:pt x="311" y="26"/>
                  </a:lnTo>
                  <a:lnTo>
                    <a:pt x="286" y="15"/>
                  </a:lnTo>
                  <a:lnTo>
                    <a:pt x="260" y="9"/>
                  </a:lnTo>
                  <a:lnTo>
                    <a:pt x="231" y="3"/>
                  </a:lnTo>
                  <a:lnTo>
                    <a:pt x="201" y="0"/>
                  </a:lnTo>
                  <a:lnTo>
                    <a:pt x="167" y="0"/>
                  </a:lnTo>
                  <a:lnTo>
                    <a:pt x="167" y="0"/>
                  </a:lnTo>
                  <a:lnTo>
                    <a:pt x="106" y="0"/>
                  </a:lnTo>
                  <a:lnTo>
                    <a:pt x="48" y="2"/>
                  </a:lnTo>
                  <a:lnTo>
                    <a:pt x="48" y="2"/>
                  </a:lnTo>
                  <a:lnTo>
                    <a:pt x="3" y="3"/>
                  </a:lnTo>
                  <a:lnTo>
                    <a:pt x="0" y="3"/>
                  </a:lnTo>
                  <a:lnTo>
                    <a:pt x="0" y="539"/>
                  </a:lnTo>
                  <a:lnTo>
                    <a:pt x="3" y="539"/>
                  </a:lnTo>
                  <a:lnTo>
                    <a:pt x="3" y="539"/>
                  </a:lnTo>
                  <a:lnTo>
                    <a:pt x="49" y="540"/>
                  </a:lnTo>
                  <a:lnTo>
                    <a:pt x="49" y="540"/>
                  </a:lnTo>
                  <a:close/>
                  <a:moveTo>
                    <a:pt x="161" y="78"/>
                  </a:moveTo>
                  <a:lnTo>
                    <a:pt x="161" y="78"/>
                  </a:lnTo>
                  <a:lnTo>
                    <a:pt x="184" y="80"/>
                  </a:lnTo>
                  <a:lnTo>
                    <a:pt x="204" y="81"/>
                  </a:lnTo>
                  <a:lnTo>
                    <a:pt x="224" y="86"/>
                  </a:lnTo>
                  <a:lnTo>
                    <a:pt x="240" y="90"/>
                  </a:lnTo>
                  <a:lnTo>
                    <a:pt x="257" y="96"/>
                  </a:lnTo>
                  <a:lnTo>
                    <a:pt x="271" y="106"/>
                  </a:lnTo>
                  <a:lnTo>
                    <a:pt x="285" y="115"/>
                  </a:lnTo>
                  <a:lnTo>
                    <a:pt x="297" y="126"/>
                  </a:lnTo>
                  <a:lnTo>
                    <a:pt x="308" y="138"/>
                  </a:lnTo>
                  <a:lnTo>
                    <a:pt x="317" y="153"/>
                  </a:lnTo>
                  <a:lnTo>
                    <a:pt x="325" y="168"/>
                  </a:lnTo>
                  <a:lnTo>
                    <a:pt x="331" y="185"/>
                  </a:lnTo>
                  <a:lnTo>
                    <a:pt x="335" y="204"/>
                  </a:lnTo>
                  <a:lnTo>
                    <a:pt x="339" y="224"/>
                  </a:lnTo>
                  <a:lnTo>
                    <a:pt x="342" y="246"/>
                  </a:lnTo>
                  <a:lnTo>
                    <a:pt x="342" y="269"/>
                  </a:lnTo>
                  <a:lnTo>
                    <a:pt x="342" y="269"/>
                  </a:lnTo>
                  <a:lnTo>
                    <a:pt x="340" y="291"/>
                  </a:lnTo>
                  <a:lnTo>
                    <a:pt x="339" y="312"/>
                  </a:lnTo>
                  <a:lnTo>
                    <a:pt x="334" y="332"/>
                  </a:lnTo>
                  <a:lnTo>
                    <a:pt x="329" y="351"/>
                  </a:lnTo>
                  <a:lnTo>
                    <a:pt x="322" y="367"/>
                  </a:lnTo>
                  <a:lnTo>
                    <a:pt x="314" y="384"/>
                  </a:lnTo>
                  <a:lnTo>
                    <a:pt x="305" y="398"/>
                  </a:lnTo>
                  <a:lnTo>
                    <a:pt x="293" y="410"/>
                  </a:lnTo>
                  <a:lnTo>
                    <a:pt x="280" y="423"/>
                  </a:lnTo>
                  <a:lnTo>
                    <a:pt x="267" y="432"/>
                  </a:lnTo>
                  <a:lnTo>
                    <a:pt x="250" y="441"/>
                  </a:lnTo>
                  <a:lnTo>
                    <a:pt x="233" y="449"/>
                  </a:lnTo>
                  <a:lnTo>
                    <a:pt x="216" y="453"/>
                  </a:lnTo>
                  <a:lnTo>
                    <a:pt x="196" y="458"/>
                  </a:lnTo>
                  <a:lnTo>
                    <a:pt x="175" y="459"/>
                  </a:lnTo>
                  <a:lnTo>
                    <a:pt x="153" y="461"/>
                  </a:lnTo>
                  <a:lnTo>
                    <a:pt x="153" y="461"/>
                  </a:lnTo>
                  <a:lnTo>
                    <a:pt x="123" y="459"/>
                  </a:lnTo>
                  <a:lnTo>
                    <a:pt x="93" y="458"/>
                  </a:lnTo>
                  <a:lnTo>
                    <a:pt x="93" y="81"/>
                  </a:lnTo>
                  <a:lnTo>
                    <a:pt x="93" y="81"/>
                  </a:lnTo>
                  <a:lnTo>
                    <a:pt x="124" y="80"/>
                  </a:lnTo>
                  <a:lnTo>
                    <a:pt x="161" y="78"/>
                  </a:lnTo>
                  <a:lnTo>
                    <a:pt x="161" y="78"/>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6" name="Freeform 11"/>
            <p:cNvSpPr>
              <a:spLocks/>
            </p:cNvSpPr>
            <p:nvPr userDrawn="1"/>
          </p:nvSpPr>
          <p:spPr bwMode="auto">
            <a:xfrm>
              <a:off x="4912901" y="2547700"/>
              <a:ext cx="168275" cy="320675"/>
            </a:xfrm>
            <a:custGeom>
              <a:avLst/>
              <a:gdLst/>
              <a:ahLst/>
              <a:cxnLst>
                <a:cxn ang="0">
                  <a:pos x="92" y="244"/>
                </a:cxn>
                <a:cxn ang="0">
                  <a:pos x="92" y="244"/>
                </a:cxn>
                <a:cxn ang="0">
                  <a:pos x="92" y="222"/>
                </a:cxn>
                <a:cxn ang="0">
                  <a:pos x="93" y="204"/>
                </a:cxn>
                <a:cxn ang="0">
                  <a:pos x="96" y="185"/>
                </a:cxn>
                <a:cxn ang="0">
                  <a:pos x="99" y="169"/>
                </a:cxn>
                <a:cxn ang="0">
                  <a:pos x="102" y="155"/>
                </a:cxn>
                <a:cxn ang="0">
                  <a:pos x="107" y="141"/>
                </a:cxn>
                <a:cxn ang="0">
                  <a:pos x="113" y="129"/>
                </a:cxn>
                <a:cxn ang="0">
                  <a:pos x="119" y="120"/>
                </a:cxn>
                <a:cxn ang="0">
                  <a:pos x="127" y="110"/>
                </a:cxn>
                <a:cxn ang="0">
                  <a:pos x="134" y="103"/>
                </a:cxn>
                <a:cxn ang="0">
                  <a:pos x="144" y="98"/>
                </a:cxn>
                <a:cxn ang="0">
                  <a:pos x="154" y="94"/>
                </a:cxn>
                <a:cxn ang="0">
                  <a:pos x="165" y="91"/>
                </a:cxn>
                <a:cxn ang="0">
                  <a:pos x="176" y="89"/>
                </a:cxn>
                <a:cxn ang="0">
                  <a:pos x="188" y="91"/>
                </a:cxn>
                <a:cxn ang="0">
                  <a:pos x="202" y="92"/>
                </a:cxn>
                <a:cxn ang="0">
                  <a:pos x="206" y="92"/>
                </a:cxn>
                <a:cxn ang="0">
                  <a:pos x="211" y="2"/>
                </a:cxn>
                <a:cxn ang="0">
                  <a:pos x="206" y="2"/>
                </a:cxn>
                <a:cxn ang="0">
                  <a:pos x="206" y="2"/>
                </a:cxn>
                <a:cxn ang="0">
                  <a:pos x="191" y="0"/>
                </a:cxn>
                <a:cxn ang="0">
                  <a:pos x="191" y="0"/>
                </a:cxn>
                <a:cxn ang="0">
                  <a:pos x="171" y="2"/>
                </a:cxn>
                <a:cxn ang="0">
                  <a:pos x="153" y="6"/>
                </a:cxn>
                <a:cxn ang="0">
                  <a:pos x="136" y="14"/>
                </a:cxn>
                <a:cxn ang="0">
                  <a:pos x="122" y="23"/>
                </a:cxn>
                <a:cxn ang="0">
                  <a:pos x="110" y="34"/>
                </a:cxn>
                <a:cxn ang="0">
                  <a:pos x="99" y="45"/>
                </a:cxn>
                <a:cxn ang="0">
                  <a:pos x="92" y="57"/>
                </a:cxn>
                <a:cxn ang="0">
                  <a:pos x="84" y="69"/>
                </a:cxn>
                <a:cxn ang="0">
                  <a:pos x="84" y="69"/>
                </a:cxn>
                <a:cxn ang="0">
                  <a:pos x="87" y="38"/>
                </a:cxn>
                <a:cxn ang="0">
                  <a:pos x="88" y="12"/>
                </a:cxn>
                <a:cxn ang="0">
                  <a:pos x="88" y="8"/>
                </a:cxn>
                <a:cxn ang="0">
                  <a:pos x="0" y="8"/>
                </a:cxn>
                <a:cxn ang="0">
                  <a:pos x="0" y="406"/>
                </a:cxn>
                <a:cxn ang="0">
                  <a:pos x="92" y="406"/>
                </a:cxn>
                <a:cxn ang="0">
                  <a:pos x="92" y="244"/>
                </a:cxn>
              </a:cxnLst>
              <a:rect l="0" t="0" r="r" b="b"/>
              <a:pathLst>
                <a:path w="211" h="406">
                  <a:moveTo>
                    <a:pt x="92" y="244"/>
                  </a:moveTo>
                  <a:lnTo>
                    <a:pt x="92" y="244"/>
                  </a:lnTo>
                  <a:lnTo>
                    <a:pt x="92" y="222"/>
                  </a:lnTo>
                  <a:lnTo>
                    <a:pt x="93" y="204"/>
                  </a:lnTo>
                  <a:lnTo>
                    <a:pt x="96" y="185"/>
                  </a:lnTo>
                  <a:lnTo>
                    <a:pt x="99" y="169"/>
                  </a:lnTo>
                  <a:lnTo>
                    <a:pt x="102" y="155"/>
                  </a:lnTo>
                  <a:lnTo>
                    <a:pt x="107" y="141"/>
                  </a:lnTo>
                  <a:lnTo>
                    <a:pt x="113" y="129"/>
                  </a:lnTo>
                  <a:lnTo>
                    <a:pt x="119" y="120"/>
                  </a:lnTo>
                  <a:lnTo>
                    <a:pt x="127" y="110"/>
                  </a:lnTo>
                  <a:lnTo>
                    <a:pt x="134" y="103"/>
                  </a:lnTo>
                  <a:lnTo>
                    <a:pt x="144" y="98"/>
                  </a:lnTo>
                  <a:lnTo>
                    <a:pt x="154" y="94"/>
                  </a:lnTo>
                  <a:lnTo>
                    <a:pt x="165" y="91"/>
                  </a:lnTo>
                  <a:lnTo>
                    <a:pt x="176" y="89"/>
                  </a:lnTo>
                  <a:lnTo>
                    <a:pt x="188" y="91"/>
                  </a:lnTo>
                  <a:lnTo>
                    <a:pt x="202" y="92"/>
                  </a:lnTo>
                  <a:lnTo>
                    <a:pt x="206" y="92"/>
                  </a:lnTo>
                  <a:lnTo>
                    <a:pt x="211" y="2"/>
                  </a:lnTo>
                  <a:lnTo>
                    <a:pt x="206" y="2"/>
                  </a:lnTo>
                  <a:lnTo>
                    <a:pt x="206" y="2"/>
                  </a:lnTo>
                  <a:lnTo>
                    <a:pt x="191" y="0"/>
                  </a:lnTo>
                  <a:lnTo>
                    <a:pt x="191" y="0"/>
                  </a:lnTo>
                  <a:lnTo>
                    <a:pt x="171" y="2"/>
                  </a:lnTo>
                  <a:lnTo>
                    <a:pt x="153" y="6"/>
                  </a:lnTo>
                  <a:lnTo>
                    <a:pt x="136" y="14"/>
                  </a:lnTo>
                  <a:lnTo>
                    <a:pt x="122" y="23"/>
                  </a:lnTo>
                  <a:lnTo>
                    <a:pt x="110" y="34"/>
                  </a:lnTo>
                  <a:lnTo>
                    <a:pt x="99" y="45"/>
                  </a:lnTo>
                  <a:lnTo>
                    <a:pt x="92" y="57"/>
                  </a:lnTo>
                  <a:lnTo>
                    <a:pt x="84" y="69"/>
                  </a:lnTo>
                  <a:lnTo>
                    <a:pt x="84" y="69"/>
                  </a:lnTo>
                  <a:lnTo>
                    <a:pt x="87" y="38"/>
                  </a:lnTo>
                  <a:lnTo>
                    <a:pt x="88" y="12"/>
                  </a:lnTo>
                  <a:lnTo>
                    <a:pt x="88" y="8"/>
                  </a:lnTo>
                  <a:lnTo>
                    <a:pt x="0" y="8"/>
                  </a:lnTo>
                  <a:lnTo>
                    <a:pt x="0" y="406"/>
                  </a:lnTo>
                  <a:lnTo>
                    <a:pt x="92" y="406"/>
                  </a:lnTo>
                  <a:lnTo>
                    <a:pt x="92" y="244"/>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7" name="Freeform 12"/>
            <p:cNvSpPr>
              <a:spLocks noEditPoints="1"/>
            </p:cNvSpPr>
            <p:nvPr userDrawn="1"/>
          </p:nvSpPr>
          <p:spPr bwMode="auto">
            <a:xfrm>
              <a:off x="5089113" y="2547700"/>
              <a:ext cx="274638" cy="327025"/>
            </a:xfrm>
            <a:custGeom>
              <a:avLst/>
              <a:gdLst/>
              <a:ahLst/>
              <a:cxnLst>
                <a:cxn ang="0">
                  <a:pos x="191" y="414"/>
                </a:cxn>
                <a:cxn ang="0">
                  <a:pos x="265" y="407"/>
                </a:cxn>
                <a:cxn ang="0">
                  <a:pos x="331" y="389"/>
                </a:cxn>
                <a:cxn ang="0">
                  <a:pos x="321" y="313"/>
                </a:cxn>
                <a:cxn ang="0">
                  <a:pos x="317" y="314"/>
                </a:cxn>
                <a:cxn ang="0">
                  <a:pos x="263" y="332"/>
                </a:cxn>
                <a:cxn ang="0">
                  <a:pos x="206" y="337"/>
                </a:cxn>
                <a:cxn ang="0">
                  <a:pos x="193" y="337"/>
                </a:cxn>
                <a:cxn ang="0">
                  <a:pos x="168" y="334"/>
                </a:cxn>
                <a:cxn ang="0">
                  <a:pos x="148" y="326"/>
                </a:cxn>
                <a:cxn ang="0">
                  <a:pos x="130" y="316"/>
                </a:cxn>
                <a:cxn ang="0">
                  <a:pos x="124" y="309"/>
                </a:cxn>
                <a:cxn ang="0">
                  <a:pos x="110" y="293"/>
                </a:cxn>
                <a:cxn ang="0">
                  <a:pos x="102" y="271"/>
                </a:cxn>
                <a:cxn ang="0">
                  <a:pos x="96" y="247"/>
                </a:cxn>
                <a:cxn ang="0">
                  <a:pos x="95" y="218"/>
                </a:cxn>
                <a:cxn ang="0">
                  <a:pos x="343" y="215"/>
                </a:cxn>
                <a:cxn ang="0">
                  <a:pos x="346" y="192"/>
                </a:cxn>
                <a:cxn ang="0">
                  <a:pos x="346" y="173"/>
                </a:cxn>
                <a:cxn ang="0">
                  <a:pos x="343" y="135"/>
                </a:cxn>
                <a:cxn ang="0">
                  <a:pos x="335" y="100"/>
                </a:cxn>
                <a:cxn ang="0">
                  <a:pos x="321" y="71"/>
                </a:cxn>
                <a:cxn ang="0">
                  <a:pos x="303" y="46"/>
                </a:cxn>
                <a:cxn ang="0">
                  <a:pos x="278" y="26"/>
                </a:cxn>
                <a:cxn ang="0">
                  <a:pos x="251" y="12"/>
                </a:cxn>
                <a:cxn ang="0">
                  <a:pos x="219" y="3"/>
                </a:cxn>
                <a:cxn ang="0">
                  <a:pos x="182" y="0"/>
                </a:cxn>
                <a:cxn ang="0">
                  <a:pos x="162" y="2"/>
                </a:cxn>
                <a:cxn ang="0">
                  <a:pos x="124" y="9"/>
                </a:cxn>
                <a:cxn ang="0">
                  <a:pos x="92" y="23"/>
                </a:cxn>
                <a:cxn ang="0">
                  <a:pos x="63" y="45"/>
                </a:cxn>
                <a:cxn ang="0">
                  <a:pos x="38" y="72"/>
                </a:cxn>
                <a:cxn ang="0">
                  <a:pos x="20" y="104"/>
                </a:cxn>
                <a:cxn ang="0">
                  <a:pos x="7" y="143"/>
                </a:cxn>
                <a:cxn ang="0">
                  <a:pos x="1" y="187"/>
                </a:cxn>
                <a:cxn ang="0">
                  <a:pos x="0" y="210"/>
                </a:cxn>
                <a:cxn ang="0">
                  <a:pos x="3" y="257"/>
                </a:cxn>
                <a:cxn ang="0">
                  <a:pos x="12" y="299"/>
                </a:cxn>
                <a:cxn ang="0">
                  <a:pos x="27" y="334"/>
                </a:cxn>
                <a:cxn ang="0">
                  <a:pos x="49" y="363"/>
                </a:cxn>
                <a:cxn ang="0">
                  <a:pos x="75" y="384"/>
                </a:cxn>
                <a:cxn ang="0">
                  <a:pos x="108" y="401"/>
                </a:cxn>
                <a:cxn ang="0">
                  <a:pos x="147" y="411"/>
                </a:cxn>
                <a:cxn ang="0">
                  <a:pos x="191" y="414"/>
                </a:cxn>
                <a:cxn ang="0">
                  <a:pos x="98" y="152"/>
                </a:cxn>
                <a:cxn ang="0">
                  <a:pos x="101" y="133"/>
                </a:cxn>
                <a:cxn ang="0">
                  <a:pos x="116" y="104"/>
                </a:cxn>
                <a:cxn ang="0">
                  <a:pos x="136" y="83"/>
                </a:cxn>
                <a:cxn ang="0">
                  <a:pos x="164" y="72"/>
                </a:cxn>
                <a:cxn ang="0">
                  <a:pos x="179" y="71"/>
                </a:cxn>
                <a:cxn ang="0">
                  <a:pos x="210" y="75"/>
                </a:cxn>
                <a:cxn ang="0">
                  <a:pos x="233" y="91"/>
                </a:cxn>
                <a:cxn ang="0">
                  <a:pos x="242" y="103"/>
                </a:cxn>
                <a:cxn ang="0">
                  <a:pos x="252" y="133"/>
                </a:cxn>
                <a:cxn ang="0">
                  <a:pos x="98" y="152"/>
                </a:cxn>
              </a:cxnLst>
              <a:rect l="0" t="0" r="r" b="b"/>
              <a:pathLst>
                <a:path w="346" h="414">
                  <a:moveTo>
                    <a:pt x="191" y="414"/>
                  </a:moveTo>
                  <a:lnTo>
                    <a:pt x="191" y="414"/>
                  </a:lnTo>
                  <a:lnTo>
                    <a:pt x="228" y="412"/>
                  </a:lnTo>
                  <a:lnTo>
                    <a:pt x="265" y="407"/>
                  </a:lnTo>
                  <a:lnTo>
                    <a:pt x="298" y="400"/>
                  </a:lnTo>
                  <a:lnTo>
                    <a:pt x="331" y="389"/>
                  </a:lnTo>
                  <a:lnTo>
                    <a:pt x="334" y="388"/>
                  </a:lnTo>
                  <a:lnTo>
                    <a:pt x="321" y="313"/>
                  </a:lnTo>
                  <a:lnTo>
                    <a:pt x="317" y="314"/>
                  </a:lnTo>
                  <a:lnTo>
                    <a:pt x="317" y="314"/>
                  </a:lnTo>
                  <a:lnTo>
                    <a:pt x="289" y="325"/>
                  </a:lnTo>
                  <a:lnTo>
                    <a:pt x="263" y="332"/>
                  </a:lnTo>
                  <a:lnTo>
                    <a:pt x="234" y="335"/>
                  </a:lnTo>
                  <a:lnTo>
                    <a:pt x="206" y="337"/>
                  </a:lnTo>
                  <a:lnTo>
                    <a:pt x="206" y="337"/>
                  </a:lnTo>
                  <a:lnTo>
                    <a:pt x="193" y="337"/>
                  </a:lnTo>
                  <a:lnTo>
                    <a:pt x="180" y="335"/>
                  </a:lnTo>
                  <a:lnTo>
                    <a:pt x="168" y="334"/>
                  </a:lnTo>
                  <a:lnTo>
                    <a:pt x="157" y="331"/>
                  </a:lnTo>
                  <a:lnTo>
                    <a:pt x="148" y="326"/>
                  </a:lnTo>
                  <a:lnTo>
                    <a:pt x="139" y="322"/>
                  </a:lnTo>
                  <a:lnTo>
                    <a:pt x="130" y="316"/>
                  </a:lnTo>
                  <a:lnTo>
                    <a:pt x="124" y="309"/>
                  </a:lnTo>
                  <a:lnTo>
                    <a:pt x="124" y="309"/>
                  </a:lnTo>
                  <a:lnTo>
                    <a:pt x="116" y="302"/>
                  </a:lnTo>
                  <a:lnTo>
                    <a:pt x="110" y="293"/>
                  </a:lnTo>
                  <a:lnTo>
                    <a:pt x="105" y="283"/>
                  </a:lnTo>
                  <a:lnTo>
                    <a:pt x="102" y="271"/>
                  </a:lnTo>
                  <a:lnTo>
                    <a:pt x="99" y="260"/>
                  </a:lnTo>
                  <a:lnTo>
                    <a:pt x="96" y="247"/>
                  </a:lnTo>
                  <a:lnTo>
                    <a:pt x="96" y="233"/>
                  </a:lnTo>
                  <a:lnTo>
                    <a:pt x="95" y="218"/>
                  </a:lnTo>
                  <a:lnTo>
                    <a:pt x="343" y="218"/>
                  </a:lnTo>
                  <a:lnTo>
                    <a:pt x="343" y="215"/>
                  </a:lnTo>
                  <a:lnTo>
                    <a:pt x="343" y="215"/>
                  </a:lnTo>
                  <a:lnTo>
                    <a:pt x="346" y="192"/>
                  </a:lnTo>
                  <a:lnTo>
                    <a:pt x="346" y="173"/>
                  </a:lnTo>
                  <a:lnTo>
                    <a:pt x="346" y="173"/>
                  </a:lnTo>
                  <a:lnTo>
                    <a:pt x="344" y="153"/>
                  </a:lnTo>
                  <a:lnTo>
                    <a:pt x="343" y="135"/>
                  </a:lnTo>
                  <a:lnTo>
                    <a:pt x="340" y="117"/>
                  </a:lnTo>
                  <a:lnTo>
                    <a:pt x="335" y="100"/>
                  </a:lnTo>
                  <a:lnTo>
                    <a:pt x="329" y="84"/>
                  </a:lnTo>
                  <a:lnTo>
                    <a:pt x="321" y="71"/>
                  </a:lnTo>
                  <a:lnTo>
                    <a:pt x="312" y="58"/>
                  </a:lnTo>
                  <a:lnTo>
                    <a:pt x="303" y="46"/>
                  </a:lnTo>
                  <a:lnTo>
                    <a:pt x="291" y="35"/>
                  </a:lnTo>
                  <a:lnTo>
                    <a:pt x="278" y="26"/>
                  </a:lnTo>
                  <a:lnTo>
                    <a:pt x="266" y="19"/>
                  </a:lnTo>
                  <a:lnTo>
                    <a:pt x="251" y="12"/>
                  </a:lnTo>
                  <a:lnTo>
                    <a:pt x="236" y="6"/>
                  </a:lnTo>
                  <a:lnTo>
                    <a:pt x="219" y="3"/>
                  </a:lnTo>
                  <a:lnTo>
                    <a:pt x="200" y="2"/>
                  </a:lnTo>
                  <a:lnTo>
                    <a:pt x="182" y="0"/>
                  </a:lnTo>
                  <a:lnTo>
                    <a:pt x="182" y="0"/>
                  </a:lnTo>
                  <a:lnTo>
                    <a:pt x="162" y="2"/>
                  </a:lnTo>
                  <a:lnTo>
                    <a:pt x="142" y="3"/>
                  </a:lnTo>
                  <a:lnTo>
                    <a:pt x="124" y="9"/>
                  </a:lnTo>
                  <a:lnTo>
                    <a:pt x="107" y="16"/>
                  </a:lnTo>
                  <a:lnTo>
                    <a:pt x="92" y="23"/>
                  </a:lnTo>
                  <a:lnTo>
                    <a:pt x="76" y="32"/>
                  </a:lnTo>
                  <a:lnTo>
                    <a:pt x="63" y="45"/>
                  </a:lnTo>
                  <a:lnTo>
                    <a:pt x="50" y="57"/>
                  </a:lnTo>
                  <a:lnTo>
                    <a:pt x="38" y="72"/>
                  </a:lnTo>
                  <a:lnTo>
                    <a:pt x="29" y="87"/>
                  </a:lnTo>
                  <a:lnTo>
                    <a:pt x="20" y="104"/>
                  </a:lnTo>
                  <a:lnTo>
                    <a:pt x="14" y="123"/>
                  </a:lnTo>
                  <a:lnTo>
                    <a:pt x="7" y="143"/>
                  </a:lnTo>
                  <a:lnTo>
                    <a:pt x="3" y="164"/>
                  </a:lnTo>
                  <a:lnTo>
                    <a:pt x="1" y="187"/>
                  </a:lnTo>
                  <a:lnTo>
                    <a:pt x="0" y="210"/>
                  </a:lnTo>
                  <a:lnTo>
                    <a:pt x="0" y="210"/>
                  </a:lnTo>
                  <a:lnTo>
                    <a:pt x="1" y="234"/>
                  </a:lnTo>
                  <a:lnTo>
                    <a:pt x="3" y="257"/>
                  </a:lnTo>
                  <a:lnTo>
                    <a:pt x="7" y="279"/>
                  </a:lnTo>
                  <a:lnTo>
                    <a:pt x="12" y="299"/>
                  </a:lnTo>
                  <a:lnTo>
                    <a:pt x="20" y="317"/>
                  </a:lnTo>
                  <a:lnTo>
                    <a:pt x="27" y="334"/>
                  </a:lnTo>
                  <a:lnTo>
                    <a:pt x="36" y="349"/>
                  </a:lnTo>
                  <a:lnTo>
                    <a:pt x="49" y="363"/>
                  </a:lnTo>
                  <a:lnTo>
                    <a:pt x="61" y="374"/>
                  </a:lnTo>
                  <a:lnTo>
                    <a:pt x="75" y="384"/>
                  </a:lnTo>
                  <a:lnTo>
                    <a:pt x="90" y="394"/>
                  </a:lnTo>
                  <a:lnTo>
                    <a:pt x="108" y="401"/>
                  </a:lnTo>
                  <a:lnTo>
                    <a:pt x="127" y="406"/>
                  </a:lnTo>
                  <a:lnTo>
                    <a:pt x="147" y="411"/>
                  </a:lnTo>
                  <a:lnTo>
                    <a:pt x="168" y="414"/>
                  </a:lnTo>
                  <a:lnTo>
                    <a:pt x="191" y="414"/>
                  </a:lnTo>
                  <a:lnTo>
                    <a:pt x="191" y="414"/>
                  </a:lnTo>
                  <a:close/>
                  <a:moveTo>
                    <a:pt x="98" y="152"/>
                  </a:moveTo>
                  <a:lnTo>
                    <a:pt x="98" y="152"/>
                  </a:lnTo>
                  <a:lnTo>
                    <a:pt x="101" y="133"/>
                  </a:lnTo>
                  <a:lnTo>
                    <a:pt x="107" y="118"/>
                  </a:lnTo>
                  <a:lnTo>
                    <a:pt x="116" y="104"/>
                  </a:lnTo>
                  <a:lnTo>
                    <a:pt x="125" y="92"/>
                  </a:lnTo>
                  <a:lnTo>
                    <a:pt x="136" y="83"/>
                  </a:lnTo>
                  <a:lnTo>
                    <a:pt x="150" y="77"/>
                  </a:lnTo>
                  <a:lnTo>
                    <a:pt x="164" y="72"/>
                  </a:lnTo>
                  <a:lnTo>
                    <a:pt x="179" y="71"/>
                  </a:lnTo>
                  <a:lnTo>
                    <a:pt x="179" y="71"/>
                  </a:lnTo>
                  <a:lnTo>
                    <a:pt x="194" y="72"/>
                  </a:lnTo>
                  <a:lnTo>
                    <a:pt x="210" y="75"/>
                  </a:lnTo>
                  <a:lnTo>
                    <a:pt x="222" y="83"/>
                  </a:lnTo>
                  <a:lnTo>
                    <a:pt x="233" y="91"/>
                  </a:lnTo>
                  <a:lnTo>
                    <a:pt x="233" y="91"/>
                  </a:lnTo>
                  <a:lnTo>
                    <a:pt x="242" y="103"/>
                  </a:lnTo>
                  <a:lnTo>
                    <a:pt x="248" y="117"/>
                  </a:lnTo>
                  <a:lnTo>
                    <a:pt x="252" y="133"/>
                  </a:lnTo>
                  <a:lnTo>
                    <a:pt x="254" y="152"/>
                  </a:lnTo>
                  <a:lnTo>
                    <a:pt x="98" y="152"/>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8" name="Freeform 13"/>
            <p:cNvSpPr>
              <a:spLocks noEditPoints="1"/>
            </p:cNvSpPr>
            <p:nvPr userDrawn="1"/>
          </p:nvSpPr>
          <p:spPr bwMode="auto">
            <a:xfrm>
              <a:off x="5395501" y="2547700"/>
              <a:ext cx="257175" cy="327025"/>
            </a:xfrm>
            <a:custGeom>
              <a:avLst/>
              <a:gdLst/>
              <a:ahLst/>
              <a:cxnLst>
                <a:cxn ang="0">
                  <a:pos x="323" y="133"/>
                </a:cxn>
                <a:cxn ang="0">
                  <a:pos x="317" y="87"/>
                </a:cxn>
                <a:cxn ang="0">
                  <a:pos x="302" y="51"/>
                </a:cxn>
                <a:cxn ang="0">
                  <a:pos x="276" y="25"/>
                </a:cxn>
                <a:cxn ang="0">
                  <a:pos x="238" y="8"/>
                </a:cxn>
                <a:cxn ang="0">
                  <a:pos x="187" y="0"/>
                </a:cxn>
                <a:cxn ang="0">
                  <a:pos x="132" y="2"/>
                </a:cxn>
                <a:cxn ang="0">
                  <a:pos x="25" y="26"/>
                </a:cxn>
                <a:cxn ang="0">
                  <a:pos x="45" y="101"/>
                </a:cxn>
                <a:cxn ang="0">
                  <a:pos x="98" y="81"/>
                </a:cxn>
                <a:cxn ang="0">
                  <a:pos x="153" y="74"/>
                </a:cxn>
                <a:cxn ang="0">
                  <a:pos x="189" y="78"/>
                </a:cxn>
                <a:cxn ang="0">
                  <a:pos x="221" y="100"/>
                </a:cxn>
                <a:cxn ang="0">
                  <a:pos x="230" y="143"/>
                </a:cxn>
                <a:cxn ang="0">
                  <a:pos x="204" y="162"/>
                </a:cxn>
                <a:cxn ang="0">
                  <a:pos x="133" y="172"/>
                </a:cxn>
                <a:cxn ang="0">
                  <a:pos x="77" y="190"/>
                </a:cxn>
                <a:cxn ang="0">
                  <a:pos x="35" y="219"/>
                </a:cxn>
                <a:cxn ang="0">
                  <a:pos x="9" y="256"/>
                </a:cxn>
                <a:cxn ang="0">
                  <a:pos x="0" y="302"/>
                </a:cxn>
                <a:cxn ang="0">
                  <a:pos x="3" y="325"/>
                </a:cxn>
                <a:cxn ang="0">
                  <a:pos x="14" y="357"/>
                </a:cxn>
                <a:cxn ang="0">
                  <a:pos x="32" y="383"/>
                </a:cxn>
                <a:cxn ang="0">
                  <a:pos x="58" y="401"/>
                </a:cxn>
                <a:cxn ang="0">
                  <a:pos x="89" y="412"/>
                </a:cxn>
                <a:cxn ang="0">
                  <a:pos x="113" y="414"/>
                </a:cxn>
                <a:cxn ang="0">
                  <a:pos x="170" y="404"/>
                </a:cxn>
                <a:cxn ang="0">
                  <a:pos x="215" y="377"/>
                </a:cxn>
                <a:cxn ang="0">
                  <a:pos x="238" y="349"/>
                </a:cxn>
                <a:cxn ang="0">
                  <a:pos x="236" y="406"/>
                </a:cxn>
                <a:cxn ang="0">
                  <a:pos x="325" y="401"/>
                </a:cxn>
                <a:cxn ang="0">
                  <a:pos x="323" y="296"/>
                </a:cxn>
                <a:cxn ang="0">
                  <a:pos x="129" y="339"/>
                </a:cxn>
                <a:cxn ang="0">
                  <a:pos x="104" y="326"/>
                </a:cxn>
                <a:cxn ang="0">
                  <a:pos x="90" y="302"/>
                </a:cxn>
                <a:cxn ang="0">
                  <a:pos x="90" y="283"/>
                </a:cxn>
                <a:cxn ang="0">
                  <a:pos x="100" y="264"/>
                </a:cxn>
                <a:cxn ang="0">
                  <a:pos x="117" y="248"/>
                </a:cxn>
                <a:cxn ang="0">
                  <a:pos x="169" y="231"/>
                </a:cxn>
                <a:cxn ang="0">
                  <a:pos x="230" y="233"/>
                </a:cxn>
                <a:cxn ang="0">
                  <a:pos x="224" y="271"/>
                </a:cxn>
                <a:cxn ang="0">
                  <a:pos x="199" y="313"/>
                </a:cxn>
                <a:cxn ang="0">
                  <a:pos x="176" y="329"/>
                </a:cxn>
                <a:cxn ang="0">
                  <a:pos x="149" y="339"/>
                </a:cxn>
              </a:cxnLst>
              <a:rect l="0" t="0" r="r" b="b"/>
              <a:pathLst>
                <a:path w="325" h="414">
                  <a:moveTo>
                    <a:pt x="323" y="296"/>
                  </a:moveTo>
                  <a:lnTo>
                    <a:pt x="323" y="133"/>
                  </a:lnTo>
                  <a:lnTo>
                    <a:pt x="323" y="133"/>
                  </a:lnTo>
                  <a:lnTo>
                    <a:pt x="322" y="117"/>
                  </a:lnTo>
                  <a:lnTo>
                    <a:pt x="320" y="101"/>
                  </a:lnTo>
                  <a:lnTo>
                    <a:pt x="317" y="87"/>
                  </a:lnTo>
                  <a:lnTo>
                    <a:pt x="314" y="74"/>
                  </a:lnTo>
                  <a:lnTo>
                    <a:pt x="308" y="61"/>
                  </a:lnTo>
                  <a:lnTo>
                    <a:pt x="302" y="51"/>
                  </a:lnTo>
                  <a:lnTo>
                    <a:pt x="294" y="42"/>
                  </a:lnTo>
                  <a:lnTo>
                    <a:pt x="285" y="32"/>
                  </a:lnTo>
                  <a:lnTo>
                    <a:pt x="276" y="25"/>
                  </a:lnTo>
                  <a:lnTo>
                    <a:pt x="264" y="19"/>
                  </a:lnTo>
                  <a:lnTo>
                    <a:pt x="251" y="12"/>
                  </a:lnTo>
                  <a:lnTo>
                    <a:pt x="238" y="8"/>
                  </a:lnTo>
                  <a:lnTo>
                    <a:pt x="222" y="5"/>
                  </a:lnTo>
                  <a:lnTo>
                    <a:pt x="205" y="2"/>
                  </a:lnTo>
                  <a:lnTo>
                    <a:pt x="187" y="0"/>
                  </a:lnTo>
                  <a:lnTo>
                    <a:pt x="167" y="0"/>
                  </a:lnTo>
                  <a:lnTo>
                    <a:pt x="167" y="0"/>
                  </a:lnTo>
                  <a:lnTo>
                    <a:pt x="132" y="2"/>
                  </a:lnTo>
                  <a:lnTo>
                    <a:pt x="94" y="8"/>
                  </a:lnTo>
                  <a:lnTo>
                    <a:pt x="58" y="16"/>
                  </a:lnTo>
                  <a:lnTo>
                    <a:pt x="25" y="26"/>
                  </a:lnTo>
                  <a:lnTo>
                    <a:pt x="20" y="28"/>
                  </a:lnTo>
                  <a:lnTo>
                    <a:pt x="38" y="104"/>
                  </a:lnTo>
                  <a:lnTo>
                    <a:pt x="45" y="101"/>
                  </a:lnTo>
                  <a:lnTo>
                    <a:pt x="45" y="101"/>
                  </a:lnTo>
                  <a:lnTo>
                    <a:pt x="69" y="91"/>
                  </a:lnTo>
                  <a:lnTo>
                    <a:pt x="98" y="81"/>
                  </a:lnTo>
                  <a:lnTo>
                    <a:pt x="126" y="75"/>
                  </a:lnTo>
                  <a:lnTo>
                    <a:pt x="140" y="75"/>
                  </a:lnTo>
                  <a:lnTo>
                    <a:pt x="153" y="74"/>
                  </a:lnTo>
                  <a:lnTo>
                    <a:pt x="153" y="74"/>
                  </a:lnTo>
                  <a:lnTo>
                    <a:pt x="172" y="75"/>
                  </a:lnTo>
                  <a:lnTo>
                    <a:pt x="189" y="78"/>
                  </a:lnTo>
                  <a:lnTo>
                    <a:pt x="202" y="83"/>
                  </a:lnTo>
                  <a:lnTo>
                    <a:pt x="211" y="91"/>
                  </a:lnTo>
                  <a:lnTo>
                    <a:pt x="221" y="100"/>
                  </a:lnTo>
                  <a:lnTo>
                    <a:pt x="225" y="112"/>
                  </a:lnTo>
                  <a:lnTo>
                    <a:pt x="230" y="126"/>
                  </a:lnTo>
                  <a:lnTo>
                    <a:pt x="230" y="143"/>
                  </a:lnTo>
                  <a:lnTo>
                    <a:pt x="230" y="161"/>
                  </a:lnTo>
                  <a:lnTo>
                    <a:pt x="230" y="161"/>
                  </a:lnTo>
                  <a:lnTo>
                    <a:pt x="204" y="162"/>
                  </a:lnTo>
                  <a:lnTo>
                    <a:pt x="178" y="164"/>
                  </a:lnTo>
                  <a:lnTo>
                    <a:pt x="155" y="167"/>
                  </a:lnTo>
                  <a:lnTo>
                    <a:pt x="133" y="172"/>
                  </a:lnTo>
                  <a:lnTo>
                    <a:pt x="112" y="176"/>
                  </a:lnTo>
                  <a:lnTo>
                    <a:pt x="94" y="182"/>
                  </a:lnTo>
                  <a:lnTo>
                    <a:pt x="77" y="190"/>
                  </a:lnTo>
                  <a:lnTo>
                    <a:pt x="61" y="199"/>
                  </a:lnTo>
                  <a:lnTo>
                    <a:pt x="48" y="208"/>
                  </a:lnTo>
                  <a:lnTo>
                    <a:pt x="35" y="219"/>
                  </a:lnTo>
                  <a:lnTo>
                    <a:pt x="25" y="230"/>
                  </a:lnTo>
                  <a:lnTo>
                    <a:pt x="15" y="242"/>
                  </a:lnTo>
                  <a:lnTo>
                    <a:pt x="9" y="256"/>
                  </a:lnTo>
                  <a:lnTo>
                    <a:pt x="5" y="270"/>
                  </a:lnTo>
                  <a:lnTo>
                    <a:pt x="2" y="285"/>
                  </a:lnTo>
                  <a:lnTo>
                    <a:pt x="0" y="302"/>
                  </a:lnTo>
                  <a:lnTo>
                    <a:pt x="0" y="302"/>
                  </a:lnTo>
                  <a:lnTo>
                    <a:pt x="2" y="314"/>
                  </a:lnTo>
                  <a:lnTo>
                    <a:pt x="3" y="325"/>
                  </a:lnTo>
                  <a:lnTo>
                    <a:pt x="5" y="337"/>
                  </a:lnTo>
                  <a:lnTo>
                    <a:pt x="9" y="348"/>
                  </a:lnTo>
                  <a:lnTo>
                    <a:pt x="14" y="357"/>
                  </a:lnTo>
                  <a:lnTo>
                    <a:pt x="19" y="366"/>
                  </a:lnTo>
                  <a:lnTo>
                    <a:pt x="25" y="375"/>
                  </a:lnTo>
                  <a:lnTo>
                    <a:pt x="32" y="383"/>
                  </a:lnTo>
                  <a:lnTo>
                    <a:pt x="40" y="389"/>
                  </a:lnTo>
                  <a:lnTo>
                    <a:pt x="49" y="395"/>
                  </a:lnTo>
                  <a:lnTo>
                    <a:pt x="58" y="401"/>
                  </a:lnTo>
                  <a:lnTo>
                    <a:pt x="68" y="406"/>
                  </a:lnTo>
                  <a:lnTo>
                    <a:pt x="78" y="409"/>
                  </a:lnTo>
                  <a:lnTo>
                    <a:pt x="89" y="412"/>
                  </a:lnTo>
                  <a:lnTo>
                    <a:pt x="101" y="414"/>
                  </a:lnTo>
                  <a:lnTo>
                    <a:pt x="113" y="414"/>
                  </a:lnTo>
                  <a:lnTo>
                    <a:pt x="113" y="414"/>
                  </a:lnTo>
                  <a:lnTo>
                    <a:pt x="133" y="412"/>
                  </a:lnTo>
                  <a:lnTo>
                    <a:pt x="152" y="409"/>
                  </a:lnTo>
                  <a:lnTo>
                    <a:pt x="170" y="404"/>
                  </a:lnTo>
                  <a:lnTo>
                    <a:pt x="185" y="397"/>
                  </a:lnTo>
                  <a:lnTo>
                    <a:pt x="201" y="388"/>
                  </a:lnTo>
                  <a:lnTo>
                    <a:pt x="215" y="377"/>
                  </a:lnTo>
                  <a:lnTo>
                    <a:pt x="227" y="363"/>
                  </a:lnTo>
                  <a:lnTo>
                    <a:pt x="238" y="349"/>
                  </a:lnTo>
                  <a:lnTo>
                    <a:pt x="238" y="349"/>
                  </a:lnTo>
                  <a:lnTo>
                    <a:pt x="236" y="374"/>
                  </a:lnTo>
                  <a:lnTo>
                    <a:pt x="236" y="401"/>
                  </a:lnTo>
                  <a:lnTo>
                    <a:pt x="236" y="406"/>
                  </a:lnTo>
                  <a:lnTo>
                    <a:pt x="325" y="406"/>
                  </a:lnTo>
                  <a:lnTo>
                    <a:pt x="325" y="401"/>
                  </a:lnTo>
                  <a:lnTo>
                    <a:pt x="325" y="401"/>
                  </a:lnTo>
                  <a:lnTo>
                    <a:pt x="323" y="349"/>
                  </a:lnTo>
                  <a:lnTo>
                    <a:pt x="323" y="296"/>
                  </a:lnTo>
                  <a:lnTo>
                    <a:pt x="323" y="296"/>
                  </a:lnTo>
                  <a:close/>
                  <a:moveTo>
                    <a:pt x="140" y="339"/>
                  </a:moveTo>
                  <a:lnTo>
                    <a:pt x="140" y="339"/>
                  </a:lnTo>
                  <a:lnTo>
                    <a:pt x="129" y="339"/>
                  </a:lnTo>
                  <a:lnTo>
                    <a:pt x="120" y="335"/>
                  </a:lnTo>
                  <a:lnTo>
                    <a:pt x="110" y="331"/>
                  </a:lnTo>
                  <a:lnTo>
                    <a:pt x="104" y="326"/>
                  </a:lnTo>
                  <a:lnTo>
                    <a:pt x="98" y="319"/>
                  </a:lnTo>
                  <a:lnTo>
                    <a:pt x="94" y="311"/>
                  </a:lnTo>
                  <a:lnTo>
                    <a:pt x="90" y="302"/>
                  </a:lnTo>
                  <a:lnTo>
                    <a:pt x="90" y="291"/>
                  </a:lnTo>
                  <a:lnTo>
                    <a:pt x="90" y="291"/>
                  </a:lnTo>
                  <a:lnTo>
                    <a:pt x="90" y="283"/>
                  </a:lnTo>
                  <a:lnTo>
                    <a:pt x="92" y="276"/>
                  </a:lnTo>
                  <a:lnTo>
                    <a:pt x="95" y="270"/>
                  </a:lnTo>
                  <a:lnTo>
                    <a:pt x="100" y="264"/>
                  </a:lnTo>
                  <a:lnTo>
                    <a:pt x="104" y="257"/>
                  </a:lnTo>
                  <a:lnTo>
                    <a:pt x="110" y="253"/>
                  </a:lnTo>
                  <a:lnTo>
                    <a:pt x="117" y="248"/>
                  </a:lnTo>
                  <a:lnTo>
                    <a:pt x="126" y="244"/>
                  </a:lnTo>
                  <a:lnTo>
                    <a:pt x="146" y="236"/>
                  </a:lnTo>
                  <a:lnTo>
                    <a:pt x="169" y="231"/>
                  </a:lnTo>
                  <a:lnTo>
                    <a:pt x="198" y="228"/>
                  </a:lnTo>
                  <a:lnTo>
                    <a:pt x="230" y="227"/>
                  </a:lnTo>
                  <a:lnTo>
                    <a:pt x="230" y="233"/>
                  </a:lnTo>
                  <a:lnTo>
                    <a:pt x="230" y="233"/>
                  </a:lnTo>
                  <a:lnTo>
                    <a:pt x="228" y="253"/>
                  </a:lnTo>
                  <a:lnTo>
                    <a:pt x="224" y="271"/>
                  </a:lnTo>
                  <a:lnTo>
                    <a:pt x="216" y="290"/>
                  </a:lnTo>
                  <a:lnTo>
                    <a:pt x="205" y="305"/>
                  </a:lnTo>
                  <a:lnTo>
                    <a:pt x="199" y="313"/>
                  </a:lnTo>
                  <a:lnTo>
                    <a:pt x="193" y="319"/>
                  </a:lnTo>
                  <a:lnTo>
                    <a:pt x="185" y="325"/>
                  </a:lnTo>
                  <a:lnTo>
                    <a:pt x="176" y="329"/>
                  </a:lnTo>
                  <a:lnTo>
                    <a:pt x="169" y="334"/>
                  </a:lnTo>
                  <a:lnTo>
                    <a:pt x="159" y="337"/>
                  </a:lnTo>
                  <a:lnTo>
                    <a:pt x="149" y="339"/>
                  </a:lnTo>
                  <a:lnTo>
                    <a:pt x="140" y="339"/>
                  </a:lnTo>
                  <a:lnTo>
                    <a:pt x="140" y="339"/>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19" name="Freeform 14"/>
            <p:cNvSpPr>
              <a:spLocks/>
            </p:cNvSpPr>
            <p:nvPr userDrawn="1"/>
          </p:nvSpPr>
          <p:spPr bwMode="auto">
            <a:xfrm>
              <a:off x="5705063" y="2547700"/>
              <a:ext cx="452438" cy="320675"/>
            </a:xfrm>
            <a:custGeom>
              <a:avLst/>
              <a:gdLst/>
              <a:ahLst/>
              <a:cxnLst>
                <a:cxn ang="0">
                  <a:pos x="450" y="0"/>
                </a:cxn>
                <a:cxn ang="0">
                  <a:pos x="406" y="6"/>
                </a:cxn>
                <a:cxn ang="0">
                  <a:pos x="369" y="25"/>
                </a:cxn>
                <a:cxn ang="0">
                  <a:pos x="341" y="48"/>
                </a:cxn>
                <a:cxn ang="0">
                  <a:pos x="321" y="75"/>
                </a:cxn>
                <a:cxn ang="0">
                  <a:pos x="317" y="65"/>
                </a:cxn>
                <a:cxn ang="0">
                  <a:pos x="303" y="38"/>
                </a:cxn>
                <a:cxn ang="0">
                  <a:pos x="277" y="17"/>
                </a:cxn>
                <a:cxn ang="0">
                  <a:pos x="260" y="8"/>
                </a:cxn>
                <a:cxn ang="0">
                  <a:pos x="237" y="2"/>
                </a:cxn>
                <a:cxn ang="0">
                  <a:pos x="211" y="0"/>
                </a:cxn>
                <a:cxn ang="0">
                  <a:pos x="191" y="2"/>
                </a:cxn>
                <a:cxn ang="0">
                  <a:pos x="154" y="11"/>
                </a:cxn>
                <a:cxn ang="0">
                  <a:pos x="122" y="29"/>
                </a:cxn>
                <a:cxn ang="0">
                  <a:pos x="96" y="54"/>
                </a:cxn>
                <a:cxn ang="0">
                  <a:pos x="85" y="71"/>
                </a:cxn>
                <a:cxn ang="0">
                  <a:pos x="89" y="12"/>
                </a:cxn>
                <a:cxn ang="0">
                  <a:pos x="0" y="8"/>
                </a:cxn>
                <a:cxn ang="0">
                  <a:pos x="92" y="406"/>
                </a:cxn>
                <a:cxn ang="0">
                  <a:pos x="92" y="216"/>
                </a:cxn>
                <a:cxn ang="0">
                  <a:pos x="95" y="189"/>
                </a:cxn>
                <a:cxn ang="0">
                  <a:pos x="99" y="162"/>
                </a:cxn>
                <a:cxn ang="0">
                  <a:pos x="108" y="138"/>
                </a:cxn>
                <a:cxn ang="0">
                  <a:pos x="119" y="118"/>
                </a:cxn>
                <a:cxn ang="0">
                  <a:pos x="134" y="101"/>
                </a:cxn>
                <a:cxn ang="0">
                  <a:pos x="150" y="89"/>
                </a:cxn>
                <a:cxn ang="0">
                  <a:pos x="168" y="81"/>
                </a:cxn>
                <a:cxn ang="0">
                  <a:pos x="188" y="78"/>
                </a:cxn>
                <a:cxn ang="0">
                  <a:pos x="200" y="80"/>
                </a:cxn>
                <a:cxn ang="0">
                  <a:pos x="220" y="89"/>
                </a:cxn>
                <a:cxn ang="0">
                  <a:pos x="232" y="106"/>
                </a:cxn>
                <a:cxn ang="0">
                  <a:pos x="239" y="135"/>
                </a:cxn>
                <a:cxn ang="0">
                  <a:pos x="239" y="406"/>
                </a:cxn>
                <a:cxn ang="0">
                  <a:pos x="330" y="216"/>
                </a:cxn>
                <a:cxn ang="0">
                  <a:pos x="330" y="201"/>
                </a:cxn>
                <a:cxn ang="0">
                  <a:pos x="335" y="172"/>
                </a:cxn>
                <a:cxn ang="0">
                  <a:pos x="343" y="147"/>
                </a:cxn>
                <a:cxn ang="0">
                  <a:pos x="355" y="124"/>
                </a:cxn>
                <a:cxn ang="0">
                  <a:pos x="367" y="107"/>
                </a:cxn>
                <a:cxn ang="0">
                  <a:pos x="384" y="94"/>
                </a:cxn>
                <a:cxn ang="0">
                  <a:pos x="399" y="84"/>
                </a:cxn>
                <a:cxn ang="0">
                  <a:pos x="418" y="80"/>
                </a:cxn>
                <a:cxn ang="0">
                  <a:pos x="425" y="78"/>
                </a:cxn>
                <a:cxn ang="0">
                  <a:pos x="450" y="83"/>
                </a:cxn>
                <a:cxn ang="0">
                  <a:pos x="465" y="97"/>
                </a:cxn>
                <a:cxn ang="0">
                  <a:pos x="474" y="120"/>
                </a:cxn>
                <a:cxn ang="0">
                  <a:pos x="478" y="153"/>
                </a:cxn>
                <a:cxn ang="0">
                  <a:pos x="569" y="406"/>
                </a:cxn>
                <a:cxn ang="0">
                  <a:pos x="569" y="133"/>
                </a:cxn>
                <a:cxn ang="0">
                  <a:pos x="568" y="103"/>
                </a:cxn>
                <a:cxn ang="0">
                  <a:pos x="562" y="75"/>
                </a:cxn>
                <a:cxn ang="0">
                  <a:pos x="553" y="52"/>
                </a:cxn>
                <a:cxn ang="0">
                  <a:pos x="539" y="34"/>
                </a:cxn>
                <a:cxn ang="0">
                  <a:pos x="522" y="19"/>
                </a:cxn>
                <a:cxn ang="0">
                  <a:pos x="502" y="9"/>
                </a:cxn>
                <a:cxn ang="0">
                  <a:pos x="478" y="2"/>
                </a:cxn>
                <a:cxn ang="0">
                  <a:pos x="450" y="0"/>
                </a:cxn>
              </a:cxnLst>
              <a:rect l="0" t="0" r="r" b="b"/>
              <a:pathLst>
                <a:path w="569" h="406">
                  <a:moveTo>
                    <a:pt x="450" y="0"/>
                  </a:moveTo>
                  <a:lnTo>
                    <a:pt x="450" y="0"/>
                  </a:lnTo>
                  <a:lnTo>
                    <a:pt x="427" y="2"/>
                  </a:lnTo>
                  <a:lnTo>
                    <a:pt x="406" y="6"/>
                  </a:lnTo>
                  <a:lnTo>
                    <a:pt x="386" y="14"/>
                  </a:lnTo>
                  <a:lnTo>
                    <a:pt x="369" y="25"/>
                  </a:lnTo>
                  <a:lnTo>
                    <a:pt x="353" y="35"/>
                  </a:lnTo>
                  <a:lnTo>
                    <a:pt x="341" y="48"/>
                  </a:lnTo>
                  <a:lnTo>
                    <a:pt x="330" y="61"/>
                  </a:lnTo>
                  <a:lnTo>
                    <a:pt x="321" y="75"/>
                  </a:lnTo>
                  <a:lnTo>
                    <a:pt x="321" y="75"/>
                  </a:lnTo>
                  <a:lnTo>
                    <a:pt x="317" y="65"/>
                  </a:lnTo>
                  <a:lnTo>
                    <a:pt x="311" y="51"/>
                  </a:lnTo>
                  <a:lnTo>
                    <a:pt x="303" y="38"/>
                  </a:lnTo>
                  <a:lnTo>
                    <a:pt x="292" y="26"/>
                  </a:lnTo>
                  <a:lnTo>
                    <a:pt x="277" y="17"/>
                  </a:lnTo>
                  <a:lnTo>
                    <a:pt x="269" y="12"/>
                  </a:lnTo>
                  <a:lnTo>
                    <a:pt x="260" y="8"/>
                  </a:lnTo>
                  <a:lnTo>
                    <a:pt x="249" y="5"/>
                  </a:lnTo>
                  <a:lnTo>
                    <a:pt x="237" y="2"/>
                  </a:lnTo>
                  <a:lnTo>
                    <a:pt x="225" y="0"/>
                  </a:lnTo>
                  <a:lnTo>
                    <a:pt x="211" y="0"/>
                  </a:lnTo>
                  <a:lnTo>
                    <a:pt x="211" y="0"/>
                  </a:lnTo>
                  <a:lnTo>
                    <a:pt x="191" y="2"/>
                  </a:lnTo>
                  <a:lnTo>
                    <a:pt x="173" y="5"/>
                  </a:lnTo>
                  <a:lnTo>
                    <a:pt x="154" y="11"/>
                  </a:lnTo>
                  <a:lnTo>
                    <a:pt x="139" y="19"/>
                  </a:lnTo>
                  <a:lnTo>
                    <a:pt x="122" y="29"/>
                  </a:lnTo>
                  <a:lnTo>
                    <a:pt x="108" y="40"/>
                  </a:lnTo>
                  <a:lnTo>
                    <a:pt x="96" y="54"/>
                  </a:lnTo>
                  <a:lnTo>
                    <a:pt x="85" y="71"/>
                  </a:lnTo>
                  <a:lnTo>
                    <a:pt x="85" y="71"/>
                  </a:lnTo>
                  <a:lnTo>
                    <a:pt x="87" y="40"/>
                  </a:lnTo>
                  <a:lnTo>
                    <a:pt x="89" y="12"/>
                  </a:lnTo>
                  <a:lnTo>
                    <a:pt x="89" y="8"/>
                  </a:lnTo>
                  <a:lnTo>
                    <a:pt x="0" y="8"/>
                  </a:lnTo>
                  <a:lnTo>
                    <a:pt x="0" y="406"/>
                  </a:lnTo>
                  <a:lnTo>
                    <a:pt x="92" y="406"/>
                  </a:lnTo>
                  <a:lnTo>
                    <a:pt x="92" y="216"/>
                  </a:lnTo>
                  <a:lnTo>
                    <a:pt x="92" y="216"/>
                  </a:lnTo>
                  <a:lnTo>
                    <a:pt x="93" y="202"/>
                  </a:lnTo>
                  <a:lnTo>
                    <a:pt x="95" y="189"/>
                  </a:lnTo>
                  <a:lnTo>
                    <a:pt x="96" y="175"/>
                  </a:lnTo>
                  <a:lnTo>
                    <a:pt x="99" y="162"/>
                  </a:lnTo>
                  <a:lnTo>
                    <a:pt x="104" y="150"/>
                  </a:lnTo>
                  <a:lnTo>
                    <a:pt x="108" y="138"/>
                  </a:lnTo>
                  <a:lnTo>
                    <a:pt x="113" y="129"/>
                  </a:lnTo>
                  <a:lnTo>
                    <a:pt x="119" y="118"/>
                  </a:lnTo>
                  <a:lnTo>
                    <a:pt x="127" y="109"/>
                  </a:lnTo>
                  <a:lnTo>
                    <a:pt x="134" y="101"/>
                  </a:lnTo>
                  <a:lnTo>
                    <a:pt x="142" y="95"/>
                  </a:lnTo>
                  <a:lnTo>
                    <a:pt x="150" y="89"/>
                  </a:lnTo>
                  <a:lnTo>
                    <a:pt x="159" y="84"/>
                  </a:lnTo>
                  <a:lnTo>
                    <a:pt x="168" y="81"/>
                  </a:lnTo>
                  <a:lnTo>
                    <a:pt x="177" y="80"/>
                  </a:lnTo>
                  <a:lnTo>
                    <a:pt x="188" y="78"/>
                  </a:lnTo>
                  <a:lnTo>
                    <a:pt x="188" y="78"/>
                  </a:lnTo>
                  <a:lnTo>
                    <a:pt x="200" y="80"/>
                  </a:lnTo>
                  <a:lnTo>
                    <a:pt x="211" y="83"/>
                  </a:lnTo>
                  <a:lnTo>
                    <a:pt x="220" y="89"/>
                  </a:lnTo>
                  <a:lnTo>
                    <a:pt x="228" y="97"/>
                  </a:lnTo>
                  <a:lnTo>
                    <a:pt x="232" y="106"/>
                  </a:lnTo>
                  <a:lnTo>
                    <a:pt x="237" y="120"/>
                  </a:lnTo>
                  <a:lnTo>
                    <a:pt x="239" y="135"/>
                  </a:lnTo>
                  <a:lnTo>
                    <a:pt x="239" y="153"/>
                  </a:lnTo>
                  <a:lnTo>
                    <a:pt x="239" y="406"/>
                  </a:lnTo>
                  <a:lnTo>
                    <a:pt x="330" y="406"/>
                  </a:lnTo>
                  <a:lnTo>
                    <a:pt x="330" y="216"/>
                  </a:lnTo>
                  <a:lnTo>
                    <a:pt x="330" y="216"/>
                  </a:lnTo>
                  <a:lnTo>
                    <a:pt x="330" y="201"/>
                  </a:lnTo>
                  <a:lnTo>
                    <a:pt x="332" y="185"/>
                  </a:lnTo>
                  <a:lnTo>
                    <a:pt x="335" y="172"/>
                  </a:lnTo>
                  <a:lnTo>
                    <a:pt x="338" y="159"/>
                  </a:lnTo>
                  <a:lnTo>
                    <a:pt x="343" y="147"/>
                  </a:lnTo>
                  <a:lnTo>
                    <a:pt x="349" y="135"/>
                  </a:lnTo>
                  <a:lnTo>
                    <a:pt x="355" y="124"/>
                  </a:lnTo>
                  <a:lnTo>
                    <a:pt x="361" y="115"/>
                  </a:lnTo>
                  <a:lnTo>
                    <a:pt x="367" y="107"/>
                  </a:lnTo>
                  <a:lnTo>
                    <a:pt x="375" y="100"/>
                  </a:lnTo>
                  <a:lnTo>
                    <a:pt x="384" y="94"/>
                  </a:lnTo>
                  <a:lnTo>
                    <a:pt x="392" y="87"/>
                  </a:lnTo>
                  <a:lnTo>
                    <a:pt x="399" y="84"/>
                  </a:lnTo>
                  <a:lnTo>
                    <a:pt x="409" y="81"/>
                  </a:lnTo>
                  <a:lnTo>
                    <a:pt x="418" y="80"/>
                  </a:lnTo>
                  <a:lnTo>
                    <a:pt x="425" y="78"/>
                  </a:lnTo>
                  <a:lnTo>
                    <a:pt x="425" y="78"/>
                  </a:lnTo>
                  <a:lnTo>
                    <a:pt x="439" y="80"/>
                  </a:lnTo>
                  <a:lnTo>
                    <a:pt x="450" y="83"/>
                  </a:lnTo>
                  <a:lnTo>
                    <a:pt x="459" y="89"/>
                  </a:lnTo>
                  <a:lnTo>
                    <a:pt x="465" y="97"/>
                  </a:lnTo>
                  <a:lnTo>
                    <a:pt x="471" y="106"/>
                  </a:lnTo>
                  <a:lnTo>
                    <a:pt x="474" y="120"/>
                  </a:lnTo>
                  <a:lnTo>
                    <a:pt x="478" y="135"/>
                  </a:lnTo>
                  <a:lnTo>
                    <a:pt x="478" y="153"/>
                  </a:lnTo>
                  <a:lnTo>
                    <a:pt x="478" y="406"/>
                  </a:lnTo>
                  <a:lnTo>
                    <a:pt x="569" y="406"/>
                  </a:lnTo>
                  <a:lnTo>
                    <a:pt x="569" y="133"/>
                  </a:lnTo>
                  <a:lnTo>
                    <a:pt x="569" y="133"/>
                  </a:lnTo>
                  <a:lnTo>
                    <a:pt x="569" y="117"/>
                  </a:lnTo>
                  <a:lnTo>
                    <a:pt x="568" y="103"/>
                  </a:lnTo>
                  <a:lnTo>
                    <a:pt x="565" y="89"/>
                  </a:lnTo>
                  <a:lnTo>
                    <a:pt x="562" y="75"/>
                  </a:lnTo>
                  <a:lnTo>
                    <a:pt x="557" y="63"/>
                  </a:lnTo>
                  <a:lnTo>
                    <a:pt x="553" y="52"/>
                  </a:lnTo>
                  <a:lnTo>
                    <a:pt x="546" y="43"/>
                  </a:lnTo>
                  <a:lnTo>
                    <a:pt x="539" y="34"/>
                  </a:lnTo>
                  <a:lnTo>
                    <a:pt x="531" y="26"/>
                  </a:lnTo>
                  <a:lnTo>
                    <a:pt x="522" y="19"/>
                  </a:lnTo>
                  <a:lnTo>
                    <a:pt x="513" y="14"/>
                  </a:lnTo>
                  <a:lnTo>
                    <a:pt x="502" y="9"/>
                  </a:lnTo>
                  <a:lnTo>
                    <a:pt x="490" y="5"/>
                  </a:lnTo>
                  <a:lnTo>
                    <a:pt x="478" y="2"/>
                  </a:lnTo>
                  <a:lnTo>
                    <a:pt x="464" y="0"/>
                  </a:lnTo>
                  <a:lnTo>
                    <a:pt x="450" y="0"/>
                  </a:lnTo>
                  <a:lnTo>
                    <a:pt x="450" y="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0" name="Freeform 15"/>
            <p:cNvSpPr>
              <a:spLocks/>
            </p:cNvSpPr>
            <p:nvPr userDrawn="1"/>
          </p:nvSpPr>
          <p:spPr bwMode="auto">
            <a:xfrm>
              <a:off x="6203538" y="2547700"/>
              <a:ext cx="211138" cy="327025"/>
            </a:xfrm>
            <a:custGeom>
              <a:avLst/>
              <a:gdLst/>
              <a:ahLst/>
              <a:cxnLst>
                <a:cxn ang="0">
                  <a:pos x="160" y="170"/>
                </a:cxn>
                <a:cxn ang="0">
                  <a:pos x="124" y="156"/>
                </a:cxn>
                <a:cxn ang="0">
                  <a:pos x="105" y="144"/>
                </a:cxn>
                <a:cxn ang="0">
                  <a:pos x="95" y="127"/>
                </a:cxn>
                <a:cxn ang="0">
                  <a:pos x="95" y="117"/>
                </a:cxn>
                <a:cxn ang="0">
                  <a:pos x="99" y="95"/>
                </a:cxn>
                <a:cxn ang="0">
                  <a:pos x="114" y="81"/>
                </a:cxn>
                <a:cxn ang="0">
                  <a:pos x="136" y="75"/>
                </a:cxn>
                <a:cxn ang="0">
                  <a:pos x="157" y="74"/>
                </a:cxn>
                <a:cxn ang="0">
                  <a:pos x="176" y="74"/>
                </a:cxn>
                <a:cxn ang="0">
                  <a:pos x="212" y="80"/>
                </a:cxn>
                <a:cxn ang="0">
                  <a:pos x="235" y="86"/>
                </a:cxn>
                <a:cxn ang="0">
                  <a:pos x="237" y="8"/>
                </a:cxn>
                <a:cxn ang="0">
                  <a:pos x="219" y="5"/>
                </a:cxn>
                <a:cxn ang="0">
                  <a:pos x="180" y="0"/>
                </a:cxn>
                <a:cxn ang="0">
                  <a:pos x="162" y="0"/>
                </a:cxn>
                <a:cxn ang="0">
                  <a:pos x="127" y="2"/>
                </a:cxn>
                <a:cxn ang="0">
                  <a:pos x="95" y="9"/>
                </a:cxn>
                <a:cxn ang="0">
                  <a:pos x="67" y="20"/>
                </a:cxn>
                <a:cxn ang="0">
                  <a:pos x="42" y="34"/>
                </a:cxn>
                <a:cxn ang="0">
                  <a:pos x="24" y="52"/>
                </a:cxn>
                <a:cxn ang="0">
                  <a:pos x="10" y="74"/>
                </a:cxn>
                <a:cxn ang="0">
                  <a:pos x="1" y="98"/>
                </a:cxn>
                <a:cxn ang="0">
                  <a:pos x="0" y="126"/>
                </a:cxn>
                <a:cxn ang="0">
                  <a:pos x="0" y="140"/>
                </a:cxn>
                <a:cxn ang="0">
                  <a:pos x="4" y="164"/>
                </a:cxn>
                <a:cxn ang="0">
                  <a:pos x="13" y="184"/>
                </a:cxn>
                <a:cxn ang="0">
                  <a:pos x="27" y="199"/>
                </a:cxn>
                <a:cxn ang="0">
                  <a:pos x="50" y="216"/>
                </a:cxn>
                <a:cxn ang="0">
                  <a:pos x="85" y="233"/>
                </a:cxn>
                <a:cxn ang="0">
                  <a:pos x="104" y="239"/>
                </a:cxn>
                <a:cxn ang="0">
                  <a:pos x="140" y="251"/>
                </a:cxn>
                <a:cxn ang="0">
                  <a:pos x="157" y="264"/>
                </a:cxn>
                <a:cxn ang="0">
                  <a:pos x="168" y="280"/>
                </a:cxn>
                <a:cxn ang="0">
                  <a:pos x="170" y="291"/>
                </a:cxn>
                <a:cxn ang="0">
                  <a:pos x="165" y="311"/>
                </a:cxn>
                <a:cxn ang="0">
                  <a:pos x="151" y="325"/>
                </a:cxn>
                <a:cxn ang="0">
                  <a:pos x="128" y="334"/>
                </a:cxn>
                <a:cxn ang="0">
                  <a:pos x="99" y="337"/>
                </a:cxn>
                <a:cxn ang="0">
                  <a:pos x="78" y="337"/>
                </a:cxn>
                <a:cxn ang="0">
                  <a:pos x="35" y="329"/>
                </a:cxn>
                <a:cxn ang="0">
                  <a:pos x="10" y="320"/>
                </a:cxn>
                <a:cxn ang="0">
                  <a:pos x="7" y="403"/>
                </a:cxn>
                <a:cxn ang="0">
                  <a:pos x="26" y="407"/>
                </a:cxn>
                <a:cxn ang="0">
                  <a:pos x="72" y="414"/>
                </a:cxn>
                <a:cxn ang="0">
                  <a:pos x="95" y="414"/>
                </a:cxn>
                <a:cxn ang="0">
                  <a:pos x="131" y="411"/>
                </a:cxn>
                <a:cxn ang="0">
                  <a:pos x="165" y="404"/>
                </a:cxn>
                <a:cxn ang="0">
                  <a:pos x="194" y="392"/>
                </a:cxn>
                <a:cxn ang="0">
                  <a:pos x="219" y="377"/>
                </a:cxn>
                <a:cxn ang="0">
                  <a:pos x="239" y="358"/>
                </a:cxn>
                <a:cxn ang="0">
                  <a:pos x="254" y="335"/>
                </a:cxn>
                <a:cxn ang="0">
                  <a:pos x="263" y="311"/>
                </a:cxn>
                <a:cxn ang="0">
                  <a:pos x="266" y="282"/>
                </a:cxn>
                <a:cxn ang="0">
                  <a:pos x="266" y="268"/>
                </a:cxn>
                <a:cxn ang="0">
                  <a:pos x="260" y="245"/>
                </a:cxn>
                <a:cxn ang="0">
                  <a:pos x="251" y="225"/>
                </a:cxn>
                <a:cxn ang="0">
                  <a:pos x="239" y="210"/>
                </a:cxn>
                <a:cxn ang="0">
                  <a:pos x="214" y="192"/>
                </a:cxn>
                <a:cxn ang="0">
                  <a:pos x="179" y="176"/>
                </a:cxn>
                <a:cxn ang="0">
                  <a:pos x="160" y="170"/>
                </a:cxn>
              </a:cxnLst>
              <a:rect l="0" t="0" r="r" b="b"/>
              <a:pathLst>
                <a:path w="266" h="414">
                  <a:moveTo>
                    <a:pt x="160" y="170"/>
                  </a:moveTo>
                  <a:lnTo>
                    <a:pt x="160" y="170"/>
                  </a:lnTo>
                  <a:lnTo>
                    <a:pt x="134" y="161"/>
                  </a:lnTo>
                  <a:lnTo>
                    <a:pt x="124" y="156"/>
                  </a:lnTo>
                  <a:lnTo>
                    <a:pt x="113" y="150"/>
                  </a:lnTo>
                  <a:lnTo>
                    <a:pt x="105" y="144"/>
                  </a:lnTo>
                  <a:lnTo>
                    <a:pt x="99" y="136"/>
                  </a:lnTo>
                  <a:lnTo>
                    <a:pt x="95" y="127"/>
                  </a:lnTo>
                  <a:lnTo>
                    <a:pt x="95" y="117"/>
                  </a:lnTo>
                  <a:lnTo>
                    <a:pt x="95" y="117"/>
                  </a:lnTo>
                  <a:lnTo>
                    <a:pt x="96" y="104"/>
                  </a:lnTo>
                  <a:lnTo>
                    <a:pt x="99" y="95"/>
                  </a:lnTo>
                  <a:lnTo>
                    <a:pt x="107" y="87"/>
                  </a:lnTo>
                  <a:lnTo>
                    <a:pt x="114" y="81"/>
                  </a:lnTo>
                  <a:lnTo>
                    <a:pt x="125" y="78"/>
                  </a:lnTo>
                  <a:lnTo>
                    <a:pt x="136" y="75"/>
                  </a:lnTo>
                  <a:lnTo>
                    <a:pt x="147" y="74"/>
                  </a:lnTo>
                  <a:lnTo>
                    <a:pt x="157" y="74"/>
                  </a:lnTo>
                  <a:lnTo>
                    <a:pt x="157" y="74"/>
                  </a:lnTo>
                  <a:lnTo>
                    <a:pt x="176" y="74"/>
                  </a:lnTo>
                  <a:lnTo>
                    <a:pt x="194" y="75"/>
                  </a:lnTo>
                  <a:lnTo>
                    <a:pt x="212" y="80"/>
                  </a:lnTo>
                  <a:lnTo>
                    <a:pt x="229" y="84"/>
                  </a:lnTo>
                  <a:lnTo>
                    <a:pt x="235" y="86"/>
                  </a:lnTo>
                  <a:lnTo>
                    <a:pt x="240" y="9"/>
                  </a:lnTo>
                  <a:lnTo>
                    <a:pt x="237" y="8"/>
                  </a:lnTo>
                  <a:lnTo>
                    <a:pt x="237" y="8"/>
                  </a:lnTo>
                  <a:lnTo>
                    <a:pt x="219" y="5"/>
                  </a:lnTo>
                  <a:lnTo>
                    <a:pt x="199" y="2"/>
                  </a:lnTo>
                  <a:lnTo>
                    <a:pt x="180" y="0"/>
                  </a:lnTo>
                  <a:lnTo>
                    <a:pt x="162" y="0"/>
                  </a:lnTo>
                  <a:lnTo>
                    <a:pt x="162" y="0"/>
                  </a:lnTo>
                  <a:lnTo>
                    <a:pt x="144" y="0"/>
                  </a:lnTo>
                  <a:lnTo>
                    <a:pt x="127" y="2"/>
                  </a:lnTo>
                  <a:lnTo>
                    <a:pt x="110" y="5"/>
                  </a:lnTo>
                  <a:lnTo>
                    <a:pt x="95" y="9"/>
                  </a:lnTo>
                  <a:lnTo>
                    <a:pt x="79" y="14"/>
                  </a:lnTo>
                  <a:lnTo>
                    <a:pt x="67" y="20"/>
                  </a:lnTo>
                  <a:lnTo>
                    <a:pt x="53" y="26"/>
                  </a:lnTo>
                  <a:lnTo>
                    <a:pt x="42" y="34"/>
                  </a:lnTo>
                  <a:lnTo>
                    <a:pt x="33" y="43"/>
                  </a:lnTo>
                  <a:lnTo>
                    <a:pt x="24" y="52"/>
                  </a:lnTo>
                  <a:lnTo>
                    <a:pt x="16" y="61"/>
                  </a:lnTo>
                  <a:lnTo>
                    <a:pt x="10" y="74"/>
                  </a:lnTo>
                  <a:lnTo>
                    <a:pt x="6" y="84"/>
                  </a:lnTo>
                  <a:lnTo>
                    <a:pt x="1" y="98"/>
                  </a:lnTo>
                  <a:lnTo>
                    <a:pt x="0" y="110"/>
                  </a:lnTo>
                  <a:lnTo>
                    <a:pt x="0" y="126"/>
                  </a:lnTo>
                  <a:lnTo>
                    <a:pt x="0" y="126"/>
                  </a:lnTo>
                  <a:lnTo>
                    <a:pt x="0" y="140"/>
                  </a:lnTo>
                  <a:lnTo>
                    <a:pt x="1" y="152"/>
                  </a:lnTo>
                  <a:lnTo>
                    <a:pt x="4" y="164"/>
                  </a:lnTo>
                  <a:lnTo>
                    <a:pt x="9" y="175"/>
                  </a:lnTo>
                  <a:lnTo>
                    <a:pt x="13" y="184"/>
                  </a:lnTo>
                  <a:lnTo>
                    <a:pt x="20" y="192"/>
                  </a:lnTo>
                  <a:lnTo>
                    <a:pt x="27" y="199"/>
                  </a:lnTo>
                  <a:lnTo>
                    <a:pt x="33" y="205"/>
                  </a:lnTo>
                  <a:lnTo>
                    <a:pt x="50" y="216"/>
                  </a:lnTo>
                  <a:lnTo>
                    <a:pt x="67" y="225"/>
                  </a:lnTo>
                  <a:lnTo>
                    <a:pt x="85" y="233"/>
                  </a:lnTo>
                  <a:lnTo>
                    <a:pt x="104" y="239"/>
                  </a:lnTo>
                  <a:lnTo>
                    <a:pt x="104" y="239"/>
                  </a:lnTo>
                  <a:lnTo>
                    <a:pt x="128" y="247"/>
                  </a:lnTo>
                  <a:lnTo>
                    <a:pt x="140" y="251"/>
                  </a:lnTo>
                  <a:lnTo>
                    <a:pt x="150" y="257"/>
                  </a:lnTo>
                  <a:lnTo>
                    <a:pt x="157" y="264"/>
                  </a:lnTo>
                  <a:lnTo>
                    <a:pt x="165" y="271"/>
                  </a:lnTo>
                  <a:lnTo>
                    <a:pt x="168" y="280"/>
                  </a:lnTo>
                  <a:lnTo>
                    <a:pt x="170" y="291"/>
                  </a:lnTo>
                  <a:lnTo>
                    <a:pt x="170" y="291"/>
                  </a:lnTo>
                  <a:lnTo>
                    <a:pt x="168" y="302"/>
                  </a:lnTo>
                  <a:lnTo>
                    <a:pt x="165" y="311"/>
                  </a:lnTo>
                  <a:lnTo>
                    <a:pt x="159" y="319"/>
                  </a:lnTo>
                  <a:lnTo>
                    <a:pt x="151" y="325"/>
                  </a:lnTo>
                  <a:lnTo>
                    <a:pt x="140" y="331"/>
                  </a:lnTo>
                  <a:lnTo>
                    <a:pt x="128" y="334"/>
                  </a:lnTo>
                  <a:lnTo>
                    <a:pt x="114" y="337"/>
                  </a:lnTo>
                  <a:lnTo>
                    <a:pt x="99" y="337"/>
                  </a:lnTo>
                  <a:lnTo>
                    <a:pt x="99" y="337"/>
                  </a:lnTo>
                  <a:lnTo>
                    <a:pt x="78" y="337"/>
                  </a:lnTo>
                  <a:lnTo>
                    <a:pt x="56" y="334"/>
                  </a:lnTo>
                  <a:lnTo>
                    <a:pt x="35" y="329"/>
                  </a:lnTo>
                  <a:lnTo>
                    <a:pt x="16" y="323"/>
                  </a:lnTo>
                  <a:lnTo>
                    <a:pt x="10" y="320"/>
                  </a:lnTo>
                  <a:lnTo>
                    <a:pt x="3" y="401"/>
                  </a:lnTo>
                  <a:lnTo>
                    <a:pt x="7" y="403"/>
                  </a:lnTo>
                  <a:lnTo>
                    <a:pt x="7" y="403"/>
                  </a:lnTo>
                  <a:lnTo>
                    <a:pt x="26" y="407"/>
                  </a:lnTo>
                  <a:lnTo>
                    <a:pt x="49" y="411"/>
                  </a:lnTo>
                  <a:lnTo>
                    <a:pt x="72" y="414"/>
                  </a:lnTo>
                  <a:lnTo>
                    <a:pt x="95" y="414"/>
                  </a:lnTo>
                  <a:lnTo>
                    <a:pt x="95" y="414"/>
                  </a:lnTo>
                  <a:lnTo>
                    <a:pt x="113" y="414"/>
                  </a:lnTo>
                  <a:lnTo>
                    <a:pt x="131" y="411"/>
                  </a:lnTo>
                  <a:lnTo>
                    <a:pt x="148" y="409"/>
                  </a:lnTo>
                  <a:lnTo>
                    <a:pt x="165" y="404"/>
                  </a:lnTo>
                  <a:lnTo>
                    <a:pt x="180" y="400"/>
                  </a:lnTo>
                  <a:lnTo>
                    <a:pt x="194" y="392"/>
                  </a:lnTo>
                  <a:lnTo>
                    <a:pt x="206" y="386"/>
                  </a:lnTo>
                  <a:lnTo>
                    <a:pt x="219" y="377"/>
                  </a:lnTo>
                  <a:lnTo>
                    <a:pt x="229" y="369"/>
                  </a:lnTo>
                  <a:lnTo>
                    <a:pt x="239" y="358"/>
                  </a:lnTo>
                  <a:lnTo>
                    <a:pt x="246" y="348"/>
                  </a:lnTo>
                  <a:lnTo>
                    <a:pt x="254" y="335"/>
                  </a:lnTo>
                  <a:lnTo>
                    <a:pt x="258" y="323"/>
                  </a:lnTo>
                  <a:lnTo>
                    <a:pt x="263" y="311"/>
                  </a:lnTo>
                  <a:lnTo>
                    <a:pt x="265" y="297"/>
                  </a:lnTo>
                  <a:lnTo>
                    <a:pt x="266" y="282"/>
                  </a:lnTo>
                  <a:lnTo>
                    <a:pt x="266" y="282"/>
                  </a:lnTo>
                  <a:lnTo>
                    <a:pt x="266" y="268"/>
                  </a:lnTo>
                  <a:lnTo>
                    <a:pt x="263" y="256"/>
                  </a:lnTo>
                  <a:lnTo>
                    <a:pt x="260" y="245"/>
                  </a:lnTo>
                  <a:lnTo>
                    <a:pt x="257" y="234"/>
                  </a:lnTo>
                  <a:lnTo>
                    <a:pt x="251" y="225"/>
                  </a:lnTo>
                  <a:lnTo>
                    <a:pt x="245" y="218"/>
                  </a:lnTo>
                  <a:lnTo>
                    <a:pt x="239" y="210"/>
                  </a:lnTo>
                  <a:lnTo>
                    <a:pt x="231" y="204"/>
                  </a:lnTo>
                  <a:lnTo>
                    <a:pt x="214" y="192"/>
                  </a:lnTo>
                  <a:lnTo>
                    <a:pt x="197" y="182"/>
                  </a:lnTo>
                  <a:lnTo>
                    <a:pt x="179" y="176"/>
                  </a:lnTo>
                  <a:lnTo>
                    <a:pt x="160" y="170"/>
                  </a:lnTo>
                  <a:lnTo>
                    <a:pt x="160" y="17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1" name="Freeform 16"/>
            <p:cNvSpPr>
              <a:spLocks/>
            </p:cNvSpPr>
            <p:nvPr userDrawn="1"/>
          </p:nvSpPr>
          <p:spPr bwMode="auto">
            <a:xfrm>
              <a:off x="6454363" y="2781062"/>
              <a:ext cx="95250" cy="93663"/>
            </a:xfrm>
            <a:custGeom>
              <a:avLst/>
              <a:gdLst/>
              <a:ahLst/>
              <a:cxnLst>
                <a:cxn ang="0">
                  <a:pos x="59" y="0"/>
                </a:cxn>
                <a:cxn ang="0">
                  <a:pos x="59" y="0"/>
                </a:cxn>
                <a:cxn ang="0">
                  <a:pos x="47" y="2"/>
                </a:cxn>
                <a:cxn ang="0">
                  <a:pos x="36" y="5"/>
                </a:cxn>
                <a:cxn ang="0">
                  <a:pos x="26" y="9"/>
                </a:cxn>
                <a:cxn ang="0">
                  <a:pos x="16" y="17"/>
                </a:cxn>
                <a:cxn ang="0">
                  <a:pos x="9" y="26"/>
                </a:cxn>
                <a:cxn ang="0">
                  <a:pos x="4" y="37"/>
                </a:cxn>
                <a:cxn ang="0">
                  <a:pos x="0" y="48"/>
                </a:cxn>
                <a:cxn ang="0">
                  <a:pos x="0" y="60"/>
                </a:cxn>
                <a:cxn ang="0">
                  <a:pos x="0" y="60"/>
                </a:cxn>
                <a:cxn ang="0">
                  <a:pos x="0" y="72"/>
                </a:cxn>
                <a:cxn ang="0">
                  <a:pos x="4" y="83"/>
                </a:cxn>
                <a:cxn ang="0">
                  <a:pos x="9" y="94"/>
                </a:cxn>
                <a:cxn ang="0">
                  <a:pos x="16" y="103"/>
                </a:cxn>
                <a:cxn ang="0">
                  <a:pos x="26" y="109"/>
                </a:cxn>
                <a:cxn ang="0">
                  <a:pos x="36" y="115"/>
                </a:cxn>
                <a:cxn ang="0">
                  <a:pos x="47" y="118"/>
                </a:cxn>
                <a:cxn ang="0">
                  <a:pos x="59" y="120"/>
                </a:cxn>
                <a:cxn ang="0">
                  <a:pos x="59" y="120"/>
                </a:cxn>
                <a:cxn ang="0">
                  <a:pos x="72" y="118"/>
                </a:cxn>
                <a:cxn ang="0">
                  <a:pos x="82" y="115"/>
                </a:cxn>
                <a:cxn ang="0">
                  <a:pos x="93" y="109"/>
                </a:cxn>
                <a:cxn ang="0">
                  <a:pos x="101" y="103"/>
                </a:cxn>
                <a:cxn ang="0">
                  <a:pos x="108" y="94"/>
                </a:cxn>
                <a:cxn ang="0">
                  <a:pos x="114" y="83"/>
                </a:cxn>
                <a:cxn ang="0">
                  <a:pos x="118" y="72"/>
                </a:cxn>
                <a:cxn ang="0">
                  <a:pos x="119" y="60"/>
                </a:cxn>
                <a:cxn ang="0">
                  <a:pos x="119" y="60"/>
                </a:cxn>
                <a:cxn ang="0">
                  <a:pos x="118" y="48"/>
                </a:cxn>
                <a:cxn ang="0">
                  <a:pos x="114" y="37"/>
                </a:cxn>
                <a:cxn ang="0">
                  <a:pos x="108" y="26"/>
                </a:cxn>
                <a:cxn ang="0">
                  <a:pos x="101" y="17"/>
                </a:cxn>
                <a:cxn ang="0">
                  <a:pos x="93" y="9"/>
                </a:cxn>
                <a:cxn ang="0">
                  <a:pos x="82" y="5"/>
                </a:cxn>
                <a:cxn ang="0">
                  <a:pos x="72" y="2"/>
                </a:cxn>
                <a:cxn ang="0">
                  <a:pos x="59" y="0"/>
                </a:cxn>
                <a:cxn ang="0">
                  <a:pos x="59" y="0"/>
                </a:cxn>
              </a:cxnLst>
              <a:rect l="0" t="0" r="r" b="b"/>
              <a:pathLst>
                <a:path w="119" h="120">
                  <a:moveTo>
                    <a:pt x="59" y="0"/>
                  </a:moveTo>
                  <a:lnTo>
                    <a:pt x="59" y="0"/>
                  </a:lnTo>
                  <a:lnTo>
                    <a:pt x="47" y="2"/>
                  </a:lnTo>
                  <a:lnTo>
                    <a:pt x="36" y="5"/>
                  </a:lnTo>
                  <a:lnTo>
                    <a:pt x="26" y="9"/>
                  </a:lnTo>
                  <a:lnTo>
                    <a:pt x="16" y="17"/>
                  </a:lnTo>
                  <a:lnTo>
                    <a:pt x="9" y="26"/>
                  </a:lnTo>
                  <a:lnTo>
                    <a:pt x="4" y="37"/>
                  </a:lnTo>
                  <a:lnTo>
                    <a:pt x="0" y="48"/>
                  </a:lnTo>
                  <a:lnTo>
                    <a:pt x="0" y="60"/>
                  </a:lnTo>
                  <a:lnTo>
                    <a:pt x="0" y="60"/>
                  </a:lnTo>
                  <a:lnTo>
                    <a:pt x="0" y="72"/>
                  </a:lnTo>
                  <a:lnTo>
                    <a:pt x="4" y="83"/>
                  </a:lnTo>
                  <a:lnTo>
                    <a:pt x="9" y="94"/>
                  </a:lnTo>
                  <a:lnTo>
                    <a:pt x="16" y="103"/>
                  </a:lnTo>
                  <a:lnTo>
                    <a:pt x="26" y="109"/>
                  </a:lnTo>
                  <a:lnTo>
                    <a:pt x="36" y="115"/>
                  </a:lnTo>
                  <a:lnTo>
                    <a:pt x="47" y="118"/>
                  </a:lnTo>
                  <a:lnTo>
                    <a:pt x="59" y="120"/>
                  </a:lnTo>
                  <a:lnTo>
                    <a:pt x="59" y="120"/>
                  </a:lnTo>
                  <a:lnTo>
                    <a:pt x="72" y="118"/>
                  </a:lnTo>
                  <a:lnTo>
                    <a:pt x="82" y="115"/>
                  </a:lnTo>
                  <a:lnTo>
                    <a:pt x="93" y="109"/>
                  </a:lnTo>
                  <a:lnTo>
                    <a:pt x="101" y="103"/>
                  </a:lnTo>
                  <a:lnTo>
                    <a:pt x="108" y="94"/>
                  </a:lnTo>
                  <a:lnTo>
                    <a:pt x="114" y="83"/>
                  </a:lnTo>
                  <a:lnTo>
                    <a:pt x="118" y="72"/>
                  </a:lnTo>
                  <a:lnTo>
                    <a:pt x="119" y="60"/>
                  </a:lnTo>
                  <a:lnTo>
                    <a:pt x="119" y="60"/>
                  </a:lnTo>
                  <a:lnTo>
                    <a:pt x="118" y="48"/>
                  </a:lnTo>
                  <a:lnTo>
                    <a:pt x="114" y="37"/>
                  </a:lnTo>
                  <a:lnTo>
                    <a:pt x="108" y="26"/>
                  </a:lnTo>
                  <a:lnTo>
                    <a:pt x="101" y="17"/>
                  </a:lnTo>
                  <a:lnTo>
                    <a:pt x="93" y="9"/>
                  </a:lnTo>
                  <a:lnTo>
                    <a:pt x="82" y="5"/>
                  </a:lnTo>
                  <a:lnTo>
                    <a:pt x="72" y="2"/>
                  </a:lnTo>
                  <a:lnTo>
                    <a:pt x="59" y="0"/>
                  </a:lnTo>
                  <a:lnTo>
                    <a:pt x="59" y="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2" name="Freeform 17"/>
            <p:cNvSpPr>
              <a:spLocks/>
            </p:cNvSpPr>
            <p:nvPr userDrawn="1"/>
          </p:nvSpPr>
          <p:spPr bwMode="auto">
            <a:xfrm>
              <a:off x="2553876" y="3062050"/>
              <a:ext cx="414337" cy="425450"/>
            </a:xfrm>
            <a:custGeom>
              <a:avLst/>
              <a:gdLst/>
              <a:ahLst/>
              <a:cxnLst>
                <a:cxn ang="0">
                  <a:pos x="360" y="0"/>
                </a:cxn>
                <a:cxn ang="0">
                  <a:pos x="358" y="3"/>
                </a:cxn>
                <a:cxn ang="0">
                  <a:pos x="358" y="3"/>
                </a:cxn>
                <a:cxn ang="0">
                  <a:pos x="259" y="400"/>
                </a:cxn>
                <a:cxn ang="0">
                  <a:pos x="159" y="0"/>
                </a:cxn>
                <a:cxn ang="0">
                  <a:pos x="51" y="0"/>
                </a:cxn>
                <a:cxn ang="0">
                  <a:pos x="0" y="536"/>
                </a:cxn>
                <a:cxn ang="0">
                  <a:pos x="96" y="536"/>
                </a:cxn>
                <a:cxn ang="0">
                  <a:pos x="96" y="533"/>
                </a:cxn>
                <a:cxn ang="0">
                  <a:pos x="96" y="533"/>
                </a:cxn>
                <a:cxn ang="0">
                  <a:pos x="103" y="375"/>
                </a:cxn>
                <a:cxn ang="0">
                  <a:pos x="113" y="149"/>
                </a:cxn>
                <a:cxn ang="0">
                  <a:pos x="113" y="149"/>
                </a:cxn>
                <a:cxn ang="0">
                  <a:pos x="167" y="375"/>
                </a:cxn>
                <a:cxn ang="0">
                  <a:pos x="207" y="533"/>
                </a:cxn>
                <a:cxn ang="0">
                  <a:pos x="207" y="536"/>
                </a:cxn>
                <a:cxn ang="0">
                  <a:pos x="303" y="536"/>
                </a:cxn>
                <a:cxn ang="0">
                  <a:pos x="303" y="533"/>
                </a:cxn>
                <a:cxn ang="0">
                  <a:pos x="303" y="533"/>
                </a:cxn>
                <a:cxn ang="0">
                  <a:pos x="397" y="146"/>
                </a:cxn>
                <a:cxn ang="0">
                  <a:pos x="397" y="146"/>
                </a:cxn>
                <a:cxn ang="0">
                  <a:pos x="412" y="371"/>
                </a:cxn>
                <a:cxn ang="0">
                  <a:pos x="423" y="533"/>
                </a:cxn>
                <a:cxn ang="0">
                  <a:pos x="423" y="536"/>
                </a:cxn>
                <a:cxn ang="0">
                  <a:pos x="522" y="536"/>
                </a:cxn>
                <a:cxn ang="0">
                  <a:pos x="470" y="0"/>
                </a:cxn>
                <a:cxn ang="0">
                  <a:pos x="360" y="0"/>
                </a:cxn>
              </a:cxnLst>
              <a:rect l="0" t="0" r="r" b="b"/>
              <a:pathLst>
                <a:path w="522" h="536">
                  <a:moveTo>
                    <a:pt x="360" y="0"/>
                  </a:moveTo>
                  <a:lnTo>
                    <a:pt x="358" y="3"/>
                  </a:lnTo>
                  <a:lnTo>
                    <a:pt x="358" y="3"/>
                  </a:lnTo>
                  <a:lnTo>
                    <a:pt x="259" y="400"/>
                  </a:lnTo>
                  <a:lnTo>
                    <a:pt x="159" y="0"/>
                  </a:lnTo>
                  <a:lnTo>
                    <a:pt x="51" y="0"/>
                  </a:lnTo>
                  <a:lnTo>
                    <a:pt x="0" y="536"/>
                  </a:lnTo>
                  <a:lnTo>
                    <a:pt x="96" y="536"/>
                  </a:lnTo>
                  <a:lnTo>
                    <a:pt x="96" y="533"/>
                  </a:lnTo>
                  <a:lnTo>
                    <a:pt x="96" y="533"/>
                  </a:lnTo>
                  <a:lnTo>
                    <a:pt x="103" y="375"/>
                  </a:lnTo>
                  <a:lnTo>
                    <a:pt x="113" y="149"/>
                  </a:lnTo>
                  <a:lnTo>
                    <a:pt x="113" y="149"/>
                  </a:lnTo>
                  <a:lnTo>
                    <a:pt x="167" y="375"/>
                  </a:lnTo>
                  <a:lnTo>
                    <a:pt x="207" y="533"/>
                  </a:lnTo>
                  <a:lnTo>
                    <a:pt x="207" y="536"/>
                  </a:lnTo>
                  <a:lnTo>
                    <a:pt x="303" y="536"/>
                  </a:lnTo>
                  <a:lnTo>
                    <a:pt x="303" y="533"/>
                  </a:lnTo>
                  <a:lnTo>
                    <a:pt x="303" y="533"/>
                  </a:lnTo>
                  <a:lnTo>
                    <a:pt x="397" y="146"/>
                  </a:lnTo>
                  <a:lnTo>
                    <a:pt x="397" y="146"/>
                  </a:lnTo>
                  <a:lnTo>
                    <a:pt x="412" y="371"/>
                  </a:lnTo>
                  <a:lnTo>
                    <a:pt x="423" y="533"/>
                  </a:lnTo>
                  <a:lnTo>
                    <a:pt x="423" y="536"/>
                  </a:lnTo>
                  <a:lnTo>
                    <a:pt x="522" y="536"/>
                  </a:lnTo>
                  <a:lnTo>
                    <a:pt x="470" y="0"/>
                  </a:lnTo>
                  <a:lnTo>
                    <a:pt x="360" y="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3" name="Freeform 18"/>
            <p:cNvSpPr>
              <a:spLocks noEditPoints="1"/>
            </p:cNvSpPr>
            <p:nvPr userDrawn="1"/>
          </p:nvSpPr>
          <p:spPr bwMode="auto">
            <a:xfrm>
              <a:off x="2998376" y="3165237"/>
              <a:ext cx="258762" cy="328613"/>
            </a:xfrm>
            <a:custGeom>
              <a:avLst/>
              <a:gdLst/>
              <a:ahLst/>
              <a:cxnLst>
                <a:cxn ang="0">
                  <a:pos x="321" y="135"/>
                </a:cxn>
                <a:cxn ang="0">
                  <a:pos x="317" y="88"/>
                </a:cxn>
                <a:cxn ang="0">
                  <a:pos x="301" y="53"/>
                </a:cxn>
                <a:cxn ang="0">
                  <a:pos x="274" y="25"/>
                </a:cxn>
                <a:cxn ang="0">
                  <a:pos x="235" y="10"/>
                </a:cxn>
                <a:cxn ang="0">
                  <a:pos x="186" y="2"/>
                </a:cxn>
                <a:cxn ang="0">
                  <a:pos x="130" y="4"/>
                </a:cxn>
                <a:cxn ang="0">
                  <a:pos x="23" y="27"/>
                </a:cxn>
                <a:cxn ang="0">
                  <a:pos x="42" y="103"/>
                </a:cxn>
                <a:cxn ang="0">
                  <a:pos x="96" y="82"/>
                </a:cxn>
                <a:cxn ang="0">
                  <a:pos x="153" y="76"/>
                </a:cxn>
                <a:cxn ang="0">
                  <a:pos x="188" y="79"/>
                </a:cxn>
                <a:cxn ang="0">
                  <a:pos x="219" y="100"/>
                </a:cxn>
                <a:cxn ang="0">
                  <a:pos x="229" y="144"/>
                </a:cxn>
                <a:cxn ang="0">
                  <a:pos x="203" y="163"/>
                </a:cxn>
                <a:cxn ang="0">
                  <a:pos x="131" y="172"/>
                </a:cxn>
                <a:cxn ang="0">
                  <a:pos x="75" y="192"/>
                </a:cxn>
                <a:cxn ang="0">
                  <a:pos x="33" y="219"/>
                </a:cxn>
                <a:cxn ang="0">
                  <a:pos x="9" y="256"/>
                </a:cxn>
                <a:cxn ang="0">
                  <a:pos x="0" y="302"/>
                </a:cxn>
                <a:cxn ang="0">
                  <a:pos x="3" y="327"/>
                </a:cxn>
                <a:cxn ang="0">
                  <a:pos x="12" y="359"/>
                </a:cxn>
                <a:cxn ang="0">
                  <a:pos x="32" y="383"/>
                </a:cxn>
                <a:cxn ang="0">
                  <a:pos x="56" y="402"/>
                </a:cxn>
                <a:cxn ang="0">
                  <a:pos x="88" y="412"/>
                </a:cxn>
                <a:cxn ang="0">
                  <a:pos x="113" y="414"/>
                </a:cxn>
                <a:cxn ang="0">
                  <a:pos x="168" y="405"/>
                </a:cxn>
                <a:cxn ang="0">
                  <a:pos x="214" y="377"/>
                </a:cxn>
                <a:cxn ang="0">
                  <a:pos x="237" y="351"/>
                </a:cxn>
                <a:cxn ang="0">
                  <a:pos x="235" y="406"/>
                </a:cxn>
                <a:cxn ang="0">
                  <a:pos x="324" y="402"/>
                </a:cxn>
                <a:cxn ang="0">
                  <a:pos x="321" y="296"/>
                </a:cxn>
                <a:cxn ang="0">
                  <a:pos x="128" y="339"/>
                </a:cxn>
                <a:cxn ang="0">
                  <a:pos x="102" y="327"/>
                </a:cxn>
                <a:cxn ang="0">
                  <a:pos x="90" y="302"/>
                </a:cxn>
                <a:cxn ang="0">
                  <a:pos x="90" y="284"/>
                </a:cxn>
                <a:cxn ang="0">
                  <a:pos x="98" y="264"/>
                </a:cxn>
                <a:cxn ang="0">
                  <a:pos x="116" y="249"/>
                </a:cxn>
                <a:cxn ang="0">
                  <a:pos x="168" y="232"/>
                </a:cxn>
                <a:cxn ang="0">
                  <a:pos x="229" y="235"/>
                </a:cxn>
                <a:cxn ang="0">
                  <a:pos x="223" y="271"/>
                </a:cxn>
                <a:cxn ang="0">
                  <a:pos x="199" y="313"/>
                </a:cxn>
                <a:cxn ang="0">
                  <a:pos x="176" y="331"/>
                </a:cxn>
                <a:cxn ang="0">
                  <a:pos x="148" y="339"/>
                </a:cxn>
              </a:cxnLst>
              <a:rect l="0" t="0" r="r" b="b"/>
              <a:pathLst>
                <a:path w="324" h="414">
                  <a:moveTo>
                    <a:pt x="321" y="296"/>
                  </a:moveTo>
                  <a:lnTo>
                    <a:pt x="321" y="135"/>
                  </a:lnTo>
                  <a:lnTo>
                    <a:pt x="321" y="135"/>
                  </a:lnTo>
                  <a:lnTo>
                    <a:pt x="321" y="118"/>
                  </a:lnTo>
                  <a:lnTo>
                    <a:pt x="320" y="103"/>
                  </a:lnTo>
                  <a:lnTo>
                    <a:pt x="317" y="88"/>
                  </a:lnTo>
                  <a:lnTo>
                    <a:pt x="312" y="76"/>
                  </a:lnTo>
                  <a:lnTo>
                    <a:pt x="307" y="63"/>
                  </a:lnTo>
                  <a:lnTo>
                    <a:pt x="301" y="53"/>
                  </a:lnTo>
                  <a:lnTo>
                    <a:pt x="294" y="42"/>
                  </a:lnTo>
                  <a:lnTo>
                    <a:pt x="284" y="33"/>
                  </a:lnTo>
                  <a:lnTo>
                    <a:pt x="274" y="25"/>
                  </a:lnTo>
                  <a:lnTo>
                    <a:pt x="263" y="19"/>
                  </a:lnTo>
                  <a:lnTo>
                    <a:pt x="251" y="13"/>
                  </a:lnTo>
                  <a:lnTo>
                    <a:pt x="235" y="10"/>
                  </a:lnTo>
                  <a:lnTo>
                    <a:pt x="220" y="5"/>
                  </a:lnTo>
                  <a:lnTo>
                    <a:pt x="203" y="4"/>
                  </a:lnTo>
                  <a:lnTo>
                    <a:pt x="186" y="2"/>
                  </a:lnTo>
                  <a:lnTo>
                    <a:pt x="166" y="0"/>
                  </a:lnTo>
                  <a:lnTo>
                    <a:pt x="166" y="0"/>
                  </a:lnTo>
                  <a:lnTo>
                    <a:pt x="130" y="4"/>
                  </a:lnTo>
                  <a:lnTo>
                    <a:pt x="93" y="8"/>
                  </a:lnTo>
                  <a:lnTo>
                    <a:pt x="56" y="16"/>
                  </a:lnTo>
                  <a:lnTo>
                    <a:pt x="23" y="27"/>
                  </a:lnTo>
                  <a:lnTo>
                    <a:pt x="19" y="28"/>
                  </a:lnTo>
                  <a:lnTo>
                    <a:pt x="38" y="105"/>
                  </a:lnTo>
                  <a:lnTo>
                    <a:pt x="42" y="103"/>
                  </a:lnTo>
                  <a:lnTo>
                    <a:pt x="42" y="103"/>
                  </a:lnTo>
                  <a:lnTo>
                    <a:pt x="68" y="91"/>
                  </a:lnTo>
                  <a:lnTo>
                    <a:pt x="96" y="82"/>
                  </a:lnTo>
                  <a:lnTo>
                    <a:pt x="125" y="77"/>
                  </a:lnTo>
                  <a:lnTo>
                    <a:pt x="139" y="76"/>
                  </a:lnTo>
                  <a:lnTo>
                    <a:pt x="153" y="76"/>
                  </a:lnTo>
                  <a:lnTo>
                    <a:pt x="153" y="76"/>
                  </a:lnTo>
                  <a:lnTo>
                    <a:pt x="171" y="76"/>
                  </a:lnTo>
                  <a:lnTo>
                    <a:pt x="188" y="79"/>
                  </a:lnTo>
                  <a:lnTo>
                    <a:pt x="200" y="83"/>
                  </a:lnTo>
                  <a:lnTo>
                    <a:pt x="211" y="91"/>
                  </a:lnTo>
                  <a:lnTo>
                    <a:pt x="219" y="100"/>
                  </a:lnTo>
                  <a:lnTo>
                    <a:pt x="225" y="112"/>
                  </a:lnTo>
                  <a:lnTo>
                    <a:pt x="228" y="128"/>
                  </a:lnTo>
                  <a:lnTo>
                    <a:pt x="229" y="144"/>
                  </a:lnTo>
                  <a:lnTo>
                    <a:pt x="229" y="163"/>
                  </a:lnTo>
                  <a:lnTo>
                    <a:pt x="229" y="163"/>
                  </a:lnTo>
                  <a:lnTo>
                    <a:pt x="203" y="163"/>
                  </a:lnTo>
                  <a:lnTo>
                    <a:pt x="177" y="164"/>
                  </a:lnTo>
                  <a:lnTo>
                    <a:pt x="154" y="167"/>
                  </a:lnTo>
                  <a:lnTo>
                    <a:pt x="131" y="172"/>
                  </a:lnTo>
                  <a:lnTo>
                    <a:pt x="111" y="178"/>
                  </a:lnTo>
                  <a:lnTo>
                    <a:pt x="93" y="184"/>
                  </a:lnTo>
                  <a:lnTo>
                    <a:pt x="75" y="192"/>
                  </a:lnTo>
                  <a:lnTo>
                    <a:pt x="59" y="200"/>
                  </a:lnTo>
                  <a:lnTo>
                    <a:pt x="45" y="209"/>
                  </a:lnTo>
                  <a:lnTo>
                    <a:pt x="33" y="219"/>
                  </a:lnTo>
                  <a:lnTo>
                    <a:pt x="24" y="232"/>
                  </a:lnTo>
                  <a:lnTo>
                    <a:pt x="15" y="244"/>
                  </a:lnTo>
                  <a:lnTo>
                    <a:pt x="9" y="256"/>
                  </a:lnTo>
                  <a:lnTo>
                    <a:pt x="4" y="271"/>
                  </a:lnTo>
                  <a:lnTo>
                    <a:pt x="1" y="287"/>
                  </a:lnTo>
                  <a:lnTo>
                    <a:pt x="0" y="302"/>
                  </a:lnTo>
                  <a:lnTo>
                    <a:pt x="0" y="302"/>
                  </a:lnTo>
                  <a:lnTo>
                    <a:pt x="0" y="314"/>
                  </a:lnTo>
                  <a:lnTo>
                    <a:pt x="3" y="327"/>
                  </a:lnTo>
                  <a:lnTo>
                    <a:pt x="4" y="337"/>
                  </a:lnTo>
                  <a:lnTo>
                    <a:pt x="7" y="348"/>
                  </a:lnTo>
                  <a:lnTo>
                    <a:pt x="12" y="359"/>
                  </a:lnTo>
                  <a:lnTo>
                    <a:pt x="18" y="368"/>
                  </a:lnTo>
                  <a:lnTo>
                    <a:pt x="24" y="376"/>
                  </a:lnTo>
                  <a:lnTo>
                    <a:pt x="32" y="383"/>
                  </a:lnTo>
                  <a:lnTo>
                    <a:pt x="39" y="391"/>
                  </a:lnTo>
                  <a:lnTo>
                    <a:pt x="47" y="397"/>
                  </a:lnTo>
                  <a:lnTo>
                    <a:pt x="56" y="402"/>
                  </a:lnTo>
                  <a:lnTo>
                    <a:pt x="67" y="406"/>
                  </a:lnTo>
                  <a:lnTo>
                    <a:pt x="78" y="409"/>
                  </a:lnTo>
                  <a:lnTo>
                    <a:pt x="88" y="412"/>
                  </a:lnTo>
                  <a:lnTo>
                    <a:pt x="101" y="414"/>
                  </a:lnTo>
                  <a:lnTo>
                    <a:pt x="113" y="414"/>
                  </a:lnTo>
                  <a:lnTo>
                    <a:pt x="113" y="414"/>
                  </a:lnTo>
                  <a:lnTo>
                    <a:pt x="133" y="414"/>
                  </a:lnTo>
                  <a:lnTo>
                    <a:pt x="151" y="411"/>
                  </a:lnTo>
                  <a:lnTo>
                    <a:pt x="168" y="405"/>
                  </a:lnTo>
                  <a:lnTo>
                    <a:pt x="185" y="397"/>
                  </a:lnTo>
                  <a:lnTo>
                    <a:pt x="200" y="388"/>
                  </a:lnTo>
                  <a:lnTo>
                    <a:pt x="214" y="377"/>
                  </a:lnTo>
                  <a:lnTo>
                    <a:pt x="226" y="365"/>
                  </a:lnTo>
                  <a:lnTo>
                    <a:pt x="237" y="351"/>
                  </a:lnTo>
                  <a:lnTo>
                    <a:pt x="237" y="351"/>
                  </a:lnTo>
                  <a:lnTo>
                    <a:pt x="235" y="374"/>
                  </a:lnTo>
                  <a:lnTo>
                    <a:pt x="235" y="402"/>
                  </a:lnTo>
                  <a:lnTo>
                    <a:pt x="235" y="406"/>
                  </a:lnTo>
                  <a:lnTo>
                    <a:pt x="324" y="406"/>
                  </a:lnTo>
                  <a:lnTo>
                    <a:pt x="324" y="402"/>
                  </a:lnTo>
                  <a:lnTo>
                    <a:pt x="324" y="402"/>
                  </a:lnTo>
                  <a:lnTo>
                    <a:pt x="323" y="351"/>
                  </a:lnTo>
                  <a:lnTo>
                    <a:pt x="321" y="296"/>
                  </a:lnTo>
                  <a:lnTo>
                    <a:pt x="321" y="296"/>
                  </a:lnTo>
                  <a:close/>
                  <a:moveTo>
                    <a:pt x="137" y="340"/>
                  </a:moveTo>
                  <a:lnTo>
                    <a:pt x="137" y="340"/>
                  </a:lnTo>
                  <a:lnTo>
                    <a:pt x="128" y="339"/>
                  </a:lnTo>
                  <a:lnTo>
                    <a:pt x="117" y="337"/>
                  </a:lnTo>
                  <a:lnTo>
                    <a:pt x="110" y="333"/>
                  </a:lnTo>
                  <a:lnTo>
                    <a:pt x="102" y="327"/>
                  </a:lnTo>
                  <a:lnTo>
                    <a:pt x="98" y="320"/>
                  </a:lnTo>
                  <a:lnTo>
                    <a:pt x="93" y="311"/>
                  </a:lnTo>
                  <a:lnTo>
                    <a:pt x="90" y="302"/>
                  </a:lnTo>
                  <a:lnTo>
                    <a:pt x="90" y="291"/>
                  </a:lnTo>
                  <a:lnTo>
                    <a:pt x="90" y="291"/>
                  </a:lnTo>
                  <a:lnTo>
                    <a:pt x="90" y="284"/>
                  </a:lnTo>
                  <a:lnTo>
                    <a:pt x="91" y="278"/>
                  </a:lnTo>
                  <a:lnTo>
                    <a:pt x="94" y="270"/>
                  </a:lnTo>
                  <a:lnTo>
                    <a:pt x="98" y="264"/>
                  </a:lnTo>
                  <a:lnTo>
                    <a:pt x="104" y="259"/>
                  </a:lnTo>
                  <a:lnTo>
                    <a:pt x="108" y="253"/>
                  </a:lnTo>
                  <a:lnTo>
                    <a:pt x="116" y="249"/>
                  </a:lnTo>
                  <a:lnTo>
                    <a:pt x="125" y="244"/>
                  </a:lnTo>
                  <a:lnTo>
                    <a:pt x="143" y="238"/>
                  </a:lnTo>
                  <a:lnTo>
                    <a:pt x="168" y="232"/>
                  </a:lnTo>
                  <a:lnTo>
                    <a:pt x="197" y="229"/>
                  </a:lnTo>
                  <a:lnTo>
                    <a:pt x="229" y="227"/>
                  </a:lnTo>
                  <a:lnTo>
                    <a:pt x="229" y="235"/>
                  </a:lnTo>
                  <a:lnTo>
                    <a:pt x="229" y="235"/>
                  </a:lnTo>
                  <a:lnTo>
                    <a:pt x="228" y="253"/>
                  </a:lnTo>
                  <a:lnTo>
                    <a:pt x="223" y="271"/>
                  </a:lnTo>
                  <a:lnTo>
                    <a:pt x="215" y="290"/>
                  </a:lnTo>
                  <a:lnTo>
                    <a:pt x="205" y="307"/>
                  </a:lnTo>
                  <a:lnTo>
                    <a:pt x="199" y="313"/>
                  </a:lnTo>
                  <a:lnTo>
                    <a:pt x="191" y="320"/>
                  </a:lnTo>
                  <a:lnTo>
                    <a:pt x="185" y="325"/>
                  </a:lnTo>
                  <a:lnTo>
                    <a:pt x="176" y="331"/>
                  </a:lnTo>
                  <a:lnTo>
                    <a:pt x="168" y="334"/>
                  </a:lnTo>
                  <a:lnTo>
                    <a:pt x="159" y="337"/>
                  </a:lnTo>
                  <a:lnTo>
                    <a:pt x="148" y="339"/>
                  </a:lnTo>
                  <a:lnTo>
                    <a:pt x="137" y="340"/>
                  </a:lnTo>
                  <a:lnTo>
                    <a:pt x="137" y="34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4" name="Freeform 19"/>
            <p:cNvSpPr>
              <a:spLocks/>
            </p:cNvSpPr>
            <p:nvPr userDrawn="1"/>
          </p:nvSpPr>
          <p:spPr bwMode="auto">
            <a:xfrm>
              <a:off x="3309526" y="3027125"/>
              <a:ext cx="265112" cy="460375"/>
            </a:xfrm>
            <a:custGeom>
              <a:avLst/>
              <a:gdLst/>
              <a:ahLst/>
              <a:cxnLst>
                <a:cxn ang="0">
                  <a:pos x="326" y="184"/>
                </a:cxn>
                <a:cxn ang="0">
                  <a:pos x="211" y="184"/>
                </a:cxn>
                <a:cxn ang="0">
                  <a:pos x="92" y="341"/>
                </a:cxn>
                <a:cxn ang="0">
                  <a:pos x="92" y="0"/>
                </a:cxn>
                <a:cxn ang="0">
                  <a:pos x="0" y="0"/>
                </a:cxn>
                <a:cxn ang="0">
                  <a:pos x="0" y="580"/>
                </a:cxn>
                <a:cxn ang="0">
                  <a:pos x="92" y="580"/>
                </a:cxn>
                <a:cxn ang="0">
                  <a:pos x="92" y="393"/>
                </a:cxn>
                <a:cxn ang="0">
                  <a:pos x="218" y="579"/>
                </a:cxn>
                <a:cxn ang="0">
                  <a:pos x="219" y="580"/>
                </a:cxn>
                <a:cxn ang="0">
                  <a:pos x="335" y="580"/>
                </a:cxn>
                <a:cxn ang="0">
                  <a:pos x="178" y="366"/>
                </a:cxn>
                <a:cxn ang="0">
                  <a:pos x="326" y="184"/>
                </a:cxn>
              </a:cxnLst>
              <a:rect l="0" t="0" r="r" b="b"/>
              <a:pathLst>
                <a:path w="335" h="580">
                  <a:moveTo>
                    <a:pt x="326" y="184"/>
                  </a:moveTo>
                  <a:lnTo>
                    <a:pt x="211" y="184"/>
                  </a:lnTo>
                  <a:lnTo>
                    <a:pt x="92" y="341"/>
                  </a:lnTo>
                  <a:lnTo>
                    <a:pt x="92" y="0"/>
                  </a:lnTo>
                  <a:lnTo>
                    <a:pt x="0" y="0"/>
                  </a:lnTo>
                  <a:lnTo>
                    <a:pt x="0" y="580"/>
                  </a:lnTo>
                  <a:lnTo>
                    <a:pt x="92" y="580"/>
                  </a:lnTo>
                  <a:lnTo>
                    <a:pt x="92" y="393"/>
                  </a:lnTo>
                  <a:lnTo>
                    <a:pt x="218" y="579"/>
                  </a:lnTo>
                  <a:lnTo>
                    <a:pt x="219" y="580"/>
                  </a:lnTo>
                  <a:lnTo>
                    <a:pt x="335" y="580"/>
                  </a:lnTo>
                  <a:lnTo>
                    <a:pt x="178" y="366"/>
                  </a:lnTo>
                  <a:lnTo>
                    <a:pt x="326" y="184"/>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5" name="Freeform 20"/>
            <p:cNvSpPr>
              <a:spLocks noEditPoints="1"/>
            </p:cNvSpPr>
            <p:nvPr userDrawn="1"/>
          </p:nvSpPr>
          <p:spPr bwMode="auto">
            <a:xfrm>
              <a:off x="3568288" y="3165237"/>
              <a:ext cx="274638" cy="328613"/>
            </a:xfrm>
            <a:custGeom>
              <a:avLst/>
              <a:gdLst/>
              <a:ahLst/>
              <a:cxnLst>
                <a:cxn ang="0">
                  <a:pos x="183" y="0"/>
                </a:cxn>
                <a:cxn ang="0">
                  <a:pos x="143" y="5"/>
                </a:cxn>
                <a:cxn ang="0">
                  <a:pos x="107" y="16"/>
                </a:cxn>
                <a:cxn ang="0">
                  <a:pos x="77" y="34"/>
                </a:cxn>
                <a:cxn ang="0">
                  <a:pos x="49" y="59"/>
                </a:cxn>
                <a:cxn ang="0">
                  <a:pos x="29" y="88"/>
                </a:cxn>
                <a:cxn ang="0">
                  <a:pos x="13" y="125"/>
                </a:cxn>
                <a:cxn ang="0">
                  <a:pos x="3" y="164"/>
                </a:cxn>
                <a:cxn ang="0">
                  <a:pos x="0" y="210"/>
                </a:cxn>
                <a:cxn ang="0">
                  <a:pos x="0" y="235"/>
                </a:cxn>
                <a:cxn ang="0">
                  <a:pos x="6" y="279"/>
                </a:cxn>
                <a:cxn ang="0">
                  <a:pos x="19" y="317"/>
                </a:cxn>
                <a:cxn ang="0">
                  <a:pos x="37" y="350"/>
                </a:cxn>
                <a:cxn ang="0">
                  <a:pos x="62" y="376"/>
                </a:cxn>
                <a:cxn ang="0">
                  <a:pos x="91" y="394"/>
                </a:cxn>
                <a:cxn ang="0">
                  <a:pos x="126" y="408"/>
                </a:cxn>
                <a:cxn ang="0">
                  <a:pos x="167" y="414"/>
                </a:cxn>
                <a:cxn ang="0">
                  <a:pos x="190" y="414"/>
                </a:cxn>
                <a:cxn ang="0">
                  <a:pos x="264" y="408"/>
                </a:cxn>
                <a:cxn ang="0">
                  <a:pos x="331" y="389"/>
                </a:cxn>
                <a:cxn ang="0">
                  <a:pos x="322" y="313"/>
                </a:cxn>
                <a:cxn ang="0">
                  <a:pos x="316" y="316"/>
                </a:cxn>
                <a:cxn ang="0">
                  <a:pos x="262" y="333"/>
                </a:cxn>
                <a:cxn ang="0">
                  <a:pos x="206" y="339"/>
                </a:cxn>
                <a:cxn ang="0">
                  <a:pos x="192" y="337"/>
                </a:cxn>
                <a:cxn ang="0">
                  <a:pos x="169" y="334"/>
                </a:cxn>
                <a:cxn ang="0">
                  <a:pos x="147" y="328"/>
                </a:cxn>
                <a:cxn ang="0">
                  <a:pos x="130" y="317"/>
                </a:cxn>
                <a:cxn ang="0">
                  <a:pos x="123" y="310"/>
                </a:cxn>
                <a:cxn ang="0">
                  <a:pos x="111" y="294"/>
                </a:cxn>
                <a:cxn ang="0">
                  <a:pos x="101" y="273"/>
                </a:cxn>
                <a:cxn ang="0">
                  <a:pos x="97" y="249"/>
                </a:cxn>
                <a:cxn ang="0">
                  <a:pos x="95" y="219"/>
                </a:cxn>
                <a:cxn ang="0">
                  <a:pos x="343" y="215"/>
                </a:cxn>
                <a:cxn ang="0">
                  <a:pos x="345" y="192"/>
                </a:cxn>
                <a:cxn ang="0">
                  <a:pos x="346" y="174"/>
                </a:cxn>
                <a:cxn ang="0">
                  <a:pos x="343" y="135"/>
                </a:cxn>
                <a:cxn ang="0">
                  <a:pos x="334" y="102"/>
                </a:cxn>
                <a:cxn ang="0">
                  <a:pos x="320" y="71"/>
                </a:cxn>
                <a:cxn ang="0">
                  <a:pos x="302" y="46"/>
                </a:cxn>
                <a:cxn ang="0">
                  <a:pos x="279" y="27"/>
                </a:cxn>
                <a:cxn ang="0">
                  <a:pos x="251" y="13"/>
                </a:cxn>
                <a:cxn ang="0">
                  <a:pos x="219" y="4"/>
                </a:cxn>
                <a:cxn ang="0">
                  <a:pos x="183" y="0"/>
                </a:cxn>
                <a:cxn ang="0">
                  <a:pos x="179" y="72"/>
                </a:cxn>
                <a:cxn ang="0">
                  <a:pos x="195" y="72"/>
                </a:cxn>
                <a:cxn ang="0">
                  <a:pos x="222" y="83"/>
                </a:cxn>
                <a:cxn ang="0">
                  <a:pos x="232" y="92"/>
                </a:cxn>
                <a:cxn ang="0">
                  <a:pos x="248" y="118"/>
                </a:cxn>
                <a:cxn ang="0">
                  <a:pos x="253" y="152"/>
                </a:cxn>
                <a:cxn ang="0">
                  <a:pos x="97" y="152"/>
                </a:cxn>
                <a:cxn ang="0">
                  <a:pos x="107" y="118"/>
                </a:cxn>
                <a:cxn ang="0">
                  <a:pos x="126" y="94"/>
                </a:cxn>
                <a:cxn ang="0">
                  <a:pos x="149" y="77"/>
                </a:cxn>
                <a:cxn ang="0">
                  <a:pos x="179" y="72"/>
                </a:cxn>
              </a:cxnLst>
              <a:rect l="0" t="0" r="r" b="b"/>
              <a:pathLst>
                <a:path w="346" h="414">
                  <a:moveTo>
                    <a:pt x="183" y="0"/>
                  </a:moveTo>
                  <a:lnTo>
                    <a:pt x="183" y="0"/>
                  </a:lnTo>
                  <a:lnTo>
                    <a:pt x="163" y="2"/>
                  </a:lnTo>
                  <a:lnTo>
                    <a:pt x="143" y="5"/>
                  </a:lnTo>
                  <a:lnTo>
                    <a:pt x="124" y="10"/>
                  </a:lnTo>
                  <a:lnTo>
                    <a:pt x="107" y="16"/>
                  </a:lnTo>
                  <a:lnTo>
                    <a:pt x="91" y="23"/>
                  </a:lnTo>
                  <a:lnTo>
                    <a:pt x="77" y="34"/>
                  </a:lnTo>
                  <a:lnTo>
                    <a:pt x="63" y="45"/>
                  </a:lnTo>
                  <a:lnTo>
                    <a:pt x="49" y="59"/>
                  </a:lnTo>
                  <a:lnTo>
                    <a:pt x="39" y="72"/>
                  </a:lnTo>
                  <a:lnTo>
                    <a:pt x="29" y="88"/>
                  </a:lnTo>
                  <a:lnTo>
                    <a:pt x="20" y="106"/>
                  </a:lnTo>
                  <a:lnTo>
                    <a:pt x="13" y="125"/>
                  </a:lnTo>
                  <a:lnTo>
                    <a:pt x="8" y="144"/>
                  </a:lnTo>
                  <a:lnTo>
                    <a:pt x="3" y="164"/>
                  </a:lnTo>
                  <a:lnTo>
                    <a:pt x="2" y="187"/>
                  </a:lnTo>
                  <a:lnTo>
                    <a:pt x="0" y="210"/>
                  </a:lnTo>
                  <a:lnTo>
                    <a:pt x="0" y="210"/>
                  </a:lnTo>
                  <a:lnTo>
                    <a:pt x="0" y="235"/>
                  </a:lnTo>
                  <a:lnTo>
                    <a:pt x="3" y="258"/>
                  </a:lnTo>
                  <a:lnTo>
                    <a:pt x="6" y="279"/>
                  </a:lnTo>
                  <a:lnTo>
                    <a:pt x="13" y="299"/>
                  </a:lnTo>
                  <a:lnTo>
                    <a:pt x="19" y="317"/>
                  </a:lnTo>
                  <a:lnTo>
                    <a:pt x="28" y="334"/>
                  </a:lnTo>
                  <a:lnTo>
                    <a:pt x="37" y="350"/>
                  </a:lnTo>
                  <a:lnTo>
                    <a:pt x="48" y="363"/>
                  </a:lnTo>
                  <a:lnTo>
                    <a:pt x="62" y="376"/>
                  </a:lnTo>
                  <a:lnTo>
                    <a:pt x="75" y="386"/>
                  </a:lnTo>
                  <a:lnTo>
                    <a:pt x="91" y="394"/>
                  </a:lnTo>
                  <a:lnTo>
                    <a:pt x="107" y="402"/>
                  </a:lnTo>
                  <a:lnTo>
                    <a:pt x="126" y="408"/>
                  </a:lnTo>
                  <a:lnTo>
                    <a:pt x="146" y="411"/>
                  </a:lnTo>
                  <a:lnTo>
                    <a:pt x="167" y="414"/>
                  </a:lnTo>
                  <a:lnTo>
                    <a:pt x="190" y="414"/>
                  </a:lnTo>
                  <a:lnTo>
                    <a:pt x="190" y="414"/>
                  </a:lnTo>
                  <a:lnTo>
                    <a:pt x="228" y="412"/>
                  </a:lnTo>
                  <a:lnTo>
                    <a:pt x="264" y="408"/>
                  </a:lnTo>
                  <a:lnTo>
                    <a:pt x="299" y="400"/>
                  </a:lnTo>
                  <a:lnTo>
                    <a:pt x="331" y="389"/>
                  </a:lnTo>
                  <a:lnTo>
                    <a:pt x="334" y="388"/>
                  </a:lnTo>
                  <a:lnTo>
                    <a:pt x="322" y="313"/>
                  </a:lnTo>
                  <a:lnTo>
                    <a:pt x="316" y="316"/>
                  </a:lnTo>
                  <a:lnTo>
                    <a:pt x="316" y="316"/>
                  </a:lnTo>
                  <a:lnTo>
                    <a:pt x="290" y="325"/>
                  </a:lnTo>
                  <a:lnTo>
                    <a:pt x="262" y="333"/>
                  </a:lnTo>
                  <a:lnTo>
                    <a:pt x="235" y="337"/>
                  </a:lnTo>
                  <a:lnTo>
                    <a:pt x="206" y="339"/>
                  </a:lnTo>
                  <a:lnTo>
                    <a:pt x="206" y="339"/>
                  </a:lnTo>
                  <a:lnTo>
                    <a:pt x="192" y="337"/>
                  </a:lnTo>
                  <a:lnTo>
                    <a:pt x="179" y="337"/>
                  </a:lnTo>
                  <a:lnTo>
                    <a:pt x="169" y="334"/>
                  </a:lnTo>
                  <a:lnTo>
                    <a:pt x="158" y="331"/>
                  </a:lnTo>
                  <a:lnTo>
                    <a:pt x="147" y="328"/>
                  </a:lnTo>
                  <a:lnTo>
                    <a:pt x="138" y="324"/>
                  </a:lnTo>
                  <a:lnTo>
                    <a:pt x="130" y="317"/>
                  </a:lnTo>
                  <a:lnTo>
                    <a:pt x="123" y="310"/>
                  </a:lnTo>
                  <a:lnTo>
                    <a:pt x="123" y="310"/>
                  </a:lnTo>
                  <a:lnTo>
                    <a:pt x="117" y="302"/>
                  </a:lnTo>
                  <a:lnTo>
                    <a:pt x="111" y="294"/>
                  </a:lnTo>
                  <a:lnTo>
                    <a:pt x="106" y="284"/>
                  </a:lnTo>
                  <a:lnTo>
                    <a:pt x="101" y="273"/>
                  </a:lnTo>
                  <a:lnTo>
                    <a:pt x="98" y="261"/>
                  </a:lnTo>
                  <a:lnTo>
                    <a:pt x="97" y="249"/>
                  </a:lnTo>
                  <a:lnTo>
                    <a:pt x="95" y="233"/>
                  </a:lnTo>
                  <a:lnTo>
                    <a:pt x="95" y="219"/>
                  </a:lnTo>
                  <a:lnTo>
                    <a:pt x="343" y="219"/>
                  </a:lnTo>
                  <a:lnTo>
                    <a:pt x="343" y="215"/>
                  </a:lnTo>
                  <a:lnTo>
                    <a:pt x="343" y="215"/>
                  </a:lnTo>
                  <a:lnTo>
                    <a:pt x="345" y="192"/>
                  </a:lnTo>
                  <a:lnTo>
                    <a:pt x="346" y="174"/>
                  </a:lnTo>
                  <a:lnTo>
                    <a:pt x="346" y="174"/>
                  </a:lnTo>
                  <a:lnTo>
                    <a:pt x="345" y="154"/>
                  </a:lnTo>
                  <a:lnTo>
                    <a:pt x="343" y="135"/>
                  </a:lnTo>
                  <a:lnTo>
                    <a:pt x="339" y="118"/>
                  </a:lnTo>
                  <a:lnTo>
                    <a:pt x="334" y="102"/>
                  </a:lnTo>
                  <a:lnTo>
                    <a:pt x="328" y="86"/>
                  </a:lnTo>
                  <a:lnTo>
                    <a:pt x="320" y="71"/>
                  </a:lnTo>
                  <a:lnTo>
                    <a:pt x="313" y="59"/>
                  </a:lnTo>
                  <a:lnTo>
                    <a:pt x="302" y="46"/>
                  </a:lnTo>
                  <a:lnTo>
                    <a:pt x="291" y="36"/>
                  </a:lnTo>
                  <a:lnTo>
                    <a:pt x="279" y="27"/>
                  </a:lnTo>
                  <a:lnTo>
                    <a:pt x="265" y="19"/>
                  </a:lnTo>
                  <a:lnTo>
                    <a:pt x="251" y="13"/>
                  </a:lnTo>
                  <a:lnTo>
                    <a:pt x="236" y="8"/>
                  </a:lnTo>
                  <a:lnTo>
                    <a:pt x="219" y="4"/>
                  </a:lnTo>
                  <a:lnTo>
                    <a:pt x="201" y="2"/>
                  </a:lnTo>
                  <a:lnTo>
                    <a:pt x="183" y="0"/>
                  </a:lnTo>
                  <a:lnTo>
                    <a:pt x="183" y="0"/>
                  </a:lnTo>
                  <a:close/>
                  <a:moveTo>
                    <a:pt x="179" y="72"/>
                  </a:moveTo>
                  <a:lnTo>
                    <a:pt x="179" y="72"/>
                  </a:lnTo>
                  <a:lnTo>
                    <a:pt x="195" y="72"/>
                  </a:lnTo>
                  <a:lnTo>
                    <a:pt x="209" y="77"/>
                  </a:lnTo>
                  <a:lnTo>
                    <a:pt x="222" y="83"/>
                  </a:lnTo>
                  <a:lnTo>
                    <a:pt x="232" y="92"/>
                  </a:lnTo>
                  <a:lnTo>
                    <a:pt x="232" y="92"/>
                  </a:lnTo>
                  <a:lnTo>
                    <a:pt x="241" y="103"/>
                  </a:lnTo>
                  <a:lnTo>
                    <a:pt x="248" y="118"/>
                  </a:lnTo>
                  <a:lnTo>
                    <a:pt x="251" y="134"/>
                  </a:lnTo>
                  <a:lnTo>
                    <a:pt x="253" y="152"/>
                  </a:lnTo>
                  <a:lnTo>
                    <a:pt x="97" y="152"/>
                  </a:lnTo>
                  <a:lnTo>
                    <a:pt x="97" y="152"/>
                  </a:lnTo>
                  <a:lnTo>
                    <a:pt x="101" y="134"/>
                  </a:lnTo>
                  <a:lnTo>
                    <a:pt x="107" y="118"/>
                  </a:lnTo>
                  <a:lnTo>
                    <a:pt x="115" y="105"/>
                  </a:lnTo>
                  <a:lnTo>
                    <a:pt x="126" y="94"/>
                  </a:lnTo>
                  <a:lnTo>
                    <a:pt x="137" y="85"/>
                  </a:lnTo>
                  <a:lnTo>
                    <a:pt x="149" y="77"/>
                  </a:lnTo>
                  <a:lnTo>
                    <a:pt x="164" y="72"/>
                  </a:lnTo>
                  <a:lnTo>
                    <a:pt x="179" y="72"/>
                  </a:lnTo>
                  <a:lnTo>
                    <a:pt x="179" y="72"/>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6" name="Freeform 21"/>
            <p:cNvSpPr>
              <a:spLocks/>
            </p:cNvSpPr>
            <p:nvPr userDrawn="1"/>
          </p:nvSpPr>
          <p:spPr bwMode="auto">
            <a:xfrm>
              <a:off x="4146138" y="3062050"/>
              <a:ext cx="273050" cy="425450"/>
            </a:xfrm>
            <a:custGeom>
              <a:avLst/>
              <a:gdLst/>
              <a:ahLst/>
              <a:cxnLst>
                <a:cxn ang="0">
                  <a:pos x="0" y="80"/>
                </a:cxn>
                <a:cxn ang="0">
                  <a:pos x="124" y="80"/>
                </a:cxn>
                <a:cxn ang="0">
                  <a:pos x="124" y="536"/>
                </a:cxn>
                <a:cxn ang="0">
                  <a:pos x="219" y="536"/>
                </a:cxn>
                <a:cxn ang="0">
                  <a:pos x="219" y="80"/>
                </a:cxn>
                <a:cxn ang="0">
                  <a:pos x="343" y="80"/>
                </a:cxn>
                <a:cxn ang="0">
                  <a:pos x="343" y="0"/>
                </a:cxn>
                <a:cxn ang="0">
                  <a:pos x="0" y="0"/>
                </a:cxn>
                <a:cxn ang="0">
                  <a:pos x="0" y="80"/>
                </a:cxn>
              </a:cxnLst>
              <a:rect l="0" t="0" r="r" b="b"/>
              <a:pathLst>
                <a:path w="343" h="536">
                  <a:moveTo>
                    <a:pt x="0" y="80"/>
                  </a:moveTo>
                  <a:lnTo>
                    <a:pt x="124" y="80"/>
                  </a:lnTo>
                  <a:lnTo>
                    <a:pt x="124" y="536"/>
                  </a:lnTo>
                  <a:lnTo>
                    <a:pt x="219" y="536"/>
                  </a:lnTo>
                  <a:lnTo>
                    <a:pt x="219" y="80"/>
                  </a:lnTo>
                  <a:lnTo>
                    <a:pt x="343" y="80"/>
                  </a:lnTo>
                  <a:lnTo>
                    <a:pt x="343" y="0"/>
                  </a:lnTo>
                  <a:lnTo>
                    <a:pt x="0" y="0"/>
                  </a:lnTo>
                  <a:lnTo>
                    <a:pt x="0" y="80"/>
                  </a:lnTo>
                  <a:close/>
                </a:path>
              </a:pathLst>
            </a:custGeom>
            <a:solidFill>
              <a:srgbClr val="7E000A"/>
            </a:solidFill>
            <a:ln w="9525">
              <a:noFill/>
              <a:round/>
              <a:headEnd/>
              <a:tailEnd/>
            </a:ln>
          </p:spPr>
          <p:txBody>
            <a:bodyPr/>
            <a:lstStyle/>
            <a:p>
              <a:pPr>
                <a:lnSpc>
                  <a:spcPct val="90000"/>
                </a:lnSpc>
                <a:defRPr/>
              </a:pPr>
              <a:endParaRPr lang="ja-JP" altLang="en-US" dirty="0"/>
            </a:p>
          </p:txBody>
        </p:sp>
        <p:sp>
          <p:nvSpPr>
            <p:cNvPr id="127" name="Freeform 22"/>
            <p:cNvSpPr>
              <a:spLocks noEditPoints="1"/>
            </p:cNvSpPr>
            <p:nvPr userDrawn="1"/>
          </p:nvSpPr>
          <p:spPr bwMode="auto">
            <a:xfrm>
              <a:off x="4543013" y="3058875"/>
              <a:ext cx="296863" cy="428625"/>
            </a:xfrm>
            <a:custGeom>
              <a:avLst/>
              <a:gdLst/>
              <a:ahLst/>
              <a:cxnLst>
                <a:cxn ang="0">
                  <a:pos x="202" y="308"/>
                </a:cxn>
                <a:cxn ang="0">
                  <a:pos x="194" y="300"/>
                </a:cxn>
                <a:cxn ang="0">
                  <a:pos x="225" y="292"/>
                </a:cxn>
                <a:cxn ang="0">
                  <a:pos x="252" y="281"/>
                </a:cxn>
                <a:cxn ang="0">
                  <a:pos x="275" y="266"/>
                </a:cxn>
                <a:cxn ang="0">
                  <a:pos x="295" y="248"/>
                </a:cxn>
                <a:cxn ang="0">
                  <a:pos x="312" y="226"/>
                </a:cxn>
                <a:cxn ang="0">
                  <a:pos x="324" y="203"/>
                </a:cxn>
                <a:cxn ang="0">
                  <a:pos x="332" y="176"/>
                </a:cxn>
                <a:cxn ang="0">
                  <a:pos x="335" y="148"/>
                </a:cxn>
                <a:cxn ang="0">
                  <a:pos x="333" y="130"/>
                </a:cxn>
                <a:cxn ang="0">
                  <a:pos x="327" y="98"/>
                </a:cxn>
                <a:cxn ang="0">
                  <a:pos x="315" y="70"/>
                </a:cxn>
                <a:cxn ang="0">
                  <a:pos x="298" y="47"/>
                </a:cxn>
                <a:cxn ang="0">
                  <a:pos x="274" y="29"/>
                </a:cxn>
                <a:cxn ang="0">
                  <a:pos x="245" y="15"/>
                </a:cxn>
                <a:cxn ang="0">
                  <a:pos x="209" y="6"/>
                </a:cxn>
                <a:cxn ang="0">
                  <a:pos x="168" y="1"/>
                </a:cxn>
                <a:cxn ang="0">
                  <a:pos x="145" y="0"/>
                </a:cxn>
                <a:cxn ang="0">
                  <a:pos x="3" y="4"/>
                </a:cxn>
                <a:cxn ang="0">
                  <a:pos x="0" y="540"/>
                </a:cxn>
                <a:cxn ang="0">
                  <a:pos x="93" y="312"/>
                </a:cxn>
                <a:cxn ang="0">
                  <a:pos x="254" y="539"/>
                </a:cxn>
                <a:cxn ang="0">
                  <a:pos x="373" y="540"/>
                </a:cxn>
                <a:cxn ang="0">
                  <a:pos x="234" y="350"/>
                </a:cxn>
                <a:cxn ang="0">
                  <a:pos x="202" y="308"/>
                </a:cxn>
                <a:cxn ang="0">
                  <a:pos x="93" y="81"/>
                </a:cxn>
                <a:cxn ang="0">
                  <a:pos x="133" y="79"/>
                </a:cxn>
                <a:cxn ang="0">
                  <a:pos x="159" y="79"/>
                </a:cxn>
                <a:cxn ang="0">
                  <a:pos x="197" y="90"/>
                </a:cxn>
                <a:cxn ang="0">
                  <a:pos x="211" y="98"/>
                </a:cxn>
                <a:cxn ang="0">
                  <a:pos x="223" y="108"/>
                </a:cxn>
                <a:cxn ang="0">
                  <a:pos x="231" y="122"/>
                </a:cxn>
                <a:cxn ang="0">
                  <a:pos x="235" y="139"/>
                </a:cxn>
                <a:cxn ang="0">
                  <a:pos x="237" y="157"/>
                </a:cxn>
                <a:cxn ang="0">
                  <a:pos x="234" y="176"/>
                </a:cxn>
                <a:cxn ang="0">
                  <a:pos x="229" y="193"/>
                </a:cxn>
                <a:cxn ang="0">
                  <a:pos x="220" y="206"/>
                </a:cxn>
                <a:cxn ang="0">
                  <a:pos x="208" y="219"/>
                </a:cxn>
                <a:cxn ang="0">
                  <a:pos x="193" y="228"/>
                </a:cxn>
                <a:cxn ang="0">
                  <a:pos x="154" y="239"/>
                </a:cxn>
                <a:cxn ang="0">
                  <a:pos x="130" y="240"/>
                </a:cxn>
                <a:cxn ang="0">
                  <a:pos x="93" y="81"/>
                </a:cxn>
              </a:cxnLst>
              <a:rect l="0" t="0" r="r" b="b"/>
              <a:pathLst>
                <a:path w="373" h="540">
                  <a:moveTo>
                    <a:pt x="202" y="308"/>
                  </a:moveTo>
                  <a:lnTo>
                    <a:pt x="202" y="308"/>
                  </a:lnTo>
                  <a:lnTo>
                    <a:pt x="194" y="300"/>
                  </a:lnTo>
                  <a:lnTo>
                    <a:pt x="194" y="300"/>
                  </a:lnTo>
                  <a:lnTo>
                    <a:pt x="209" y="297"/>
                  </a:lnTo>
                  <a:lnTo>
                    <a:pt x="225" y="292"/>
                  </a:lnTo>
                  <a:lnTo>
                    <a:pt x="238" y="288"/>
                  </a:lnTo>
                  <a:lnTo>
                    <a:pt x="252" y="281"/>
                  </a:lnTo>
                  <a:lnTo>
                    <a:pt x="265" y="274"/>
                  </a:lnTo>
                  <a:lnTo>
                    <a:pt x="275" y="266"/>
                  </a:lnTo>
                  <a:lnTo>
                    <a:pt x="286" y="257"/>
                  </a:lnTo>
                  <a:lnTo>
                    <a:pt x="295" y="248"/>
                  </a:lnTo>
                  <a:lnTo>
                    <a:pt x="304" y="239"/>
                  </a:lnTo>
                  <a:lnTo>
                    <a:pt x="312" y="226"/>
                  </a:lnTo>
                  <a:lnTo>
                    <a:pt x="318" y="216"/>
                  </a:lnTo>
                  <a:lnTo>
                    <a:pt x="324" y="203"/>
                  </a:lnTo>
                  <a:lnTo>
                    <a:pt x="329" y="190"/>
                  </a:lnTo>
                  <a:lnTo>
                    <a:pt x="332" y="176"/>
                  </a:lnTo>
                  <a:lnTo>
                    <a:pt x="333" y="162"/>
                  </a:lnTo>
                  <a:lnTo>
                    <a:pt x="335" y="148"/>
                  </a:lnTo>
                  <a:lnTo>
                    <a:pt x="335" y="148"/>
                  </a:lnTo>
                  <a:lnTo>
                    <a:pt x="333" y="130"/>
                  </a:lnTo>
                  <a:lnTo>
                    <a:pt x="332" y="113"/>
                  </a:lnTo>
                  <a:lnTo>
                    <a:pt x="327" y="98"/>
                  </a:lnTo>
                  <a:lnTo>
                    <a:pt x="323" y="84"/>
                  </a:lnTo>
                  <a:lnTo>
                    <a:pt x="315" y="70"/>
                  </a:lnTo>
                  <a:lnTo>
                    <a:pt x="307" y="58"/>
                  </a:lnTo>
                  <a:lnTo>
                    <a:pt x="298" y="47"/>
                  </a:lnTo>
                  <a:lnTo>
                    <a:pt x="287" y="38"/>
                  </a:lnTo>
                  <a:lnTo>
                    <a:pt x="274" y="29"/>
                  </a:lnTo>
                  <a:lnTo>
                    <a:pt x="260" y="21"/>
                  </a:lnTo>
                  <a:lnTo>
                    <a:pt x="245" y="15"/>
                  </a:lnTo>
                  <a:lnTo>
                    <a:pt x="228" y="10"/>
                  </a:lnTo>
                  <a:lnTo>
                    <a:pt x="209" y="6"/>
                  </a:lnTo>
                  <a:lnTo>
                    <a:pt x="189" y="3"/>
                  </a:lnTo>
                  <a:lnTo>
                    <a:pt x="168" y="1"/>
                  </a:lnTo>
                  <a:lnTo>
                    <a:pt x="145" y="0"/>
                  </a:lnTo>
                  <a:lnTo>
                    <a:pt x="145" y="0"/>
                  </a:lnTo>
                  <a:lnTo>
                    <a:pt x="64" y="1"/>
                  </a:lnTo>
                  <a:lnTo>
                    <a:pt x="3" y="4"/>
                  </a:lnTo>
                  <a:lnTo>
                    <a:pt x="0" y="4"/>
                  </a:lnTo>
                  <a:lnTo>
                    <a:pt x="0" y="540"/>
                  </a:lnTo>
                  <a:lnTo>
                    <a:pt x="93" y="540"/>
                  </a:lnTo>
                  <a:lnTo>
                    <a:pt x="93" y="312"/>
                  </a:lnTo>
                  <a:lnTo>
                    <a:pt x="96" y="312"/>
                  </a:lnTo>
                  <a:lnTo>
                    <a:pt x="254" y="539"/>
                  </a:lnTo>
                  <a:lnTo>
                    <a:pt x="255" y="540"/>
                  </a:lnTo>
                  <a:lnTo>
                    <a:pt x="373" y="540"/>
                  </a:lnTo>
                  <a:lnTo>
                    <a:pt x="234" y="350"/>
                  </a:lnTo>
                  <a:lnTo>
                    <a:pt x="234" y="350"/>
                  </a:lnTo>
                  <a:lnTo>
                    <a:pt x="219" y="329"/>
                  </a:lnTo>
                  <a:lnTo>
                    <a:pt x="202" y="308"/>
                  </a:lnTo>
                  <a:lnTo>
                    <a:pt x="202" y="308"/>
                  </a:lnTo>
                  <a:close/>
                  <a:moveTo>
                    <a:pt x="93" y="81"/>
                  </a:moveTo>
                  <a:lnTo>
                    <a:pt x="93" y="81"/>
                  </a:lnTo>
                  <a:lnTo>
                    <a:pt x="133" y="79"/>
                  </a:lnTo>
                  <a:lnTo>
                    <a:pt x="133" y="79"/>
                  </a:lnTo>
                  <a:lnTo>
                    <a:pt x="159" y="79"/>
                  </a:lnTo>
                  <a:lnTo>
                    <a:pt x="179" y="84"/>
                  </a:lnTo>
                  <a:lnTo>
                    <a:pt x="197" y="90"/>
                  </a:lnTo>
                  <a:lnTo>
                    <a:pt x="205" y="93"/>
                  </a:lnTo>
                  <a:lnTo>
                    <a:pt x="211" y="98"/>
                  </a:lnTo>
                  <a:lnTo>
                    <a:pt x="217" y="102"/>
                  </a:lnTo>
                  <a:lnTo>
                    <a:pt x="223" y="108"/>
                  </a:lnTo>
                  <a:lnTo>
                    <a:pt x="226" y="115"/>
                  </a:lnTo>
                  <a:lnTo>
                    <a:pt x="231" y="122"/>
                  </a:lnTo>
                  <a:lnTo>
                    <a:pt x="232" y="130"/>
                  </a:lnTo>
                  <a:lnTo>
                    <a:pt x="235" y="139"/>
                  </a:lnTo>
                  <a:lnTo>
                    <a:pt x="237" y="157"/>
                  </a:lnTo>
                  <a:lnTo>
                    <a:pt x="237" y="157"/>
                  </a:lnTo>
                  <a:lnTo>
                    <a:pt x="235" y="167"/>
                  </a:lnTo>
                  <a:lnTo>
                    <a:pt x="234" y="176"/>
                  </a:lnTo>
                  <a:lnTo>
                    <a:pt x="232" y="185"/>
                  </a:lnTo>
                  <a:lnTo>
                    <a:pt x="229" y="193"/>
                  </a:lnTo>
                  <a:lnTo>
                    <a:pt x="225" y="200"/>
                  </a:lnTo>
                  <a:lnTo>
                    <a:pt x="220" y="206"/>
                  </a:lnTo>
                  <a:lnTo>
                    <a:pt x="214" y="213"/>
                  </a:lnTo>
                  <a:lnTo>
                    <a:pt x="208" y="219"/>
                  </a:lnTo>
                  <a:lnTo>
                    <a:pt x="200" y="223"/>
                  </a:lnTo>
                  <a:lnTo>
                    <a:pt x="193" y="228"/>
                  </a:lnTo>
                  <a:lnTo>
                    <a:pt x="174" y="236"/>
                  </a:lnTo>
                  <a:lnTo>
                    <a:pt x="154" y="239"/>
                  </a:lnTo>
                  <a:lnTo>
                    <a:pt x="130" y="240"/>
                  </a:lnTo>
                  <a:lnTo>
                    <a:pt x="130" y="240"/>
                  </a:lnTo>
                  <a:lnTo>
                    <a:pt x="93" y="240"/>
                  </a:lnTo>
                  <a:lnTo>
                    <a:pt x="93" y="81"/>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8" name="Freeform 23"/>
            <p:cNvSpPr>
              <a:spLocks noEditPoints="1"/>
            </p:cNvSpPr>
            <p:nvPr userDrawn="1"/>
          </p:nvSpPr>
          <p:spPr bwMode="auto">
            <a:xfrm>
              <a:off x="4833526" y="3165237"/>
              <a:ext cx="274637" cy="328613"/>
            </a:xfrm>
            <a:custGeom>
              <a:avLst/>
              <a:gdLst/>
              <a:ahLst/>
              <a:cxnLst>
                <a:cxn ang="0">
                  <a:pos x="182" y="0"/>
                </a:cxn>
                <a:cxn ang="0">
                  <a:pos x="144" y="5"/>
                </a:cxn>
                <a:cxn ang="0">
                  <a:pos x="107" y="16"/>
                </a:cxn>
                <a:cxn ang="0">
                  <a:pos x="76" y="34"/>
                </a:cxn>
                <a:cxn ang="0">
                  <a:pos x="50" y="59"/>
                </a:cxn>
                <a:cxn ang="0">
                  <a:pos x="29" y="88"/>
                </a:cxn>
                <a:cxn ang="0">
                  <a:pos x="13" y="125"/>
                </a:cxn>
                <a:cxn ang="0">
                  <a:pos x="4" y="164"/>
                </a:cxn>
                <a:cxn ang="0">
                  <a:pos x="0" y="210"/>
                </a:cxn>
                <a:cxn ang="0">
                  <a:pos x="1" y="235"/>
                </a:cxn>
                <a:cxn ang="0">
                  <a:pos x="7" y="279"/>
                </a:cxn>
                <a:cxn ang="0">
                  <a:pos x="19" y="317"/>
                </a:cxn>
                <a:cxn ang="0">
                  <a:pos x="36" y="350"/>
                </a:cxn>
                <a:cxn ang="0">
                  <a:pos x="61" y="376"/>
                </a:cxn>
                <a:cxn ang="0">
                  <a:pos x="90" y="394"/>
                </a:cxn>
                <a:cxn ang="0">
                  <a:pos x="127" y="408"/>
                </a:cxn>
                <a:cxn ang="0">
                  <a:pos x="168" y="414"/>
                </a:cxn>
                <a:cxn ang="0">
                  <a:pos x="191" y="414"/>
                </a:cxn>
                <a:cxn ang="0">
                  <a:pos x="265" y="408"/>
                </a:cxn>
                <a:cxn ang="0">
                  <a:pos x="330" y="389"/>
                </a:cxn>
                <a:cxn ang="0">
                  <a:pos x="321" y="313"/>
                </a:cxn>
                <a:cxn ang="0">
                  <a:pos x="317" y="316"/>
                </a:cxn>
                <a:cxn ang="0">
                  <a:pos x="263" y="333"/>
                </a:cxn>
                <a:cxn ang="0">
                  <a:pos x="206" y="339"/>
                </a:cxn>
                <a:cxn ang="0">
                  <a:pos x="193" y="337"/>
                </a:cxn>
                <a:cxn ang="0">
                  <a:pos x="168" y="334"/>
                </a:cxn>
                <a:cxn ang="0">
                  <a:pos x="148" y="328"/>
                </a:cxn>
                <a:cxn ang="0">
                  <a:pos x="130" y="317"/>
                </a:cxn>
                <a:cxn ang="0">
                  <a:pos x="124" y="310"/>
                </a:cxn>
                <a:cxn ang="0">
                  <a:pos x="111" y="294"/>
                </a:cxn>
                <a:cxn ang="0">
                  <a:pos x="102" y="273"/>
                </a:cxn>
                <a:cxn ang="0">
                  <a:pos x="96" y="249"/>
                </a:cxn>
                <a:cxn ang="0">
                  <a:pos x="95" y="219"/>
                </a:cxn>
                <a:cxn ang="0">
                  <a:pos x="343" y="215"/>
                </a:cxn>
                <a:cxn ang="0">
                  <a:pos x="346" y="192"/>
                </a:cxn>
                <a:cxn ang="0">
                  <a:pos x="346" y="174"/>
                </a:cxn>
                <a:cxn ang="0">
                  <a:pos x="343" y="135"/>
                </a:cxn>
                <a:cxn ang="0">
                  <a:pos x="335" y="102"/>
                </a:cxn>
                <a:cxn ang="0">
                  <a:pos x="321" y="71"/>
                </a:cxn>
                <a:cxn ang="0">
                  <a:pos x="303" y="46"/>
                </a:cxn>
                <a:cxn ang="0">
                  <a:pos x="278" y="27"/>
                </a:cxn>
                <a:cxn ang="0">
                  <a:pos x="251" y="13"/>
                </a:cxn>
                <a:cxn ang="0">
                  <a:pos x="219" y="4"/>
                </a:cxn>
                <a:cxn ang="0">
                  <a:pos x="182" y="0"/>
                </a:cxn>
                <a:cxn ang="0">
                  <a:pos x="179" y="72"/>
                </a:cxn>
                <a:cxn ang="0">
                  <a:pos x="196" y="72"/>
                </a:cxn>
                <a:cxn ang="0">
                  <a:pos x="222" y="83"/>
                </a:cxn>
                <a:cxn ang="0">
                  <a:pos x="232" y="92"/>
                </a:cxn>
                <a:cxn ang="0">
                  <a:pos x="248" y="118"/>
                </a:cxn>
                <a:cxn ang="0">
                  <a:pos x="254" y="152"/>
                </a:cxn>
                <a:cxn ang="0">
                  <a:pos x="98" y="152"/>
                </a:cxn>
                <a:cxn ang="0">
                  <a:pos x="108" y="118"/>
                </a:cxn>
                <a:cxn ang="0">
                  <a:pos x="125" y="94"/>
                </a:cxn>
                <a:cxn ang="0">
                  <a:pos x="150" y="77"/>
                </a:cxn>
                <a:cxn ang="0">
                  <a:pos x="179" y="72"/>
                </a:cxn>
              </a:cxnLst>
              <a:rect l="0" t="0" r="r" b="b"/>
              <a:pathLst>
                <a:path w="346" h="414">
                  <a:moveTo>
                    <a:pt x="182" y="0"/>
                  </a:moveTo>
                  <a:lnTo>
                    <a:pt x="182" y="0"/>
                  </a:lnTo>
                  <a:lnTo>
                    <a:pt x="162" y="2"/>
                  </a:lnTo>
                  <a:lnTo>
                    <a:pt x="144" y="5"/>
                  </a:lnTo>
                  <a:lnTo>
                    <a:pt x="125" y="10"/>
                  </a:lnTo>
                  <a:lnTo>
                    <a:pt x="107" y="16"/>
                  </a:lnTo>
                  <a:lnTo>
                    <a:pt x="91" y="23"/>
                  </a:lnTo>
                  <a:lnTo>
                    <a:pt x="76" y="34"/>
                  </a:lnTo>
                  <a:lnTo>
                    <a:pt x="62" y="45"/>
                  </a:lnTo>
                  <a:lnTo>
                    <a:pt x="50" y="59"/>
                  </a:lnTo>
                  <a:lnTo>
                    <a:pt x="38" y="72"/>
                  </a:lnTo>
                  <a:lnTo>
                    <a:pt x="29" y="88"/>
                  </a:lnTo>
                  <a:lnTo>
                    <a:pt x="19" y="106"/>
                  </a:lnTo>
                  <a:lnTo>
                    <a:pt x="13" y="125"/>
                  </a:lnTo>
                  <a:lnTo>
                    <a:pt x="7" y="144"/>
                  </a:lnTo>
                  <a:lnTo>
                    <a:pt x="4" y="164"/>
                  </a:lnTo>
                  <a:lnTo>
                    <a:pt x="1" y="187"/>
                  </a:lnTo>
                  <a:lnTo>
                    <a:pt x="0" y="210"/>
                  </a:lnTo>
                  <a:lnTo>
                    <a:pt x="0" y="210"/>
                  </a:lnTo>
                  <a:lnTo>
                    <a:pt x="1" y="235"/>
                  </a:lnTo>
                  <a:lnTo>
                    <a:pt x="3" y="258"/>
                  </a:lnTo>
                  <a:lnTo>
                    <a:pt x="7" y="279"/>
                  </a:lnTo>
                  <a:lnTo>
                    <a:pt x="12" y="299"/>
                  </a:lnTo>
                  <a:lnTo>
                    <a:pt x="19" y="317"/>
                  </a:lnTo>
                  <a:lnTo>
                    <a:pt x="27" y="334"/>
                  </a:lnTo>
                  <a:lnTo>
                    <a:pt x="36" y="350"/>
                  </a:lnTo>
                  <a:lnTo>
                    <a:pt x="49" y="363"/>
                  </a:lnTo>
                  <a:lnTo>
                    <a:pt x="61" y="376"/>
                  </a:lnTo>
                  <a:lnTo>
                    <a:pt x="75" y="386"/>
                  </a:lnTo>
                  <a:lnTo>
                    <a:pt x="90" y="394"/>
                  </a:lnTo>
                  <a:lnTo>
                    <a:pt x="108" y="402"/>
                  </a:lnTo>
                  <a:lnTo>
                    <a:pt x="127" y="408"/>
                  </a:lnTo>
                  <a:lnTo>
                    <a:pt x="147" y="411"/>
                  </a:lnTo>
                  <a:lnTo>
                    <a:pt x="168" y="414"/>
                  </a:lnTo>
                  <a:lnTo>
                    <a:pt x="191" y="414"/>
                  </a:lnTo>
                  <a:lnTo>
                    <a:pt x="191" y="414"/>
                  </a:lnTo>
                  <a:lnTo>
                    <a:pt x="228" y="412"/>
                  </a:lnTo>
                  <a:lnTo>
                    <a:pt x="265" y="408"/>
                  </a:lnTo>
                  <a:lnTo>
                    <a:pt x="298" y="400"/>
                  </a:lnTo>
                  <a:lnTo>
                    <a:pt x="330" y="389"/>
                  </a:lnTo>
                  <a:lnTo>
                    <a:pt x="333" y="388"/>
                  </a:lnTo>
                  <a:lnTo>
                    <a:pt x="321" y="313"/>
                  </a:lnTo>
                  <a:lnTo>
                    <a:pt x="317" y="316"/>
                  </a:lnTo>
                  <a:lnTo>
                    <a:pt x="317" y="316"/>
                  </a:lnTo>
                  <a:lnTo>
                    <a:pt x="291" y="325"/>
                  </a:lnTo>
                  <a:lnTo>
                    <a:pt x="263" y="333"/>
                  </a:lnTo>
                  <a:lnTo>
                    <a:pt x="234" y="337"/>
                  </a:lnTo>
                  <a:lnTo>
                    <a:pt x="206" y="339"/>
                  </a:lnTo>
                  <a:lnTo>
                    <a:pt x="206" y="339"/>
                  </a:lnTo>
                  <a:lnTo>
                    <a:pt x="193" y="337"/>
                  </a:lnTo>
                  <a:lnTo>
                    <a:pt x="180" y="337"/>
                  </a:lnTo>
                  <a:lnTo>
                    <a:pt x="168" y="334"/>
                  </a:lnTo>
                  <a:lnTo>
                    <a:pt x="157" y="331"/>
                  </a:lnTo>
                  <a:lnTo>
                    <a:pt x="148" y="328"/>
                  </a:lnTo>
                  <a:lnTo>
                    <a:pt x="139" y="324"/>
                  </a:lnTo>
                  <a:lnTo>
                    <a:pt x="130" y="317"/>
                  </a:lnTo>
                  <a:lnTo>
                    <a:pt x="124" y="310"/>
                  </a:lnTo>
                  <a:lnTo>
                    <a:pt x="124" y="310"/>
                  </a:lnTo>
                  <a:lnTo>
                    <a:pt x="116" y="302"/>
                  </a:lnTo>
                  <a:lnTo>
                    <a:pt x="111" y="294"/>
                  </a:lnTo>
                  <a:lnTo>
                    <a:pt x="105" y="284"/>
                  </a:lnTo>
                  <a:lnTo>
                    <a:pt x="102" y="273"/>
                  </a:lnTo>
                  <a:lnTo>
                    <a:pt x="99" y="261"/>
                  </a:lnTo>
                  <a:lnTo>
                    <a:pt x="96" y="249"/>
                  </a:lnTo>
                  <a:lnTo>
                    <a:pt x="96" y="233"/>
                  </a:lnTo>
                  <a:lnTo>
                    <a:pt x="95" y="219"/>
                  </a:lnTo>
                  <a:lnTo>
                    <a:pt x="343" y="219"/>
                  </a:lnTo>
                  <a:lnTo>
                    <a:pt x="343" y="215"/>
                  </a:lnTo>
                  <a:lnTo>
                    <a:pt x="343" y="215"/>
                  </a:lnTo>
                  <a:lnTo>
                    <a:pt x="346" y="192"/>
                  </a:lnTo>
                  <a:lnTo>
                    <a:pt x="346" y="174"/>
                  </a:lnTo>
                  <a:lnTo>
                    <a:pt x="346" y="174"/>
                  </a:lnTo>
                  <a:lnTo>
                    <a:pt x="346" y="154"/>
                  </a:lnTo>
                  <a:lnTo>
                    <a:pt x="343" y="135"/>
                  </a:lnTo>
                  <a:lnTo>
                    <a:pt x="340" y="118"/>
                  </a:lnTo>
                  <a:lnTo>
                    <a:pt x="335" y="102"/>
                  </a:lnTo>
                  <a:lnTo>
                    <a:pt x="329" y="86"/>
                  </a:lnTo>
                  <a:lnTo>
                    <a:pt x="321" y="71"/>
                  </a:lnTo>
                  <a:lnTo>
                    <a:pt x="312" y="59"/>
                  </a:lnTo>
                  <a:lnTo>
                    <a:pt x="303" y="46"/>
                  </a:lnTo>
                  <a:lnTo>
                    <a:pt x="291" y="36"/>
                  </a:lnTo>
                  <a:lnTo>
                    <a:pt x="278" y="27"/>
                  </a:lnTo>
                  <a:lnTo>
                    <a:pt x="266" y="19"/>
                  </a:lnTo>
                  <a:lnTo>
                    <a:pt x="251" y="13"/>
                  </a:lnTo>
                  <a:lnTo>
                    <a:pt x="235" y="8"/>
                  </a:lnTo>
                  <a:lnTo>
                    <a:pt x="219" y="4"/>
                  </a:lnTo>
                  <a:lnTo>
                    <a:pt x="202" y="2"/>
                  </a:lnTo>
                  <a:lnTo>
                    <a:pt x="182" y="0"/>
                  </a:lnTo>
                  <a:lnTo>
                    <a:pt x="182" y="0"/>
                  </a:lnTo>
                  <a:close/>
                  <a:moveTo>
                    <a:pt x="179" y="72"/>
                  </a:moveTo>
                  <a:lnTo>
                    <a:pt x="179" y="72"/>
                  </a:lnTo>
                  <a:lnTo>
                    <a:pt x="196" y="72"/>
                  </a:lnTo>
                  <a:lnTo>
                    <a:pt x="209" y="77"/>
                  </a:lnTo>
                  <a:lnTo>
                    <a:pt x="222" y="83"/>
                  </a:lnTo>
                  <a:lnTo>
                    <a:pt x="232" y="92"/>
                  </a:lnTo>
                  <a:lnTo>
                    <a:pt x="232" y="92"/>
                  </a:lnTo>
                  <a:lnTo>
                    <a:pt x="242" y="103"/>
                  </a:lnTo>
                  <a:lnTo>
                    <a:pt x="248" y="118"/>
                  </a:lnTo>
                  <a:lnTo>
                    <a:pt x="252" y="134"/>
                  </a:lnTo>
                  <a:lnTo>
                    <a:pt x="254" y="152"/>
                  </a:lnTo>
                  <a:lnTo>
                    <a:pt x="98" y="152"/>
                  </a:lnTo>
                  <a:lnTo>
                    <a:pt x="98" y="152"/>
                  </a:lnTo>
                  <a:lnTo>
                    <a:pt x="102" y="134"/>
                  </a:lnTo>
                  <a:lnTo>
                    <a:pt x="108" y="118"/>
                  </a:lnTo>
                  <a:lnTo>
                    <a:pt x="116" y="105"/>
                  </a:lnTo>
                  <a:lnTo>
                    <a:pt x="125" y="94"/>
                  </a:lnTo>
                  <a:lnTo>
                    <a:pt x="137" y="85"/>
                  </a:lnTo>
                  <a:lnTo>
                    <a:pt x="150" y="77"/>
                  </a:lnTo>
                  <a:lnTo>
                    <a:pt x="163" y="72"/>
                  </a:lnTo>
                  <a:lnTo>
                    <a:pt x="179" y="72"/>
                  </a:lnTo>
                  <a:lnTo>
                    <a:pt x="179" y="72"/>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29" name="Freeform 24"/>
            <p:cNvSpPr>
              <a:spLocks noEditPoints="1"/>
            </p:cNvSpPr>
            <p:nvPr userDrawn="1"/>
          </p:nvSpPr>
          <p:spPr bwMode="auto">
            <a:xfrm>
              <a:off x="5131976" y="3165237"/>
              <a:ext cx="258762" cy="328613"/>
            </a:xfrm>
            <a:custGeom>
              <a:avLst/>
              <a:gdLst/>
              <a:ahLst/>
              <a:cxnLst>
                <a:cxn ang="0">
                  <a:pos x="323" y="135"/>
                </a:cxn>
                <a:cxn ang="0">
                  <a:pos x="317" y="88"/>
                </a:cxn>
                <a:cxn ang="0">
                  <a:pos x="302" y="53"/>
                </a:cxn>
                <a:cxn ang="0">
                  <a:pos x="276" y="25"/>
                </a:cxn>
                <a:cxn ang="0">
                  <a:pos x="238" y="10"/>
                </a:cxn>
                <a:cxn ang="0">
                  <a:pos x="187" y="2"/>
                </a:cxn>
                <a:cxn ang="0">
                  <a:pos x="132" y="4"/>
                </a:cxn>
                <a:cxn ang="0">
                  <a:pos x="25" y="27"/>
                </a:cxn>
                <a:cxn ang="0">
                  <a:pos x="45" y="103"/>
                </a:cxn>
                <a:cxn ang="0">
                  <a:pos x="98" y="82"/>
                </a:cxn>
                <a:cxn ang="0">
                  <a:pos x="153" y="76"/>
                </a:cxn>
                <a:cxn ang="0">
                  <a:pos x="189" y="79"/>
                </a:cxn>
                <a:cxn ang="0">
                  <a:pos x="221" y="100"/>
                </a:cxn>
                <a:cxn ang="0">
                  <a:pos x="230" y="144"/>
                </a:cxn>
                <a:cxn ang="0">
                  <a:pos x="204" y="163"/>
                </a:cxn>
                <a:cxn ang="0">
                  <a:pos x="134" y="172"/>
                </a:cxn>
                <a:cxn ang="0">
                  <a:pos x="77" y="192"/>
                </a:cxn>
                <a:cxn ang="0">
                  <a:pos x="36" y="219"/>
                </a:cxn>
                <a:cxn ang="0">
                  <a:pos x="10" y="256"/>
                </a:cxn>
                <a:cxn ang="0">
                  <a:pos x="0" y="302"/>
                </a:cxn>
                <a:cxn ang="0">
                  <a:pos x="3" y="327"/>
                </a:cxn>
                <a:cxn ang="0">
                  <a:pos x="14" y="359"/>
                </a:cxn>
                <a:cxn ang="0">
                  <a:pos x="32" y="383"/>
                </a:cxn>
                <a:cxn ang="0">
                  <a:pos x="59" y="402"/>
                </a:cxn>
                <a:cxn ang="0">
                  <a:pos x="89" y="412"/>
                </a:cxn>
                <a:cxn ang="0">
                  <a:pos x="114" y="414"/>
                </a:cxn>
                <a:cxn ang="0">
                  <a:pos x="170" y="405"/>
                </a:cxn>
                <a:cxn ang="0">
                  <a:pos x="215" y="377"/>
                </a:cxn>
                <a:cxn ang="0">
                  <a:pos x="238" y="351"/>
                </a:cxn>
                <a:cxn ang="0">
                  <a:pos x="236" y="406"/>
                </a:cxn>
                <a:cxn ang="0">
                  <a:pos x="325" y="402"/>
                </a:cxn>
                <a:cxn ang="0">
                  <a:pos x="323" y="296"/>
                </a:cxn>
                <a:cxn ang="0">
                  <a:pos x="129" y="339"/>
                </a:cxn>
                <a:cxn ang="0">
                  <a:pos x="104" y="327"/>
                </a:cxn>
                <a:cxn ang="0">
                  <a:pos x="91" y="302"/>
                </a:cxn>
                <a:cxn ang="0">
                  <a:pos x="91" y="284"/>
                </a:cxn>
                <a:cxn ang="0">
                  <a:pos x="100" y="264"/>
                </a:cxn>
                <a:cxn ang="0">
                  <a:pos x="117" y="249"/>
                </a:cxn>
                <a:cxn ang="0">
                  <a:pos x="169" y="232"/>
                </a:cxn>
                <a:cxn ang="0">
                  <a:pos x="230" y="235"/>
                </a:cxn>
                <a:cxn ang="0">
                  <a:pos x="224" y="271"/>
                </a:cxn>
                <a:cxn ang="0">
                  <a:pos x="199" y="313"/>
                </a:cxn>
                <a:cxn ang="0">
                  <a:pos x="176" y="331"/>
                </a:cxn>
                <a:cxn ang="0">
                  <a:pos x="149" y="339"/>
                </a:cxn>
              </a:cxnLst>
              <a:rect l="0" t="0" r="r" b="b"/>
              <a:pathLst>
                <a:path w="325" h="414">
                  <a:moveTo>
                    <a:pt x="323" y="296"/>
                  </a:moveTo>
                  <a:lnTo>
                    <a:pt x="323" y="135"/>
                  </a:lnTo>
                  <a:lnTo>
                    <a:pt x="323" y="135"/>
                  </a:lnTo>
                  <a:lnTo>
                    <a:pt x="322" y="118"/>
                  </a:lnTo>
                  <a:lnTo>
                    <a:pt x="320" y="103"/>
                  </a:lnTo>
                  <a:lnTo>
                    <a:pt x="317" y="88"/>
                  </a:lnTo>
                  <a:lnTo>
                    <a:pt x="314" y="76"/>
                  </a:lnTo>
                  <a:lnTo>
                    <a:pt x="308" y="63"/>
                  </a:lnTo>
                  <a:lnTo>
                    <a:pt x="302" y="53"/>
                  </a:lnTo>
                  <a:lnTo>
                    <a:pt x="294" y="42"/>
                  </a:lnTo>
                  <a:lnTo>
                    <a:pt x="285" y="33"/>
                  </a:lnTo>
                  <a:lnTo>
                    <a:pt x="276" y="25"/>
                  </a:lnTo>
                  <a:lnTo>
                    <a:pt x="264" y="19"/>
                  </a:lnTo>
                  <a:lnTo>
                    <a:pt x="252" y="13"/>
                  </a:lnTo>
                  <a:lnTo>
                    <a:pt x="238" y="10"/>
                  </a:lnTo>
                  <a:lnTo>
                    <a:pt x="222" y="5"/>
                  </a:lnTo>
                  <a:lnTo>
                    <a:pt x="206" y="4"/>
                  </a:lnTo>
                  <a:lnTo>
                    <a:pt x="187" y="2"/>
                  </a:lnTo>
                  <a:lnTo>
                    <a:pt x="167" y="0"/>
                  </a:lnTo>
                  <a:lnTo>
                    <a:pt x="167" y="0"/>
                  </a:lnTo>
                  <a:lnTo>
                    <a:pt x="132" y="4"/>
                  </a:lnTo>
                  <a:lnTo>
                    <a:pt x="94" y="8"/>
                  </a:lnTo>
                  <a:lnTo>
                    <a:pt x="59" y="16"/>
                  </a:lnTo>
                  <a:lnTo>
                    <a:pt x="25" y="27"/>
                  </a:lnTo>
                  <a:lnTo>
                    <a:pt x="20" y="28"/>
                  </a:lnTo>
                  <a:lnTo>
                    <a:pt x="39" y="105"/>
                  </a:lnTo>
                  <a:lnTo>
                    <a:pt x="45" y="103"/>
                  </a:lnTo>
                  <a:lnTo>
                    <a:pt x="45" y="103"/>
                  </a:lnTo>
                  <a:lnTo>
                    <a:pt x="69" y="91"/>
                  </a:lnTo>
                  <a:lnTo>
                    <a:pt x="98" y="82"/>
                  </a:lnTo>
                  <a:lnTo>
                    <a:pt x="126" y="77"/>
                  </a:lnTo>
                  <a:lnTo>
                    <a:pt x="140" y="76"/>
                  </a:lnTo>
                  <a:lnTo>
                    <a:pt x="153" y="76"/>
                  </a:lnTo>
                  <a:lnTo>
                    <a:pt x="153" y="76"/>
                  </a:lnTo>
                  <a:lnTo>
                    <a:pt x="172" y="76"/>
                  </a:lnTo>
                  <a:lnTo>
                    <a:pt x="189" y="79"/>
                  </a:lnTo>
                  <a:lnTo>
                    <a:pt x="201" y="83"/>
                  </a:lnTo>
                  <a:lnTo>
                    <a:pt x="212" y="91"/>
                  </a:lnTo>
                  <a:lnTo>
                    <a:pt x="221" y="100"/>
                  </a:lnTo>
                  <a:lnTo>
                    <a:pt x="225" y="112"/>
                  </a:lnTo>
                  <a:lnTo>
                    <a:pt x="229" y="128"/>
                  </a:lnTo>
                  <a:lnTo>
                    <a:pt x="230" y="144"/>
                  </a:lnTo>
                  <a:lnTo>
                    <a:pt x="230" y="163"/>
                  </a:lnTo>
                  <a:lnTo>
                    <a:pt x="230" y="163"/>
                  </a:lnTo>
                  <a:lnTo>
                    <a:pt x="204" y="163"/>
                  </a:lnTo>
                  <a:lnTo>
                    <a:pt x="178" y="164"/>
                  </a:lnTo>
                  <a:lnTo>
                    <a:pt x="155" y="167"/>
                  </a:lnTo>
                  <a:lnTo>
                    <a:pt x="134" y="172"/>
                  </a:lnTo>
                  <a:lnTo>
                    <a:pt x="112" y="178"/>
                  </a:lnTo>
                  <a:lnTo>
                    <a:pt x="94" y="184"/>
                  </a:lnTo>
                  <a:lnTo>
                    <a:pt x="77" y="192"/>
                  </a:lnTo>
                  <a:lnTo>
                    <a:pt x="62" y="200"/>
                  </a:lnTo>
                  <a:lnTo>
                    <a:pt x="48" y="209"/>
                  </a:lnTo>
                  <a:lnTo>
                    <a:pt x="36" y="219"/>
                  </a:lnTo>
                  <a:lnTo>
                    <a:pt x="25" y="232"/>
                  </a:lnTo>
                  <a:lnTo>
                    <a:pt x="16" y="244"/>
                  </a:lnTo>
                  <a:lnTo>
                    <a:pt x="10" y="256"/>
                  </a:lnTo>
                  <a:lnTo>
                    <a:pt x="5" y="271"/>
                  </a:lnTo>
                  <a:lnTo>
                    <a:pt x="2" y="287"/>
                  </a:lnTo>
                  <a:lnTo>
                    <a:pt x="0" y="302"/>
                  </a:lnTo>
                  <a:lnTo>
                    <a:pt x="0" y="302"/>
                  </a:lnTo>
                  <a:lnTo>
                    <a:pt x="2" y="314"/>
                  </a:lnTo>
                  <a:lnTo>
                    <a:pt x="3" y="327"/>
                  </a:lnTo>
                  <a:lnTo>
                    <a:pt x="5" y="337"/>
                  </a:lnTo>
                  <a:lnTo>
                    <a:pt x="10" y="348"/>
                  </a:lnTo>
                  <a:lnTo>
                    <a:pt x="14" y="359"/>
                  </a:lnTo>
                  <a:lnTo>
                    <a:pt x="19" y="368"/>
                  </a:lnTo>
                  <a:lnTo>
                    <a:pt x="25" y="376"/>
                  </a:lnTo>
                  <a:lnTo>
                    <a:pt x="32" y="383"/>
                  </a:lnTo>
                  <a:lnTo>
                    <a:pt x="40" y="391"/>
                  </a:lnTo>
                  <a:lnTo>
                    <a:pt x="48" y="397"/>
                  </a:lnTo>
                  <a:lnTo>
                    <a:pt x="59" y="402"/>
                  </a:lnTo>
                  <a:lnTo>
                    <a:pt x="68" y="406"/>
                  </a:lnTo>
                  <a:lnTo>
                    <a:pt x="78" y="409"/>
                  </a:lnTo>
                  <a:lnTo>
                    <a:pt x="89" y="412"/>
                  </a:lnTo>
                  <a:lnTo>
                    <a:pt x="101" y="414"/>
                  </a:lnTo>
                  <a:lnTo>
                    <a:pt x="114" y="414"/>
                  </a:lnTo>
                  <a:lnTo>
                    <a:pt x="114" y="414"/>
                  </a:lnTo>
                  <a:lnTo>
                    <a:pt x="134" y="414"/>
                  </a:lnTo>
                  <a:lnTo>
                    <a:pt x="152" y="411"/>
                  </a:lnTo>
                  <a:lnTo>
                    <a:pt x="170" y="405"/>
                  </a:lnTo>
                  <a:lnTo>
                    <a:pt x="186" y="397"/>
                  </a:lnTo>
                  <a:lnTo>
                    <a:pt x="201" y="388"/>
                  </a:lnTo>
                  <a:lnTo>
                    <a:pt x="215" y="377"/>
                  </a:lnTo>
                  <a:lnTo>
                    <a:pt x="227" y="365"/>
                  </a:lnTo>
                  <a:lnTo>
                    <a:pt x="238" y="351"/>
                  </a:lnTo>
                  <a:lnTo>
                    <a:pt x="238" y="351"/>
                  </a:lnTo>
                  <a:lnTo>
                    <a:pt x="236" y="374"/>
                  </a:lnTo>
                  <a:lnTo>
                    <a:pt x="236" y="402"/>
                  </a:lnTo>
                  <a:lnTo>
                    <a:pt x="236" y="406"/>
                  </a:lnTo>
                  <a:lnTo>
                    <a:pt x="325" y="406"/>
                  </a:lnTo>
                  <a:lnTo>
                    <a:pt x="325" y="402"/>
                  </a:lnTo>
                  <a:lnTo>
                    <a:pt x="325" y="402"/>
                  </a:lnTo>
                  <a:lnTo>
                    <a:pt x="323" y="351"/>
                  </a:lnTo>
                  <a:lnTo>
                    <a:pt x="323" y="296"/>
                  </a:lnTo>
                  <a:lnTo>
                    <a:pt x="323" y="296"/>
                  </a:lnTo>
                  <a:close/>
                  <a:moveTo>
                    <a:pt x="140" y="340"/>
                  </a:moveTo>
                  <a:lnTo>
                    <a:pt x="140" y="340"/>
                  </a:lnTo>
                  <a:lnTo>
                    <a:pt x="129" y="339"/>
                  </a:lnTo>
                  <a:lnTo>
                    <a:pt x="120" y="337"/>
                  </a:lnTo>
                  <a:lnTo>
                    <a:pt x="111" y="333"/>
                  </a:lnTo>
                  <a:lnTo>
                    <a:pt x="104" y="327"/>
                  </a:lnTo>
                  <a:lnTo>
                    <a:pt x="98" y="320"/>
                  </a:lnTo>
                  <a:lnTo>
                    <a:pt x="94" y="311"/>
                  </a:lnTo>
                  <a:lnTo>
                    <a:pt x="91" y="302"/>
                  </a:lnTo>
                  <a:lnTo>
                    <a:pt x="91" y="291"/>
                  </a:lnTo>
                  <a:lnTo>
                    <a:pt x="91" y="291"/>
                  </a:lnTo>
                  <a:lnTo>
                    <a:pt x="91" y="284"/>
                  </a:lnTo>
                  <a:lnTo>
                    <a:pt x="92" y="278"/>
                  </a:lnTo>
                  <a:lnTo>
                    <a:pt x="95" y="270"/>
                  </a:lnTo>
                  <a:lnTo>
                    <a:pt x="100" y="264"/>
                  </a:lnTo>
                  <a:lnTo>
                    <a:pt x="104" y="259"/>
                  </a:lnTo>
                  <a:lnTo>
                    <a:pt x="111" y="253"/>
                  </a:lnTo>
                  <a:lnTo>
                    <a:pt x="117" y="249"/>
                  </a:lnTo>
                  <a:lnTo>
                    <a:pt x="126" y="244"/>
                  </a:lnTo>
                  <a:lnTo>
                    <a:pt x="146" y="238"/>
                  </a:lnTo>
                  <a:lnTo>
                    <a:pt x="169" y="232"/>
                  </a:lnTo>
                  <a:lnTo>
                    <a:pt x="198" y="229"/>
                  </a:lnTo>
                  <a:lnTo>
                    <a:pt x="230" y="227"/>
                  </a:lnTo>
                  <a:lnTo>
                    <a:pt x="230" y="235"/>
                  </a:lnTo>
                  <a:lnTo>
                    <a:pt x="230" y="235"/>
                  </a:lnTo>
                  <a:lnTo>
                    <a:pt x="229" y="253"/>
                  </a:lnTo>
                  <a:lnTo>
                    <a:pt x="224" y="271"/>
                  </a:lnTo>
                  <a:lnTo>
                    <a:pt x="216" y="290"/>
                  </a:lnTo>
                  <a:lnTo>
                    <a:pt x="206" y="307"/>
                  </a:lnTo>
                  <a:lnTo>
                    <a:pt x="199" y="313"/>
                  </a:lnTo>
                  <a:lnTo>
                    <a:pt x="193" y="320"/>
                  </a:lnTo>
                  <a:lnTo>
                    <a:pt x="186" y="325"/>
                  </a:lnTo>
                  <a:lnTo>
                    <a:pt x="176" y="331"/>
                  </a:lnTo>
                  <a:lnTo>
                    <a:pt x="169" y="334"/>
                  </a:lnTo>
                  <a:lnTo>
                    <a:pt x="160" y="337"/>
                  </a:lnTo>
                  <a:lnTo>
                    <a:pt x="149" y="339"/>
                  </a:lnTo>
                  <a:lnTo>
                    <a:pt x="140" y="340"/>
                  </a:lnTo>
                  <a:lnTo>
                    <a:pt x="140" y="340"/>
                  </a:lnTo>
                  <a:close/>
                </a:path>
              </a:pathLst>
            </a:custGeom>
            <a:solidFill>
              <a:srgbClr val="FD0014"/>
            </a:solidFill>
            <a:ln w="9525">
              <a:noFill/>
              <a:round/>
              <a:headEnd/>
              <a:tailEnd/>
            </a:ln>
          </p:spPr>
          <p:txBody>
            <a:bodyPr/>
            <a:lstStyle/>
            <a:p>
              <a:pPr>
                <a:lnSpc>
                  <a:spcPct val="90000"/>
                </a:lnSpc>
                <a:defRPr/>
              </a:pPr>
              <a:endParaRPr lang="ja-JP" altLang="en-US" dirty="0"/>
            </a:p>
          </p:txBody>
        </p:sp>
        <p:sp>
          <p:nvSpPr>
            <p:cNvPr id="130" name="Rectangle 25"/>
            <p:cNvSpPr>
              <a:spLocks noChangeArrowheads="1"/>
            </p:cNvSpPr>
            <p:nvPr userDrawn="1"/>
          </p:nvSpPr>
          <p:spPr bwMode="auto">
            <a:xfrm>
              <a:off x="5446301" y="3027125"/>
              <a:ext cx="73025" cy="460375"/>
            </a:xfrm>
            <a:prstGeom prst="rect">
              <a:avLst/>
            </a:prstGeom>
            <a:solidFill>
              <a:srgbClr val="FD0014"/>
            </a:solidFill>
            <a:ln w="9525">
              <a:noFill/>
              <a:miter lim="800000"/>
              <a:headEnd/>
              <a:tailEnd/>
            </a:ln>
          </p:spPr>
          <p:txBody>
            <a:bodyPr/>
            <a:lstStyle/>
            <a:p>
              <a:pPr>
                <a:lnSpc>
                  <a:spcPct val="90000"/>
                </a:lnSpc>
                <a:defRPr/>
              </a:pPr>
              <a:endParaRPr lang="ja-JP" altLang="en-US" dirty="0"/>
            </a:p>
          </p:txBody>
        </p:sp>
        <p:sp>
          <p:nvSpPr>
            <p:cNvPr id="131" name="Rectangle 26"/>
            <p:cNvSpPr>
              <a:spLocks noChangeArrowheads="1"/>
            </p:cNvSpPr>
            <p:nvPr userDrawn="1"/>
          </p:nvSpPr>
          <p:spPr bwMode="auto">
            <a:xfrm>
              <a:off x="4020726" y="3062050"/>
              <a:ext cx="73025" cy="425450"/>
            </a:xfrm>
            <a:prstGeom prst="rect">
              <a:avLst/>
            </a:prstGeom>
            <a:solidFill>
              <a:srgbClr val="7E000A"/>
            </a:solidFill>
            <a:ln w="9525">
              <a:noFill/>
              <a:miter lim="800000"/>
              <a:headEnd/>
              <a:tailEnd/>
            </a:ln>
          </p:spPr>
          <p:txBody>
            <a:bodyPr/>
            <a:lstStyle/>
            <a:p>
              <a:pPr>
                <a:lnSpc>
                  <a:spcPct val="90000"/>
                </a:lnSpc>
                <a:defRPr/>
              </a:pPr>
              <a:endParaRPr lang="ja-JP" altLang="en-US" dirty="0"/>
            </a:p>
          </p:txBody>
        </p:sp>
        <p:sp>
          <p:nvSpPr>
            <p:cNvPr id="132" name="Freeform 27"/>
            <p:cNvSpPr>
              <a:spLocks/>
            </p:cNvSpPr>
            <p:nvPr userDrawn="1"/>
          </p:nvSpPr>
          <p:spPr bwMode="auto">
            <a:xfrm>
              <a:off x="5566951" y="3398600"/>
              <a:ext cx="95250" cy="95250"/>
            </a:xfrm>
            <a:custGeom>
              <a:avLst/>
              <a:gdLst/>
              <a:ahLst/>
              <a:cxnLst>
                <a:cxn ang="0">
                  <a:pos x="60" y="0"/>
                </a:cxn>
                <a:cxn ang="0">
                  <a:pos x="60" y="0"/>
                </a:cxn>
                <a:cxn ang="0">
                  <a:pos x="49" y="2"/>
                </a:cxn>
                <a:cxn ang="0">
                  <a:pos x="37" y="5"/>
                </a:cxn>
                <a:cxn ang="0">
                  <a:pos x="28" y="11"/>
                </a:cxn>
                <a:cxn ang="0">
                  <a:pos x="18" y="19"/>
                </a:cxn>
                <a:cxn ang="0">
                  <a:pos x="11" y="26"/>
                </a:cxn>
                <a:cxn ang="0">
                  <a:pos x="5" y="37"/>
                </a:cxn>
                <a:cxn ang="0">
                  <a:pos x="2" y="48"/>
                </a:cxn>
                <a:cxn ang="0">
                  <a:pos x="0" y="60"/>
                </a:cxn>
                <a:cxn ang="0">
                  <a:pos x="0" y="60"/>
                </a:cxn>
                <a:cxn ang="0">
                  <a:pos x="2" y="72"/>
                </a:cxn>
                <a:cxn ang="0">
                  <a:pos x="5" y="85"/>
                </a:cxn>
                <a:cxn ang="0">
                  <a:pos x="11" y="94"/>
                </a:cxn>
                <a:cxn ang="0">
                  <a:pos x="18" y="103"/>
                </a:cxn>
                <a:cxn ang="0">
                  <a:pos x="28" y="111"/>
                </a:cxn>
                <a:cxn ang="0">
                  <a:pos x="37" y="115"/>
                </a:cxn>
                <a:cxn ang="0">
                  <a:pos x="49" y="120"/>
                </a:cxn>
                <a:cxn ang="0">
                  <a:pos x="60" y="120"/>
                </a:cxn>
                <a:cxn ang="0">
                  <a:pos x="60" y="120"/>
                </a:cxn>
                <a:cxn ang="0">
                  <a:pos x="72" y="120"/>
                </a:cxn>
                <a:cxn ang="0">
                  <a:pos x="84" y="115"/>
                </a:cxn>
                <a:cxn ang="0">
                  <a:pos x="94" y="111"/>
                </a:cxn>
                <a:cxn ang="0">
                  <a:pos x="103" y="103"/>
                </a:cxn>
                <a:cxn ang="0">
                  <a:pos x="110" y="94"/>
                </a:cxn>
                <a:cxn ang="0">
                  <a:pos x="116" y="85"/>
                </a:cxn>
                <a:cxn ang="0">
                  <a:pos x="120" y="72"/>
                </a:cxn>
                <a:cxn ang="0">
                  <a:pos x="121" y="60"/>
                </a:cxn>
                <a:cxn ang="0">
                  <a:pos x="121" y="60"/>
                </a:cxn>
                <a:cxn ang="0">
                  <a:pos x="120" y="48"/>
                </a:cxn>
                <a:cxn ang="0">
                  <a:pos x="116" y="37"/>
                </a:cxn>
                <a:cxn ang="0">
                  <a:pos x="110" y="26"/>
                </a:cxn>
                <a:cxn ang="0">
                  <a:pos x="103" y="19"/>
                </a:cxn>
                <a:cxn ang="0">
                  <a:pos x="94" y="11"/>
                </a:cxn>
                <a:cxn ang="0">
                  <a:pos x="84" y="5"/>
                </a:cxn>
                <a:cxn ang="0">
                  <a:pos x="72" y="2"/>
                </a:cxn>
                <a:cxn ang="0">
                  <a:pos x="60" y="0"/>
                </a:cxn>
                <a:cxn ang="0">
                  <a:pos x="60" y="0"/>
                </a:cxn>
              </a:cxnLst>
              <a:rect l="0" t="0" r="r" b="b"/>
              <a:pathLst>
                <a:path w="121" h="120">
                  <a:moveTo>
                    <a:pt x="60" y="0"/>
                  </a:moveTo>
                  <a:lnTo>
                    <a:pt x="60" y="0"/>
                  </a:lnTo>
                  <a:lnTo>
                    <a:pt x="49" y="2"/>
                  </a:lnTo>
                  <a:lnTo>
                    <a:pt x="37" y="5"/>
                  </a:lnTo>
                  <a:lnTo>
                    <a:pt x="28" y="11"/>
                  </a:lnTo>
                  <a:lnTo>
                    <a:pt x="18" y="19"/>
                  </a:lnTo>
                  <a:lnTo>
                    <a:pt x="11" y="26"/>
                  </a:lnTo>
                  <a:lnTo>
                    <a:pt x="5" y="37"/>
                  </a:lnTo>
                  <a:lnTo>
                    <a:pt x="2" y="48"/>
                  </a:lnTo>
                  <a:lnTo>
                    <a:pt x="0" y="60"/>
                  </a:lnTo>
                  <a:lnTo>
                    <a:pt x="0" y="60"/>
                  </a:lnTo>
                  <a:lnTo>
                    <a:pt x="2" y="72"/>
                  </a:lnTo>
                  <a:lnTo>
                    <a:pt x="5" y="85"/>
                  </a:lnTo>
                  <a:lnTo>
                    <a:pt x="11" y="94"/>
                  </a:lnTo>
                  <a:lnTo>
                    <a:pt x="18" y="103"/>
                  </a:lnTo>
                  <a:lnTo>
                    <a:pt x="28" y="111"/>
                  </a:lnTo>
                  <a:lnTo>
                    <a:pt x="37" y="115"/>
                  </a:lnTo>
                  <a:lnTo>
                    <a:pt x="49" y="120"/>
                  </a:lnTo>
                  <a:lnTo>
                    <a:pt x="60" y="120"/>
                  </a:lnTo>
                  <a:lnTo>
                    <a:pt x="60" y="120"/>
                  </a:lnTo>
                  <a:lnTo>
                    <a:pt x="72" y="120"/>
                  </a:lnTo>
                  <a:lnTo>
                    <a:pt x="84" y="115"/>
                  </a:lnTo>
                  <a:lnTo>
                    <a:pt x="94" y="111"/>
                  </a:lnTo>
                  <a:lnTo>
                    <a:pt x="103" y="103"/>
                  </a:lnTo>
                  <a:lnTo>
                    <a:pt x="110" y="94"/>
                  </a:lnTo>
                  <a:lnTo>
                    <a:pt x="116" y="85"/>
                  </a:lnTo>
                  <a:lnTo>
                    <a:pt x="120" y="72"/>
                  </a:lnTo>
                  <a:lnTo>
                    <a:pt x="121" y="60"/>
                  </a:lnTo>
                  <a:lnTo>
                    <a:pt x="121" y="60"/>
                  </a:lnTo>
                  <a:lnTo>
                    <a:pt x="120" y="48"/>
                  </a:lnTo>
                  <a:lnTo>
                    <a:pt x="116" y="37"/>
                  </a:lnTo>
                  <a:lnTo>
                    <a:pt x="110" y="26"/>
                  </a:lnTo>
                  <a:lnTo>
                    <a:pt x="103" y="19"/>
                  </a:lnTo>
                  <a:lnTo>
                    <a:pt x="94" y="11"/>
                  </a:lnTo>
                  <a:lnTo>
                    <a:pt x="84" y="5"/>
                  </a:lnTo>
                  <a:lnTo>
                    <a:pt x="72" y="2"/>
                  </a:lnTo>
                  <a:lnTo>
                    <a:pt x="60" y="0"/>
                  </a:lnTo>
                  <a:lnTo>
                    <a:pt x="60" y="0"/>
                  </a:lnTo>
                  <a:close/>
                </a:path>
              </a:pathLst>
            </a:custGeom>
            <a:solidFill>
              <a:srgbClr val="FD0014"/>
            </a:solidFill>
            <a:ln w="9525">
              <a:noFill/>
              <a:round/>
              <a:headEnd/>
              <a:tailEnd/>
            </a:ln>
          </p:spPr>
          <p:txBody>
            <a:bodyPr/>
            <a:lstStyle/>
            <a:p>
              <a:pPr>
                <a:lnSpc>
                  <a:spcPct val="90000"/>
                </a:lnSpc>
                <a:defRPr/>
              </a:pPr>
              <a:endParaRPr lang="ja-JP" altLang="en-US" dirty="0"/>
            </a:p>
          </p:txBody>
        </p:sp>
      </p:gr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2" name="図 1" descr="ea60_010_030_dmac [更新済み].wmf"/>
          <p:cNvPicPr>
            <a:picLocks noChangeAspect="1"/>
          </p:cNvPicPr>
          <p:nvPr userDrawn="1"/>
        </p:nvPicPr>
        <p:blipFill>
          <a:blip r:embed="rId2"/>
          <a:srcRect/>
          <a:stretch>
            <a:fillRect/>
          </a:stretch>
        </p:blipFill>
        <p:spPr bwMode="gray">
          <a:xfrm>
            <a:off x="2786063" y="2916238"/>
            <a:ext cx="3571875" cy="1025525"/>
          </a:xfrm>
          <a:prstGeom prst="rect">
            <a:avLst/>
          </a:prstGeom>
          <a:noFill/>
          <a:ln w="9525">
            <a:noFill/>
            <a:miter lim="800000"/>
            <a:headEnd/>
            <a:tailEnd/>
          </a:ln>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タイトルのみ">
    <p:spTree>
      <p:nvGrpSpPr>
        <p:cNvPr id="1" name=""/>
        <p:cNvGrpSpPr/>
        <p:nvPr/>
      </p:nvGrpSpPr>
      <p:grpSpPr>
        <a:xfrm>
          <a:off x="0" y="0"/>
          <a:ext cx="0" cy="0"/>
          <a:chOff x="0" y="0"/>
          <a:chExt cx="0" cy="0"/>
        </a:xfrm>
      </p:grpSpPr>
      <p:sp>
        <p:nvSpPr>
          <p:cNvPr id="2" name="正方形/長方形 40"/>
          <p:cNvSpPr>
            <a:spLocks noChangeArrowheads="1"/>
          </p:cNvSpPr>
          <p:nvPr userDrawn="1"/>
        </p:nvSpPr>
        <p:spPr bwMode="auto">
          <a:xfrm>
            <a:off x="623888" y="739775"/>
            <a:ext cx="8520112" cy="635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a:p>
        </p:txBody>
      </p:sp>
      <p:sp>
        <p:nvSpPr>
          <p:cNvPr id="3" name="正方形/長方形 67"/>
          <p:cNvSpPr>
            <a:spLocks noChangeArrowheads="1"/>
          </p:cNvSpPr>
          <p:nvPr userDrawn="1"/>
        </p:nvSpPr>
        <p:spPr bwMode="auto">
          <a:xfrm>
            <a:off x="0" y="739775"/>
            <a:ext cx="1971675" cy="63500"/>
          </a:xfrm>
          <a:prstGeom prst="rect">
            <a:avLst/>
          </a:prstGeom>
          <a:solidFill>
            <a:srgbClr val="FD0014"/>
          </a:solidFill>
          <a:ln>
            <a:noFill/>
          </a:ln>
          <a:extLst/>
        </p:spPr>
        <p:txBody>
          <a:bodyPr wrap="none"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sp>
        <p:nvSpPr>
          <p:cNvPr id="4" name="正方形/長方形 68"/>
          <p:cNvSpPr>
            <a:spLocks noChangeArrowheads="1"/>
          </p:cNvSpPr>
          <p:nvPr userDrawn="1"/>
        </p:nvSpPr>
        <p:spPr bwMode="auto">
          <a:xfrm>
            <a:off x="0" y="739775"/>
            <a:ext cx="985838" cy="63500"/>
          </a:xfrm>
          <a:prstGeom prst="rect">
            <a:avLst/>
          </a:prstGeom>
          <a:solidFill>
            <a:srgbClr val="B3B3B3"/>
          </a:solidFill>
          <a:ln>
            <a:noFill/>
          </a:ln>
          <a:extLst/>
        </p:spPr>
        <p:txBody>
          <a:bodyPr wrap="none"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grpSp>
        <p:nvGrpSpPr>
          <p:cNvPr id="5" name="グループ化 55"/>
          <p:cNvGrpSpPr>
            <a:grpSpLocks/>
          </p:cNvGrpSpPr>
          <p:nvPr userDrawn="1"/>
        </p:nvGrpSpPr>
        <p:grpSpPr bwMode="auto">
          <a:xfrm>
            <a:off x="7624763" y="203200"/>
            <a:ext cx="1344612" cy="385763"/>
            <a:chOff x="7624763" y="203200"/>
            <a:chExt cx="1344612" cy="385763"/>
          </a:xfrm>
        </p:grpSpPr>
        <p:sp>
          <p:nvSpPr>
            <p:cNvPr id="6" name="Freeform 5"/>
            <p:cNvSpPr>
              <a:spLocks/>
            </p:cNvSpPr>
            <p:nvPr/>
          </p:nvSpPr>
          <p:spPr bwMode="auto">
            <a:xfrm>
              <a:off x="8613775" y="207963"/>
              <a:ext cx="192088"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7" name="Freeform 7"/>
            <p:cNvSpPr>
              <a:spLocks/>
            </p:cNvSpPr>
            <p:nvPr/>
          </p:nvSpPr>
          <p:spPr bwMode="auto">
            <a:xfrm>
              <a:off x="8008938" y="207963"/>
              <a:ext cx="195262" cy="180975"/>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8" name="Freeform 9"/>
            <p:cNvSpPr>
              <a:spLocks noEditPoints="1"/>
            </p:cNvSpPr>
            <p:nvPr/>
          </p:nvSpPr>
          <p:spPr bwMode="auto">
            <a:xfrm>
              <a:off x="8161338" y="207963"/>
              <a:ext cx="230187" cy="180975"/>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9" name="Rectangle 12"/>
            <p:cNvSpPr>
              <a:spLocks noChangeArrowheads="1"/>
            </p:cNvSpPr>
            <p:nvPr/>
          </p:nvSpPr>
          <p:spPr bwMode="auto">
            <a:xfrm>
              <a:off x="8845550" y="207963"/>
              <a:ext cx="47625" cy="180975"/>
            </a:xfrm>
            <a:prstGeom prst="rect">
              <a:avLst/>
            </a:prstGeom>
            <a:solidFill>
              <a:srgbClr val="1A1A1A"/>
            </a:solidFill>
            <a:ln>
              <a:noFill/>
            </a:ln>
            <a:extLst/>
          </p:spPr>
          <p:txBody>
            <a:bodyPr wrap="none" lIns="90000" tIns="46800" rIns="90000" bIns="46800"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sp>
          <p:nvSpPr>
            <p:cNvPr id="10" name="Freeform 13"/>
            <p:cNvSpPr>
              <a:spLocks/>
            </p:cNvSpPr>
            <p:nvPr/>
          </p:nvSpPr>
          <p:spPr bwMode="auto">
            <a:xfrm>
              <a:off x="7710488" y="207963"/>
              <a:ext cx="193675"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1" name="Rectangle 15"/>
            <p:cNvSpPr>
              <a:spLocks noChangeArrowheads="1"/>
            </p:cNvSpPr>
            <p:nvPr/>
          </p:nvSpPr>
          <p:spPr bwMode="auto">
            <a:xfrm>
              <a:off x="7942263" y="207963"/>
              <a:ext cx="49212" cy="180975"/>
            </a:xfrm>
            <a:prstGeom prst="rect">
              <a:avLst/>
            </a:prstGeom>
            <a:solidFill>
              <a:srgbClr val="1A1A1A"/>
            </a:solidFill>
            <a:ln>
              <a:noFill/>
            </a:ln>
            <a:extLst/>
          </p:spPr>
          <p:txBody>
            <a:bodyPr wrap="none" lIns="90000" tIns="46800" rIns="90000" bIns="46800"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sp>
          <p:nvSpPr>
            <p:cNvPr id="12" name="Freeform 16"/>
            <p:cNvSpPr>
              <a:spLocks/>
            </p:cNvSpPr>
            <p:nvPr/>
          </p:nvSpPr>
          <p:spPr bwMode="auto">
            <a:xfrm>
              <a:off x="8383588" y="203200"/>
              <a:ext cx="204787" cy="192088"/>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3" name="Freeform 18"/>
            <p:cNvSpPr>
              <a:spLocks/>
            </p:cNvSpPr>
            <p:nvPr/>
          </p:nvSpPr>
          <p:spPr bwMode="auto">
            <a:xfrm>
              <a:off x="7624763" y="441325"/>
              <a:ext cx="44450" cy="114300"/>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4" name="Freeform 20"/>
            <p:cNvSpPr>
              <a:spLocks/>
            </p:cNvSpPr>
            <p:nvPr/>
          </p:nvSpPr>
          <p:spPr bwMode="auto">
            <a:xfrm>
              <a:off x="7693025" y="474663"/>
              <a:ext cx="88900" cy="80962"/>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5" name="Freeform 22"/>
            <p:cNvSpPr>
              <a:spLocks/>
            </p:cNvSpPr>
            <p:nvPr/>
          </p:nvSpPr>
          <p:spPr bwMode="auto">
            <a:xfrm>
              <a:off x="7807325" y="474663"/>
              <a:ext cx="61913" cy="825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6" name="Freeform 24"/>
            <p:cNvSpPr>
              <a:spLocks noEditPoints="1"/>
            </p:cNvSpPr>
            <p:nvPr/>
          </p:nvSpPr>
          <p:spPr bwMode="auto">
            <a:xfrm>
              <a:off x="7880350" y="474663"/>
              <a:ext cx="92075" cy="114300"/>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7" name="Freeform 27"/>
            <p:cNvSpPr>
              <a:spLocks/>
            </p:cNvSpPr>
            <p:nvPr/>
          </p:nvSpPr>
          <p:spPr bwMode="auto">
            <a:xfrm>
              <a:off x="7988300" y="474663"/>
              <a:ext cx="36513" cy="80962"/>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8" name="Freeform 29"/>
            <p:cNvSpPr>
              <a:spLocks/>
            </p:cNvSpPr>
            <p:nvPr/>
          </p:nvSpPr>
          <p:spPr bwMode="auto">
            <a:xfrm>
              <a:off x="8001000" y="441325"/>
              <a:ext cx="26988" cy="238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9" name="Freeform 31"/>
            <p:cNvSpPr>
              <a:spLocks/>
            </p:cNvSpPr>
            <p:nvPr/>
          </p:nvSpPr>
          <p:spPr bwMode="auto">
            <a:xfrm>
              <a:off x="8045450" y="474663"/>
              <a:ext cx="69850" cy="80962"/>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0" name="Freeform 33"/>
            <p:cNvSpPr>
              <a:spLocks noEditPoints="1"/>
            </p:cNvSpPr>
            <p:nvPr/>
          </p:nvSpPr>
          <p:spPr bwMode="auto">
            <a:xfrm>
              <a:off x="8124825" y="474663"/>
              <a:ext cx="76200"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1" name="Freeform 36"/>
            <p:cNvSpPr>
              <a:spLocks/>
            </p:cNvSpPr>
            <p:nvPr/>
          </p:nvSpPr>
          <p:spPr bwMode="auto">
            <a:xfrm>
              <a:off x="8332788" y="438150"/>
              <a:ext cx="90487" cy="11747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2" name="Freeform 38"/>
            <p:cNvSpPr>
              <a:spLocks noEditPoints="1"/>
            </p:cNvSpPr>
            <p:nvPr/>
          </p:nvSpPr>
          <p:spPr bwMode="auto">
            <a:xfrm>
              <a:off x="8443913" y="474663"/>
              <a:ext cx="77787" cy="825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3" name="Freeform 41"/>
            <p:cNvSpPr>
              <a:spLocks/>
            </p:cNvSpPr>
            <p:nvPr/>
          </p:nvSpPr>
          <p:spPr bwMode="auto">
            <a:xfrm>
              <a:off x="8262938"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4" name="Freeform 43"/>
            <p:cNvSpPr>
              <a:spLocks/>
            </p:cNvSpPr>
            <p:nvPr/>
          </p:nvSpPr>
          <p:spPr bwMode="auto">
            <a:xfrm>
              <a:off x="8575675" y="442913"/>
              <a:ext cx="130175" cy="112712"/>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5" name="Freeform 45"/>
            <p:cNvSpPr>
              <a:spLocks noEditPoints="1"/>
            </p:cNvSpPr>
            <p:nvPr/>
          </p:nvSpPr>
          <p:spPr bwMode="auto">
            <a:xfrm>
              <a:off x="8726488" y="474663"/>
              <a:ext cx="77787"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6" name="Freeform 48"/>
            <p:cNvSpPr>
              <a:spLocks/>
            </p:cNvSpPr>
            <p:nvPr/>
          </p:nvSpPr>
          <p:spPr bwMode="auto">
            <a:xfrm>
              <a:off x="8909050"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7" name="Freeform 50"/>
            <p:cNvSpPr>
              <a:spLocks/>
            </p:cNvSpPr>
            <p:nvPr/>
          </p:nvSpPr>
          <p:spPr bwMode="auto">
            <a:xfrm>
              <a:off x="8805863" y="476250"/>
              <a:ext cx="95250" cy="793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8" name="Freeform 52"/>
            <p:cNvSpPr>
              <a:spLocks/>
            </p:cNvSpPr>
            <p:nvPr/>
          </p:nvSpPr>
          <p:spPr bwMode="auto">
            <a:xfrm>
              <a:off x="8899525" y="419100"/>
              <a:ext cx="50800" cy="33338"/>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p>
          </p:txBody>
        </p:sp>
      </p:grpSp>
      <p:sp>
        <p:nvSpPr>
          <p:cNvPr id="29" name="Text Box 13"/>
          <p:cNvSpPr txBox="1">
            <a:spLocks noChangeArrowheads="1"/>
          </p:cNvSpPr>
          <p:nvPr userDrawn="1"/>
        </p:nvSpPr>
        <p:spPr bwMode="auto">
          <a:xfrm>
            <a:off x="5499100" y="6599238"/>
            <a:ext cx="3194050" cy="217487"/>
          </a:xfrm>
          <a:prstGeom prst="rect">
            <a:avLst/>
          </a:prstGeom>
          <a:noFill/>
          <a:ln>
            <a:noFill/>
          </a:ln>
          <a:extLst/>
        </p:spPr>
        <p:txBody>
          <a:bodyPr wrap="none">
            <a:spAutoFit/>
          </a:bodyP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algn="r" eaLnBrk="1" hangingPunct="1">
              <a:lnSpc>
                <a:spcPct val="90000"/>
              </a:lnSpc>
              <a:spcBef>
                <a:spcPct val="50000"/>
              </a:spcBef>
              <a:defRPr/>
            </a:pPr>
            <a:r>
              <a:rPr kumimoji="0" lang="en-US" altLang="ja-JP" sz="900" dirty="0" smtClean="0">
                <a:solidFill>
                  <a:schemeClr val="tx1"/>
                </a:solidFill>
                <a:latin typeface="Arial" charset="0"/>
              </a:rPr>
              <a:t>© </a:t>
            </a:r>
            <a:r>
              <a:rPr kumimoji="0" lang="pl-PL" altLang="ja-JP" sz="900" dirty="0" smtClean="0">
                <a:solidFill>
                  <a:schemeClr val="tx1"/>
                </a:solidFill>
                <a:latin typeface="Arial" charset="0"/>
              </a:rPr>
              <a:t>Hitachi ULSI Systems</a:t>
            </a:r>
            <a:r>
              <a:rPr kumimoji="0" lang="ja-JP" altLang="en-US" sz="900" dirty="0" smtClean="0">
                <a:solidFill>
                  <a:schemeClr val="tx1"/>
                </a:solidFill>
                <a:latin typeface="Arial" charset="0"/>
              </a:rPr>
              <a:t> </a:t>
            </a:r>
            <a:r>
              <a:rPr kumimoji="0" lang="pl-PL" altLang="ja-JP" sz="900" dirty="0" smtClean="0">
                <a:solidFill>
                  <a:schemeClr val="tx1"/>
                </a:solidFill>
                <a:latin typeface="Arial" charset="0"/>
              </a:rPr>
              <a:t>Co., Ltd.</a:t>
            </a:r>
            <a:r>
              <a:rPr kumimoji="0" lang="en-US" altLang="ja-JP" sz="900" dirty="0" smtClean="0">
                <a:solidFill>
                  <a:schemeClr val="tx1"/>
                </a:solidFill>
                <a:latin typeface="Arial" charset="0"/>
              </a:rPr>
              <a:t> 2016. All rights reserved.</a:t>
            </a:r>
          </a:p>
        </p:txBody>
      </p:sp>
      <p:sp>
        <p:nvSpPr>
          <p:cNvPr id="30" name="スライド番号プレースホルダ 2"/>
          <p:cNvSpPr>
            <a:spLocks noGrp="1"/>
          </p:cNvSpPr>
          <p:nvPr>
            <p:ph type="sldNum" sz="quarter" idx="10"/>
          </p:nvPr>
        </p:nvSpPr>
        <p:spPr bwMode="auto">
          <a:xfrm>
            <a:off x="8580438" y="6545263"/>
            <a:ext cx="512762" cy="320675"/>
          </a:xfrm>
          <a:prstGeom prst="rect">
            <a:avLst/>
          </a:prstGeom>
          <a:ln>
            <a:miter lim="800000"/>
            <a:headEnd/>
            <a:tailEnd/>
          </a:ln>
        </p:spPr>
        <p:txBody>
          <a:bodyPr wrap="none" numCol="1" anchor="t" anchorCtr="0" compatLnSpc="1">
            <a:prstTxWarp prst="textNoShape">
              <a:avLst/>
            </a:prstTxWarp>
            <a:spAutoFit/>
          </a:bodyPr>
          <a:lstStyle>
            <a:lvl1pPr algn="r">
              <a:defRPr sz="1500" baseline="0">
                <a:solidFill>
                  <a:schemeClr val="tx1"/>
                </a:solidFill>
                <a:latin typeface="+mn-lt"/>
                <a:ea typeface="+mn-ea"/>
              </a:defRPr>
            </a:lvl1pPr>
          </a:lstStyle>
          <a:p>
            <a:pPr>
              <a:defRPr/>
            </a:pPr>
            <a:fld id="{52324535-189D-4F51-968D-78EB12B6C993}" type="slidenum">
              <a:rPr lang="en-US" altLang="ja-JP"/>
              <a:pPr>
                <a:defRPr/>
              </a:pPr>
              <a:t>‹#›</a:t>
            </a:fld>
            <a:endParaRPr lang="en-US" altLang="ja-JP" dirty="0"/>
          </a:p>
        </p:txBody>
      </p:sp>
    </p:spTree>
    <p:extLst>
      <p:ext uri="{BB962C8B-B14F-4D97-AF65-F5344CB8AC3E}">
        <p14:creationId xmlns:p14="http://schemas.microsoft.com/office/powerpoint/2010/main" val="1220045342"/>
      </p:ext>
    </p:extLst>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タイトルのみ">
    <p:spTree>
      <p:nvGrpSpPr>
        <p:cNvPr id="1" name=""/>
        <p:cNvGrpSpPr/>
        <p:nvPr/>
      </p:nvGrpSpPr>
      <p:grpSpPr>
        <a:xfrm>
          <a:off x="0" y="0"/>
          <a:ext cx="0" cy="0"/>
          <a:chOff x="0" y="0"/>
          <a:chExt cx="0" cy="0"/>
        </a:xfrm>
      </p:grpSpPr>
      <p:sp>
        <p:nvSpPr>
          <p:cNvPr id="2" name="正方形/長方形 40"/>
          <p:cNvSpPr>
            <a:spLocks noChangeArrowheads="1"/>
          </p:cNvSpPr>
          <p:nvPr userDrawn="1"/>
        </p:nvSpPr>
        <p:spPr bwMode="auto">
          <a:xfrm>
            <a:off x="623888" y="739775"/>
            <a:ext cx="8520112" cy="635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endParaRPr lang="ja-JP" altLang="en-US"/>
          </a:p>
        </p:txBody>
      </p:sp>
      <p:sp>
        <p:nvSpPr>
          <p:cNvPr id="3" name="正方形/長方形 67"/>
          <p:cNvSpPr>
            <a:spLocks noChangeArrowheads="1"/>
          </p:cNvSpPr>
          <p:nvPr userDrawn="1"/>
        </p:nvSpPr>
        <p:spPr bwMode="auto">
          <a:xfrm>
            <a:off x="0" y="739775"/>
            <a:ext cx="1971675" cy="63500"/>
          </a:xfrm>
          <a:prstGeom prst="rect">
            <a:avLst/>
          </a:prstGeom>
          <a:solidFill>
            <a:srgbClr val="FD0014"/>
          </a:solidFill>
          <a:ln>
            <a:noFill/>
          </a:ln>
          <a:extLst/>
        </p:spPr>
        <p:txBody>
          <a:bodyPr wrap="none"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sp>
        <p:nvSpPr>
          <p:cNvPr id="4" name="正方形/長方形 68"/>
          <p:cNvSpPr>
            <a:spLocks noChangeArrowheads="1"/>
          </p:cNvSpPr>
          <p:nvPr userDrawn="1"/>
        </p:nvSpPr>
        <p:spPr bwMode="auto">
          <a:xfrm>
            <a:off x="0" y="739775"/>
            <a:ext cx="985838" cy="63500"/>
          </a:xfrm>
          <a:prstGeom prst="rect">
            <a:avLst/>
          </a:prstGeom>
          <a:solidFill>
            <a:srgbClr val="B3B3B3"/>
          </a:solidFill>
          <a:ln>
            <a:noFill/>
          </a:ln>
          <a:extLst/>
        </p:spPr>
        <p:txBody>
          <a:bodyPr wrap="none"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grpSp>
        <p:nvGrpSpPr>
          <p:cNvPr id="5" name="グループ化 55"/>
          <p:cNvGrpSpPr>
            <a:grpSpLocks/>
          </p:cNvGrpSpPr>
          <p:nvPr userDrawn="1"/>
        </p:nvGrpSpPr>
        <p:grpSpPr bwMode="auto">
          <a:xfrm>
            <a:off x="7624763" y="203200"/>
            <a:ext cx="1344612" cy="385763"/>
            <a:chOff x="7624763" y="203200"/>
            <a:chExt cx="1344612" cy="385763"/>
          </a:xfrm>
        </p:grpSpPr>
        <p:sp>
          <p:nvSpPr>
            <p:cNvPr id="6" name="Freeform 5"/>
            <p:cNvSpPr>
              <a:spLocks/>
            </p:cNvSpPr>
            <p:nvPr/>
          </p:nvSpPr>
          <p:spPr bwMode="auto">
            <a:xfrm>
              <a:off x="8613775" y="207963"/>
              <a:ext cx="192088"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7" name="Freeform 7"/>
            <p:cNvSpPr>
              <a:spLocks/>
            </p:cNvSpPr>
            <p:nvPr/>
          </p:nvSpPr>
          <p:spPr bwMode="auto">
            <a:xfrm>
              <a:off x="8008938" y="207963"/>
              <a:ext cx="195262" cy="180975"/>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8" name="Freeform 9"/>
            <p:cNvSpPr>
              <a:spLocks noEditPoints="1"/>
            </p:cNvSpPr>
            <p:nvPr/>
          </p:nvSpPr>
          <p:spPr bwMode="auto">
            <a:xfrm>
              <a:off x="8161338" y="207963"/>
              <a:ext cx="230187" cy="180975"/>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9" name="Rectangle 12"/>
            <p:cNvSpPr>
              <a:spLocks noChangeArrowheads="1"/>
            </p:cNvSpPr>
            <p:nvPr/>
          </p:nvSpPr>
          <p:spPr bwMode="auto">
            <a:xfrm>
              <a:off x="8845550" y="207963"/>
              <a:ext cx="47625" cy="180975"/>
            </a:xfrm>
            <a:prstGeom prst="rect">
              <a:avLst/>
            </a:prstGeom>
            <a:solidFill>
              <a:srgbClr val="1A1A1A"/>
            </a:solidFill>
            <a:ln>
              <a:noFill/>
            </a:ln>
            <a:extLst/>
          </p:spPr>
          <p:txBody>
            <a:bodyPr wrap="none" lIns="90000" tIns="46800" rIns="90000" bIns="46800"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sp>
          <p:nvSpPr>
            <p:cNvPr id="10" name="Freeform 13"/>
            <p:cNvSpPr>
              <a:spLocks/>
            </p:cNvSpPr>
            <p:nvPr/>
          </p:nvSpPr>
          <p:spPr bwMode="auto">
            <a:xfrm>
              <a:off x="7710488" y="207963"/>
              <a:ext cx="193675"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1" name="Rectangle 15"/>
            <p:cNvSpPr>
              <a:spLocks noChangeArrowheads="1"/>
            </p:cNvSpPr>
            <p:nvPr/>
          </p:nvSpPr>
          <p:spPr bwMode="auto">
            <a:xfrm>
              <a:off x="7942263" y="207963"/>
              <a:ext cx="49212" cy="180975"/>
            </a:xfrm>
            <a:prstGeom prst="rect">
              <a:avLst/>
            </a:prstGeom>
            <a:solidFill>
              <a:srgbClr val="1A1A1A"/>
            </a:solidFill>
            <a:ln>
              <a:noFill/>
            </a:ln>
            <a:extLst/>
          </p:spPr>
          <p:txBody>
            <a:bodyPr wrap="none" lIns="90000" tIns="46800" rIns="90000" bIns="46800" anchor="ct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eaLnBrk="1" hangingPunct="1">
                <a:lnSpc>
                  <a:spcPct val="90000"/>
                </a:lnSpc>
                <a:defRPr/>
              </a:pPr>
              <a:endParaRPr kumimoji="0" lang="ja-JP" altLang="en-US" sz="1800" smtClean="0">
                <a:solidFill>
                  <a:srgbClr val="000000"/>
                </a:solidFill>
                <a:ea typeface="HGPｺﾞｼｯｸE" pitchFamily="50" charset="-128"/>
              </a:endParaRPr>
            </a:p>
          </p:txBody>
        </p:sp>
        <p:sp>
          <p:nvSpPr>
            <p:cNvPr id="12" name="Freeform 16"/>
            <p:cNvSpPr>
              <a:spLocks/>
            </p:cNvSpPr>
            <p:nvPr/>
          </p:nvSpPr>
          <p:spPr bwMode="auto">
            <a:xfrm>
              <a:off x="8383588" y="203200"/>
              <a:ext cx="204787" cy="192088"/>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3" name="Freeform 18"/>
            <p:cNvSpPr>
              <a:spLocks/>
            </p:cNvSpPr>
            <p:nvPr/>
          </p:nvSpPr>
          <p:spPr bwMode="auto">
            <a:xfrm>
              <a:off x="7624763" y="441325"/>
              <a:ext cx="44450" cy="114300"/>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4" name="Freeform 20"/>
            <p:cNvSpPr>
              <a:spLocks/>
            </p:cNvSpPr>
            <p:nvPr/>
          </p:nvSpPr>
          <p:spPr bwMode="auto">
            <a:xfrm>
              <a:off x="7693025" y="474663"/>
              <a:ext cx="88900" cy="80962"/>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5" name="Freeform 22"/>
            <p:cNvSpPr>
              <a:spLocks/>
            </p:cNvSpPr>
            <p:nvPr/>
          </p:nvSpPr>
          <p:spPr bwMode="auto">
            <a:xfrm>
              <a:off x="7807325" y="474663"/>
              <a:ext cx="61913" cy="825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6" name="Freeform 24"/>
            <p:cNvSpPr>
              <a:spLocks noEditPoints="1"/>
            </p:cNvSpPr>
            <p:nvPr/>
          </p:nvSpPr>
          <p:spPr bwMode="auto">
            <a:xfrm>
              <a:off x="7880350" y="474663"/>
              <a:ext cx="92075" cy="114300"/>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7" name="Freeform 27"/>
            <p:cNvSpPr>
              <a:spLocks/>
            </p:cNvSpPr>
            <p:nvPr/>
          </p:nvSpPr>
          <p:spPr bwMode="auto">
            <a:xfrm>
              <a:off x="7988300" y="474663"/>
              <a:ext cx="36513" cy="80962"/>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8" name="Freeform 29"/>
            <p:cNvSpPr>
              <a:spLocks/>
            </p:cNvSpPr>
            <p:nvPr/>
          </p:nvSpPr>
          <p:spPr bwMode="auto">
            <a:xfrm>
              <a:off x="8001000" y="441325"/>
              <a:ext cx="26988" cy="238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19" name="Freeform 31"/>
            <p:cNvSpPr>
              <a:spLocks/>
            </p:cNvSpPr>
            <p:nvPr/>
          </p:nvSpPr>
          <p:spPr bwMode="auto">
            <a:xfrm>
              <a:off x="8045450" y="474663"/>
              <a:ext cx="69850" cy="80962"/>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0" name="Freeform 33"/>
            <p:cNvSpPr>
              <a:spLocks noEditPoints="1"/>
            </p:cNvSpPr>
            <p:nvPr/>
          </p:nvSpPr>
          <p:spPr bwMode="auto">
            <a:xfrm>
              <a:off x="8124825" y="474663"/>
              <a:ext cx="76200"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1" name="Freeform 36"/>
            <p:cNvSpPr>
              <a:spLocks/>
            </p:cNvSpPr>
            <p:nvPr/>
          </p:nvSpPr>
          <p:spPr bwMode="auto">
            <a:xfrm>
              <a:off x="8332788" y="438150"/>
              <a:ext cx="90487" cy="11747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2" name="Freeform 38"/>
            <p:cNvSpPr>
              <a:spLocks noEditPoints="1"/>
            </p:cNvSpPr>
            <p:nvPr/>
          </p:nvSpPr>
          <p:spPr bwMode="auto">
            <a:xfrm>
              <a:off x="8443913" y="474663"/>
              <a:ext cx="77787" cy="825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3" name="Freeform 41"/>
            <p:cNvSpPr>
              <a:spLocks/>
            </p:cNvSpPr>
            <p:nvPr/>
          </p:nvSpPr>
          <p:spPr bwMode="auto">
            <a:xfrm>
              <a:off x="8262938"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4" name="Freeform 43"/>
            <p:cNvSpPr>
              <a:spLocks/>
            </p:cNvSpPr>
            <p:nvPr/>
          </p:nvSpPr>
          <p:spPr bwMode="auto">
            <a:xfrm>
              <a:off x="8575675" y="442913"/>
              <a:ext cx="130175" cy="112712"/>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5" name="Freeform 45"/>
            <p:cNvSpPr>
              <a:spLocks noEditPoints="1"/>
            </p:cNvSpPr>
            <p:nvPr/>
          </p:nvSpPr>
          <p:spPr bwMode="auto">
            <a:xfrm>
              <a:off x="8726488" y="474663"/>
              <a:ext cx="77787"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6" name="Freeform 48"/>
            <p:cNvSpPr>
              <a:spLocks/>
            </p:cNvSpPr>
            <p:nvPr/>
          </p:nvSpPr>
          <p:spPr bwMode="auto">
            <a:xfrm>
              <a:off x="8909050"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7" name="Freeform 50"/>
            <p:cNvSpPr>
              <a:spLocks/>
            </p:cNvSpPr>
            <p:nvPr/>
          </p:nvSpPr>
          <p:spPr bwMode="auto">
            <a:xfrm>
              <a:off x="8805863" y="476250"/>
              <a:ext cx="95250" cy="793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90000" bIns="46800" anchor="ctr"/>
            <a:lstStyle/>
            <a:p>
              <a:endParaRPr lang="ja-JP" altLang="en-US"/>
            </a:p>
          </p:txBody>
        </p:sp>
        <p:sp>
          <p:nvSpPr>
            <p:cNvPr id="28" name="Freeform 52"/>
            <p:cNvSpPr>
              <a:spLocks/>
            </p:cNvSpPr>
            <p:nvPr/>
          </p:nvSpPr>
          <p:spPr bwMode="auto">
            <a:xfrm>
              <a:off x="8899525" y="419100"/>
              <a:ext cx="50800" cy="33338"/>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p>
          </p:txBody>
        </p:sp>
      </p:grpSp>
      <p:sp>
        <p:nvSpPr>
          <p:cNvPr id="29" name="Text Box 13"/>
          <p:cNvSpPr txBox="1">
            <a:spLocks noChangeArrowheads="1"/>
          </p:cNvSpPr>
          <p:nvPr userDrawn="1"/>
        </p:nvSpPr>
        <p:spPr bwMode="auto">
          <a:xfrm>
            <a:off x="5499100" y="6599238"/>
            <a:ext cx="3194050" cy="217487"/>
          </a:xfrm>
          <a:prstGeom prst="rect">
            <a:avLst/>
          </a:prstGeom>
          <a:noFill/>
          <a:ln>
            <a:noFill/>
          </a:ln>
          <a:extLst/>
        </p:spPr>
        <p:txBody>
          <a:bodyPr wrap="none">
            <a:spAutoFit/>
          </a:bodyPr>
          <a:lstStyle>
            <a:lvl1pPr eaLnBrk="0" hangingPunct="0">
              <a:defRPr kumimoji="1" sz="2600">
                <a:solidFill>
                  <a:schemeClr val="tx2"/>
                </a:solidFill>
                <a:latin typeface="HGPｺﾞｼｯｸE" pitchFamily="50" charset="-128"/>
                <a:ea typeface="ＭＳ Ｐゴシック" pitchFamily="50" charset="-128"/>
              </a:defRPr>
            </a:lvl1pPr>
            <a:lvl2pPr marL="742950" indent="-285750" eaLnBrk="0" hangingPunct="0">
              <a:defRPr kumimoji="1" sz="2600">
                <a:solidFill>
                  <a:schemeClr val="tx2"/>
                </a:solidFill>
                <a:latin typeface="HGPｺﾞｼｯｸE" pitchFamily="50" charset="-128"/>
                <a:ea typeface="ＭＳ Ｐゴシック" pitchFamily="50" charset="-128"/>
              </a:defRPr>
            </a:lvl2pPr>
            <a:lvl3pPr marL="1143000" indent="-228600" eaLnBrk="0" hangingPunct="0">
              <a:defRPr kumimoji="1" sz="2600">
                <a:solidFill>
                  <a:schemeClr val="tx2"/>
                </a:solidFill>
                <a:latin typeface="HGPｺﾞｼｯｸE" pitchFamily="50" charset="-128"/>
                <a:ea typeface="ＭＳ Ｐゴシック" pitchFamily="50" charset="-128"/>
              </a:defRPr>
            </a:lvl3pPr>
            <a:lvl4pPr marL="1600200" indent="-228600" eaLnBrk="0" hangingPunct="0">
              <a:defRPr kumimoji="1" sz="2600">
                <a:solidFill>
                  <a:schemeClr val="tx2"/>
                </a:solidFill>
                <a:latin typeface="HGPｺﾞｼｯｸE" pitchFamily="50" charset="-128"/>
                <a:ea typeface="ＭＳ Ｐゴシック" pitchFamily="50" charset="-128"/>
              </a:defRPr>
            </a:lvl4pPr>
            <a:lvl5pPr marL="2057400" indent="-228600" eaLnBrk="0" hangingPunct="0">
              <a:defRPr kumimoji="1" sz="2600">
                <a:solidFill>
                  <a:schemeClr val="tx2"/>
                </a:solidFill>
                <a:latin typeface="HGPｺﾞｼｯｸE" pitchFamily="50" charset="-128"/>
                <a:ea typeface="ＭＳ Ｐゴシック" pitchFamily="50" charset="-128"/>
              </a:defRPr>
            </a:lvl5pPr>
            <a:lvl6pPr marL="25146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6pPr>
            <a:lvl7pPr marL="29718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7pPr>
            <a:lvl8pPr marL="34290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8pPr>
            <a:lvl9pPr marL="3886200" indent="-228600" eaLnBrk="0" fontAlgn="base" hangingPunct="0">
              <a:spcBef>
                <a:spcPct val="0"/>
              </a:spcBef>
              <a:spcAft>
                <a:spcPct val="0"/>
              </a:spcAft>
              <a:defRPr kumimoji="1" sz="2600">
                <a:solidFill>
                  <a:schemeClr val="tx2"/>
                </a:solidFill>
                <a:latin typeface="HGPｺﾞｼｯｸE" pitchFamily="50" charset="-128"/>
                <a:ea typeface="ＭＳ Ｐゴシック" pitchFamily="50" charset="-128"/>
              </a:defRPr>
            </a:lvl9pPr>
          </a:lstStyle>
          <a:p>
            <a:pPr algn="r" eaLnBrk="1" hangingPunct="1">
              <a:lnSpc>
                <a:spcPct val="90000"/>
              </a:lnSpc>
              <a:spcBef>
                <a:spcPct val="50000"/>
              </a:spcBef>
              <a:defRPr/>
            </a:pPr>
            <a:r>
              <a:rPr kumimoji="0" lang="en-US" altLang="ja-JP" sz="900" dirty="0" smtClean="0">
                <a:solidFill>
                  <a:schemeClr val="tx1"/>
                </a:solidFill>
                <a:latin typeface="Arial" charset="0"/>
              </a:rPr>
              <a:t>© </a:t>
            </a:r>
            <a:r>
              <a:rPr kumimoji="0" lang="pl-PL" altLang="ja-JP" sz="900" dirty="0" smtClean="0">
                <a:solidFill>
                  <a:schemeClr val="tx1"/>
                </a:solidFill>
                <a:latin typeface="Arial" charset="0"/>
              </a:rPr>
              <a:t>Hitachi ULSI Systems</a:t>
            </a:r>
            <a:r>
              <a:rPr kumimoji="0" lang="ja-JP" altLang="en-US" sz="900" dirty="0" smtClean="0">
                <a:solidFill>
                  <a:schemeClr val="tx1"/>
                </a:solidFill>
                <a:latin typeface="Arial" charset="0"/>
              </a:rPr>
              <a:t> </a:t>
            </a:r>
            <a:r>
              <a:rPr kumimoji="0" lang="pl-PL" altLang="ja-JP" sz="900" dirty="0" smtClean="0">
                <a:solidFill>
                  <a:schemeClr val="tx1"/>
                </a:solidFill>
                <a:latin typeface="Arial" charset="0"/>
              </a:rPr>
              <a:t>Co., Ltd.</a:t>
            </a:r>
            <a:r>
              <a:rPr kumimoji="0" lang="en-US" altLang="ja-JP" sz="900" dirty="0" smtClean="0">
                <a:solidFill>
                  <a:schemeClr val="tx1"/>
                </a:solidFill>
                <a:latin typeface="Arial" charset="0"/>
              </a:rPr>
              <a:t> 2016. All rights reserved.</a:t>
            </a:r>
          </a:p>
        </p:txBody>
      </p:sp>
      <p:sp>
        <p:nvSpPr>
          <p:cNvPr id="30" name="スライド番号プレースホルダ 2"/>
          <p:cNvSpPr>
            <a:spLocks noGrp="1"/>
          </p:cNvSpPr>
          <p:nvPr>
            <p:ph type="sldNum" sz="quarter" idx="10"/>
          </p:nvPr>
        </p:nvSpPr>
        <p:spPr bwMode="auto">
          <a:xfrm>
            <a:off x="8580438" y="6545263"/>
            <a:ext cx="512762" cy="320675"/>
          </a:xfrm>
          <a:prstGeom prst="rect">
            <a:avLst/>
          </a:prstGeom>
          <a:ln>
            <a:miter lim="800000"/>
            <a:headEnd/>
            <a:tailEnd/>
          </a:ln>
        </p:spPr>
        <p:txBody>
          <a:bodyPr wrap="none" numCol="1" anchor="t" anchorCtr="0" compatLnSpc="1">
            <a:prstTxWarp prst="textNoShape">
              <a:avLst/>
            </a:prstTxWarp>
            <a:spAutoFit/>
          </a:bodyPr>
          <a:lstStyle>
            <a:lvl1pPr algn="r">
              <a:defRPr sz="1500" baseline="0">
                <a:solidFill>
                  <a:schemeClr val="tx1"/>
                </a:solidFill>
                <a:latin typeface="+mn-lt"/>
                <a:ea typeface="+mn-ea"/>
              </a:defRPr>
            </a:lvl1pPr>
          </a:lstStyle>
          <a:p>
            <a:pPr>
              <a:defRPr/>
            </a:pPr>
            <a:fld id="{52324535-189D-4F51-968D-78EB12B6C993}" type="slidenum">
              <a:rPr lang="en-US" altLang="ja-JP"/>
              <a:pPr>
                <a:defRPr/>
              </a:pPr>
              <a:t>‹#›</a:t>
            </a:fld>
            <a:endParaRPr lang="en-US" altLang="ja-JP" dirty="0"/>
          </a:p>
        </p:txBody>
      </p:sp>
    </p:spTree>
    <p:extLst>
      <p:ext uri="{BB962C8B-B14F-4D97-AF65-F5344CB8AC3E}">
        <p14:creationId xmlns:p14="http://schemas.microsoft.com/office/powerpoint/2010/main" val="2807498314"/>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72" r:id="rId8"/>
    <p:sldLayoutId id="2147483683" r:id="rId9"/>
    <p:sldLayoutId id="2147483684" r:id="rId10"/>
  </p:sldLayoutIdLst>
  <p:transition>
    <p:fade/>
  </p:transition>
  <p:hf hdr="0" ftr="0" dt="0"/>
  <p:txStyles>
    <p:titleStyle>
      <a:lvl1pPr algn="l" rtl="0" eaLnBrk="0" fontAlgn="base" hangingPunct="0">
        <a:lnSpc>
          <a:spcPct val="90000"/>
        </a:lnSpc>
        <a:spcBef>
          <a:spcPct val="0"/>
        </a:spcBef>
        <a:spcAft>
          <a:spcPct val="0"/>
        </a:spcAft>
        <a:defRPr kumimoji="1" sz="2600">
          <a:solidFill>
            <a:schemeClr val="bg1"/>
          </a:solidFill>
          <a:latin typeface="+mj-lt"/>
          <a:ea typeface="+mj-ea"/>
          <a:cs typeface="+mj-cs"/>
        </a:defRPr>
      </a:lvl1pPr>
      <a:lvl2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2pPr>
      <a:lvl3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3pPr>
      <a:lvl4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4pPr>
      <a:lvl5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2269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ransition>
    <p:fade/>
  </p:transition>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kumimoji="1" sz="2600">
          <a:solidFill>
            <a:schemeClr val="bg1"/>
          </a:solidFill>
          <a:latin typeface="+mj-lt"/>
          <a:ea typeface="+mj-ea"/>
          <a:cs typeface="+mj-cs"/>
        </a:defRPr>
      </a:lvl1pPr>
      <a:lvl2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2pPr>
      <a:lvl3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3pPr>
      <a:lvl4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4pPr>
      <a:lvl5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w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jpeg"/><Relationship Id="rId10" Type="http://schemas.microsoft.com/office/2007/relationships/hdphoto" Target="../media/hdphoto1.wdp"/><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60"/>
          <p:cNvSpPr>
            <a:spLocks/>
          </p:cNvSpPr>
          <p:nvPr/>
        </p:nvSpPr>
        <p:spPr bwMode="auto">
          <a:xfrm>
            <a:off x="1295636" y="2996952"/>
            <a:ext cx="6353094" cy="630942"/>
          </a:xfrm>
          <a:prstGeom prst="rect">
            <a:avLst/>
          </a:prstGeom>
          <a:noFill/>
          <a:ln w="9525">
            <a:noFill/>
            <a:miter lim="800000"/>
            <a:headEnd/>
            <a:tailEnd/>
          </a:ln>
        </p:spPr>
        <p:txBody>
          <a:bodyPr wrap="square" anchor="ctr" anchorCtr="1">
            <a:spAutoFit/>
          </a:bodyPr>
          <a:lstStyle/>
          <a:p>
            <a:pPr algn="ctr">
              <a:lnSpc>
                <a:spcPts val="4200"/>
              </a:lnSpc>
            </a:pPr>
            <a:r>
              <a:rPr lang="en-US" altLang="ja-JP" sz="3600" dirty="0" smtClean="0">
                <a:solidFill>
                  <a:schemeClr val="tx1"/>
                </a:solidFill>
              </a:rPr>
              <a:t>2016</a:t>
            </a:r>
            <a:r>
              <a:rPr lang="ja-JP" altLang="en-US" sz="3600" dirty="0" smtClean="0">
                <a:solidFill>
                  <a:schemeClr val="tx1"/>
                </a:solidFill>
              </a:rPr>
              <a:t>年度　新体制について</a:t>
            </a:r>
            <a:endParaRPr lang="en-US" altLang="ja-JP" sz="3600" dirty="0" smtClean="0">
              <a:solidFill>
                <a:schemeClr val="tx1"/>
              </a:solidFill>
            </a:endParaRPr>
          </a:p>
        </p:txBody>
      </p:sp>
      <p:sp>
        <p:nvSpPr>
          <p:cNvPr id="4" name="Text Box 5"/>
          <p:cNvSpPr txBox="1">
            <a:spLocks noChangeArrowheads="1"/>
          </p:cNvSpPr>
          <p:nvPr/>
        </p:nvSpPr>
        <p:spPr bwMode="auto">
          <a:xfrm>
            <a:off x="2743991" y="5061022"/>
            <a:ext cx="3456384" cy="369332"/>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algn="ctr"/>
            <a:r>
              <a:rPr lang="en-US" altLang="ja-JP" sz="1800" dirty="0" smtClean="0">
                <a:solidFill>
                  <a:schemeClr val="tx1"/>
                </a:solidFill>
              </a:rPr>
              <a:t>2016</a:t>
            </a:r>
            <a:r>
              <a:rPr lang="ja-JP" altLang="en-US" sz="1800" dirty="0" smtClean="0">
                <a:solidFill>
                  <a:schemeClr val="tx1"/>
                </a:solidFill>
              </a:rPr>
              <a:t>年</a:t>
            </a:r>
            <a:r>
              <a:rPr lang="en-US" altLang="ja-JP" sz="1800" dirty="0">
                <a:solidFill>
                  <a:schemeClr val="tx1"/>
                </a:solidFill>
              </a:rPr>
              <a:t>5</a:t>
            </a:r>
            <a:r>
              <a:rPr lang="ja-JP" altLang="en-US" sz="1800" dirty="0" smtClean="0">
                <a:solidFill>
                  <a:schemeClr val="tx1"/>
                </a:solidFill>
              </a:rPr>
              <a:t>月</a:t>
            </a:r>
            <a:r>
              <a:rPr lang="en-US" altLang="ja-JP" sz="1800" dirty="0" smtClean="0">
                <a:solidFill>
                  <a:schemeClr val="tx1"/>
                </a:solidFill>
              </a:rPr>
              <a:t>10</a:t>
            </a:r>
            <a:r>
              <a:rPr lang="ja-JP" altLang="en-US" sz="1800" dirty="0" smtClean="0">
                <a:solidFill>
                  <a:schemeClr val="tx1"/>
                </a:solidFill>
              </a:rPr>
              <a:t>日</a:t>
            </a:r>
            <a:endParaRPr lang="ja-JP" altLang="en-US" sz="1800" dirty="0">
              <a:solidFill>
                <a:schemeClr val="tx1"/>
              </a:solidFill>
            </a:endParaRPr>
          </a:p>
        </p:txBody>
      </p:sp>
      <p:pic>
        <p:nvPicPr>
          <p:cNvPr id="7" name="Picture 6" descr="日本語ヨコ"/>
          <p:cNvPicPr>
            <a:picLocks noChangeAspect="1" noChangeArrowheads="1"/>
          </p:cNvPicPr>
          <p:nvPr/>
        </p:nvPicPr>
        <p:blipFill>
          <a:blip r:embed="rId3" cstate="print"/>
          <a:srcRect/>
          <a:stretch>
            <a:fillRect/>
          </a:stretch>
        </p:blipFill>
        <p:spPr bwMode="auto">
          <a:xfrm>
            <a:off x="2365557" y="5454719"/>
            <a:ext cx="4213253" cy="393762"/>
          </a:xfrm>
          <a:prstGeom prst="rect">
            <a:avLst/>
          </a:prstGeom>
          <a:noFill/>
          <a:ln w="9525">
            <a:noFill/>
            <a:miter lim="800000"/>
            <a:headEnd/>
            <a:tailEnd/>
          </a:ln>
        </p:spPr>
      </p:pic>
      <p:sp>
        <p:nvSpPr>
          <p:cNvPr id="6" name="Text Box 5"/>
          <p:cNvSpPr txBox="1">
            <a:spLocks noChangeArrowheads="1"/>
          </p:cNvSpPr>
          <p:nvPr/>
        </p:nvSpPr>
        <p:spPr bwMode="auto">
          <a:xfrm>
            <a:off x="2743991" y="5872845"/>
            <a:ext cx="3456384" cy="369332"/>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algn="ctr"/>
            <a:r>
              <a:rPr lang="ja-JP" altLang="en-US" sz="1800" dirty="0" smtClean="0">
                <a:solidFill>
                  <a:schemeClr val="tx1"/>
                </a:solidFill>
              </a:rPr>
              <a:t>営業統括部</a:t>
            </a:r>
            <a:endParaRPr lang="ja-JP" altLang="en-US" sz="1800" dirty="0">
              <a:solidFill>
                <a:schemeClr val="tx1"/>
              </a:solidFill>
            </a:endParaRPr>
          </a:p>
        </p:txBody>
      </p:sp>
      <p:sp>
        <p:nvSpPr>
          <p:cNvPr id="8" name="Text Box 8"/>
          <p:cNvSpPr txBox="1">
            <a:spLocks noChangeArrowheads="1"/>
          </p:cNvSpPr>
          <p:nvPr/>
        </p:nvSpPr>
        <p:spPr bwMode="auto">
          <a:xfrm>
            <a:off x="136288" y="347343"/>
            <a:ext cx="533106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tx2"/>
                </a:solidFill>
                <a:latin typeface="ＭＳ Ｐゴシック" pitchFamily="50" charset="-128"/>
                <a:ea typeface="ＭＳ Ｐゴシック" pitchFamily="50" charset="-128"/>
              </a:defRPr>
            </a:lvl1pPr>
            <a:lvl2pPr marL="742950" indent="-285750" eaLnBrk="0" hangingPunct="0">
              <a:defRPr kumimoji="1" sz="1600" b="1">
                <a:solidFill>
                  <a:schemeClr val="tx2"/>
                </a:solidFill>
                <a:latin typeface="ＭＳ Ｐゴシック" pitchFamily="50" charset="-128"/>
                <a:ea typeface="ＭＳ Ｐゴシック" pitchFamily="50" charset="-128"/>
              </a:defRPr>
            </a:lvl2pPr>
            <a:lvl3pPr marL="1143000" indent="-228600" eaLnBrk="0" hangingPunct="0">
              <a:defRPr kumimoji="1" sz="1600" b="1">
                <a:solidFill>
                  <a:schemeClr val="tx2"/>
                </a:solidFill>
                <a:latin typeface="ＭＳ Ｐゴシック" pitchFamily="50" charset="-128"/>
                <a:ea typeface="ＭＳ Ｐゴシック" pitchFamily="50" charset="-128"/>
              </a:defRPr>
            </a:lvl3pPr>
            <a:lvl4pPr marL="1600200" indent="-228600" eaLnBrk="0" hangingPunct="0">
              <a:defRPr kumimoji="1" sz="1600" b="1">
                <a:solidFill>
                  <a:schemeClr val="tx2"/>
                </a:solidFill>
                <a:latin typeface="ＭＳ Ｐゴシック" pitchFamily="50" charset="-128"/>
                <a:ea typeface="ＭＳ Ｐゴシック" pitchFamily="50" charset="-128"/>
              </a:defRPr>
            </a:lvl4pPr>
            <a:lvl5pPr marL="2057400" indent="-228600" eaLnBrk="0" hangingPunct="0">
              <a:defRPr kumimoji="1" sz="1600" b="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1600" b="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1600" b="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1600" b="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1600" b="1">
                <a:solidFill>
                  <a:schemeClr val="tx2"/>
                </a:solidFill>
                <a:latin typeface="ＭＳ Ｐゴシック" pitchFamily="50" charset="-128"/>
                <a:ea typeface="ＭＳ Ｐゴシック" pitchFamily="50" charset="-128"/>
              </a:defRPr>
            </a:lvl9pPr>
          </a:lstStyle>
          <a:p>
            <a:pPr eaLnBrk="1" hangingPunct="1">
              <a:defRPr/>
            </a:pPr>
            <a:r>
              <a:rPr lang="ja-JP" altLang="en-US" sz="2000" b="0" dirty="0">
                <a:solidFill>
                  <a:schemeClr val="tx1"/>
                </a:solidFill>
                <a:latin typeface="HGPｺﾞｼｯｸE" pitchFamily="50" charset="-128"/>
                <a:ea typeface="HGPｺﾞｼｯｸE" pitchFamily="50" charset="-128"/>
              </a:rPr>
              <a:t>株式</a:t>
            </a:r>
            <a:r>
              <a:rPr lang="ja-JP" altLang="en-US" sz="2000" b="0" dirty="0" smtClean="0">
                <a:solidFill>
                  <a:schemeClr val="tx1"/>
                </a:solidFill>
                <a:latin typeface="HGPｺﾞｼｯｸE" pitchFamily="50" charset="-128"/>
                <a:ea typeface="HGPｺﾞｼｯｸE" pitchFamily="50" charset="-128"/>
              </a:rPr>
              <a:t>会社日立製作所　研究開発グループ</a:t>
            </a:r>
            <a:endParaRPr lang="en-US" altLang="ja-JP" sz="2000" b="0" dirty="0" smtClean="0">
              <a:solidFill>
                <a:schemeClr val="tx1"/>
              </a:solidFill>
              <a:latin typeface="HGPｺﾞｼｯｸE" pitchFamily="50" charset="-128"/>
              <a:ea typeface="HGPｺﾞｼｯｸE" pitchFamily="50" charset="-128"/>
            </a:endParaRPr>
          </a:p>
          <a:p>
            <a:pPr eaLnBrk="1" hangingPunct="1">
              <a:defRPr/>
            </a:pPr>
            <a:r>
              <a:rPr lang="ja-JP" altLang="en-US" sz="1800" b="0" dirty="0" smtClean="0">
                <a:solidFill>
                  <a:schemeClr val="tx1"/>
                </a:solidFill>
                <a:latin typeface="HGPｺﾞｼｯｸE" pitchFamily="50" charset="-128"/>
                <a:ea typeface="HGPｺﾞｼｯｸE" pitchFamily="50" charset="-128"/>
              </a:rPr>
              <a:t>　エレクトロニクスイノベーションセンタ</a:t>
            </a:r>
            <a:endParaRPr lang="en-US" altLang="ja-JP" sz="1800" b="0" dirty="0" smtClean="0">
              <a:solidFill>
                <a:schemeClr val="tx1"/>
              </a:solidFill>
              <a:latin typeface="HGPｺﾞｼｯｸE" pitchFamily="50" charset="-128"/>
              <a:ea typeface="HGPｺﾞｼｯｸE" pitchFamily="50" charset="-128"/>
            </a:endParaRPr>
          </a:p>
          <a:p>
            <a:pPr eaLnBrk="1" hangingPunct="1">
              <a:defRPr/>
            </a:pPr>
            <a:r>
              <a:rPr lang="ja-JP" altLang="en-US" sz="1800" b="0" dirty="0" smtClean="0">
                <a:solidFill>
                  <a:schemeClr val="tx1"/>
                </a:solidFill>
                <a:latin typeface="HGPｺﾞｼｯｸE" pitchFamily="50" charset="-128"/>
                <a:ea typeface="HGPｺﾞｼｯｸE" pitchFamily="50" charset="-128"/>
              </a:rPr>
              <a:t>　情報エレクトロニクス研究部長　倉田 英明様</a:t>
            </a:r>
            <a:r>
              <a:rPr lang="ja-JP" altLang="en-US" sz="1800" b="0" dirty="0">
                <a:solidFill>
                  <a:schemeClr val="tx1"/>
                </a:solidFill>
                <a:latin typeface="HGPｺﾞｼｯｸE" pitchFamily="50" charset="-128"/>
                <a:ea typeface="HGPｺﾞｼｯｸE" pitchFamily="50" charset="-128"/>
              </a:rPr>
              <a:t>　</a:t>
            </a:r>
            <a:r>
              <a:rPr lang="ja-JP" altLang="en-US" sz="1800" b="0" dirty="0" smtClean="0">
                <a:solidFill>
                  <a:schemeClr val="tx1"/>
                </a:solidFill>
                <a:latin typeface="HGPｺﾞｼｯｸE" pitchFamily="50" charset="-128"/>
                <a:ea typeface="HGPｺﾞｼｯｸE" pitchFamily="50" charset="-128"/>
              </a:rPr>
              <a:t>　　　　　　　　</a:t>
            </a:r>
            <a:endParaRPr lang="en-US" altLang="ja-JP" sz="1800" b="0" dirty="0" smtClean="0">
              <a:solidFill>
                <a:schemeClr val="tx1"/>
              </a:solidFill>
              <a:latin typeface="HGPｺﾞｼｯｸE" pitchFamily="50" charset="-128"/>
              <a:ea typeface="HGPｺﾞｼｯｸE" pitchFamily="50" charset="-128"/>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4865737" y="5971475"/>
            <a:ext cx="1269899" cy="461665"/>
          </a:xfrm>
          <a:prstGeom prst="rect">
            <a:avLst/>
          </a:prstGeom>
          <a:noFill/>
        </p:spPr>
        <p:txBody>
          <a:bodyPr wrap="none" rtlCol="0">
            <a:spAutoFit/>
          </a:bodyPr>
          <a:lstStyle/>
          <a:p>
            <a:r>
              <a:rPr kumimoji="1" lang="en-US" altLang="ja-JP" sz="1200" smtClean="0">
                <a:solidFill>
                  <a:schemeClr val="tx1"/>
                </a:solidFill>
                <a:latin typeface="+mn-ea"/>
                <a:ea typeface="+mn-ea"/>
              </a:rPr>
              <a:t>FPGA</a:t>
            </a:r>
          </a:p>
          <a:p>
            <a:r>
              <a:rPr lang="en-US" altLang="ja-JP" sz="1200" smtClean="0">
                <a:solidFill>
                  <a:schemeClr val="tx1"/>
                </a:solidFill>
                <a:latin typeface="+mn-ea"/>
                <a:ea typeface="+mn-ea"/>
              </a:rPr>
              <a:t>OpticalFlow Eng.</a:t>
            </a:r>
            <a:endParaRPr kumimoji="1" lang="ja-JP" altLang="en-US" sz="1200" smtClean="0">
              <a:solidFill>
                <a:schemeClr val="tx1"/>
              </a:solidFill>
              <a:latin typeface="+mn-ea"/>
              <a:ea typeface="+mn-ea"/>
            </a:endParaRPr>
          </a:p>
        </p:txBody>
      </p:sp>
      <p:sp>
        <p:nvSpPr>
          <p:cNvPr id="3" name="スライド番号プレースホルダー 2"/>
          <p:cNvSpPr>
            <a:spLocks noGrp="1"/>
          </p:cNvSpPr>
          <p:nvPr>
            <p:ph type="sldNum" sz="quarter" idx="10"/>
          </p:nvPr>
        </p:nvSpPr>
        <p:spPr/>
        <p:txBody>
          <a:bodyPr/>
          <a:lstStyle/>
          <a:p>
            <a:pPr>
              <a:defRPr/>
            </a:pPr>
            <a:fld id="{54E2E7BD-7B30-4A79-AF4E-2991678D7F7F}" type="slidenum">
              <a:rPr lang="en-US" altLang="ja-JP">
                <a:solidFill>
                  <a:prstClr val="black"/>
                </a:solidFill>
              </a:rPr>
              <a:pPr>
                <a:defRPr/>
              </a:pPr>
              <a:t>9</a:t>
            </a:fld>
            <a:endParaRPr lang="en-US" altLang="ja-JP" dirty="0">
              <a:solidFill>
                <a:prstClr val="black"/>
              </a:solidFill>
            </a:endParaRPr>
          </a:p>
        </p:txBody>
      </p:sp>
      <p:sp>
        <p:nvSpPr>
          <p:cNvPr id="5" name="Text Box 5"/>
          <p:cNvSpPr txBox="1">
            <a:spLocks noChangeArrowheads="1"/>
          </p:cNvSpPr>
          <p:nvPr/>
        </p:nvSpPr>
        <p:spPr bwMode="auto">
          <a:xfrm>
            <a:off x="193675" y="-25400"/>
            <a:ext cx="703218"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ja-JP" altLang="en-US" sz="5000" i="1" dirty="0">
                <a:solidFill>
                  <a:srgbClr val="1C1C1C"/>
                </a:solidFill>
                <a:latin typeface="Times New Roman" pitchFamily="18" charset="0"/>
              </a:rPr>
              <a:t>８</a:t>
            </a:r>
            <a:r>
              <a:rPr lang="en-US" altLang="ja-JP" sz="5000" i="1"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
        <p:nvSpPr>
          <p:cNvPr id="7" name="Rectangle 2"/>
          <p:cNvSpPr>
            <a:spLocks noGrp="1" noChangeArrowheads="1"/>
          </p:cNvSpPr>
          <p:nvPr>
            <p:ph type="title"/>
          </p:nvPr>
        </p:nvSpPr>
        <p:spPr>
          <a:xfrm>
            <a:off x="896893" y="144010"/>
            <a:ext cx="5194051" cy="452432"/>
          </a:xfrm>
        </p:spPr>
        <p:txBody>
          <a:bodyPr/>
          <a:lstStyle/>
          <a:p>
            <a:pPr eaLnBrk="1" hangingPunct="1"/>
            <a:r>
              <a:rPr lang="en-US" altLang="ja-JP" sz="2600" smtClean="0">
                <a:latin typeface="HGPｺﾞｼｯｸE" pitchFamily="50" charset="-128"/>
                <a:ea typeface="HGPｺﾞｼｯｸE" pitchFamily="50" charset="-128"/>
              </a:rPr>
              <a:t>2015-16</a:t>
            </a:r>
            <a:r>
              <a:rPr lang="ja-JP" altLang="en-US" sz="2600" smtClean="0">
                <a:latin typeface="HGPｺﾞｼｯｸE" pitchFamily="50" charset="-128"/>
                <a:ea typeface="HGPｺﾞｼｯｸE" pitchFamily="50" charset="-128"/>
              </a:rPr>
              <a:t>年度 </a:t>
            </a:r>
            <a:r>
              <a:rPr lang="en-US" altLang="ja-JP" sz="2600" smtClean="0">
                <a:latin typeface="HGPｺﾞｼｯｸE" pitchFamily="50" charset="-128"/>
                <a:ea typeface="HGPｺﾞｼｯｸE" pitchFamily="50" charset="-128"/>
              </a:rPr>
              <a:t>FPGA</a:t>
            </a:r>
            <a:r>
              <a:rPr lang="ja-JP" altLang="en-US" sz="2600" smtClean="0">
                <a:latin typeface="HGPｺﾞｼｯｸE" pitchFamily="50" charset="-128"/>
                <a:ea typeface="HGPｺﾞｼｯｸE" pitchFamily="50" charset="-128"/>
              </a:rPr>
              <a:t>開発状況　一覧</a:t>
            </a:r>
            <a:endParaRPr lang="ja-JP" altLang="en-US" sz="2600" dirty="0" smtClean="0">
              <a:latin typeface="HGPｺﾞｼｯｸE" pitchFamily="50" charset="-128"/>
              <a:ea typeface="HGPｺﾞｼｯｸE"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1054347381"/>
              </p:ext>
            </p:extLst>
          </p:nvPr>
        </p:nvGraphicFramePr>
        <p:xfrm>
          <a:off x="323850" y="1254125"/>
          <a:ext cx="8724900" cy="3418840"/>
        </p:xfrm>
        <a:graphic>
          <a:graphicData uri="http://schemas.openxmlformats.org/drawingml/2006/table">
            <a:tbl>
              <a:tblPr firstRow="1" bandRow="1">
                <a:tableStyleId>{5C22544A-7EE6-4342-B048-85BDC9FD1C3A}</a:tableStyleId>
              </a:tblPr>
              <a:tblGrid>
                <a:gridCol w="1514475"/>
                <a:gridCol w="2066925"/>
                <a:gridCol w="3143250"/>
                <a:gridCol w="2000250"/>
              </a:tblGrid>
              <a:tr h="370840">
                <a:tc>
                  <a:txBody>
                    <a:bodyPr/>
                    <a:lstStyle/>
                    <a:p>
                      <a:pPr algn="l"/>
                      <a:endParaRPr kumimoji="1" lang="ja-JP" altLang="en-US" sz="1600"/>
                    </a:p>
                  </a:txBody>
                  <a:tcPr anchor="ctr"/>
                </a:tc>
                <a:tc>
                  <a:txBody>
                    <a:bodyPr/>
                    <a:lstStyle/>
                    <a:p>
                      <a:r>
                        <a:rPr kumimoji="1" lang="ja-JP" altLang="en-US" sz="1600" smtClean="0"/>
                        <a:t>主要課題</a:t>
                      </a:r>
                      <a:endParaRPr kumimoji="1" lang="ja-JP" altLang="en-US" sz="1600"/>
                    </a:p>
                  </a:txBody>
                  <a:tcPr/>
                </a:tc>
                <a:tc>
                  <a:txBody>
                    <a:bodyPr/>
                    <a:lstStyle/>
                    <a:p>
                      <a:r>
                        <a:rPr kumimoji="1" lang="ja-JP" altLang="en-US" sz="1600" smtClean="0"/>
                        <a:t>解決策</a:t>
                      </a:r>
                      <a:endParaRPr kumimoji="1" lang="ja-JP" altLang="en-US" sz="1600"/>
                    </a:p>
                  </a:txBody>
                  <a:tcPr/>
                </a:tc>
                <a:tc>
                  <a:txBody>
                    <a:bodyPr/>
                    <a:lstStyle/>
                    <a:p>
                      <a:r>
                        <a:rPr kumimoji="1" lang="ja-JP" altLang="en-US" sz="1600" smtClean="0"/>
                        <a:t>結果</a:t>
                      </a:r>
                      <a:endParaRPr kumimoji="1" lang="ja-JP" altLang="en-US" sz="1600"/>
                    </a:p>
                  </a:txBody>
                  <a:tcPr/>
                </a:tc>
              </a:tr>
              <a:tr h="370840">
                <a:tc>
                  <a:txBody>
                    <a:bodyPr/>
                    <a:lstStyle/>
                    <a:p>
                      <a:pPr algn="l"/>
                      <a:r>
                        <a:rPr kumimoji="1" lang="en-US" altLang="ja-JP" sz="1600" smtClean="0"/>
                        <a:t>AES</a:t>
                      </a:r>
                      <a:endParaRPr kumimoji="1" lang="ja-JP" altLang="en-US" sz="1600"/>
                    </a:p>
                  </a:txBody>
                  <a:tcPr anchor="ctr"/>
                </a:tc>
                <a:tc>
                  <a:txBody>
                    <a:bodyPr/>
                    <a:lstStyle/>
                    <a:p>
                      <a:r>
                        <a:rPr kumimoji="1" lang="en-US" altLang="ja-JP" sz="1600" smtClean="0"/>
                        <a:t>StratixV FPGA</a:t>
                      </a:r>
                      <a:r>
                        <a:rPr kumimoji="1" lang="ja-JP" altLang="en-US" sz="1600" smtClean="0"/>
                        <a:t>によるアクセラレーション</a:t>
                      </a:r>
                      <a:endParaRPr kumimoji="1" lang="en-US" altLang="ja-JP" sz="1600" smtClean="0"/>
                    </a:p>
                    <a:p>
                      <a:r>
                        <a:rPr kumimoji="1" lang="ja-JP" altLang="en-US" sz="1600" smtClean="0"/>
                        <a:t>短期開発</a:t>
                      </a:r>
                      <a:endParaRPr kumimoji="1" lang="ja-JP" altLang="en-US" sz="1600"/>
                    </a:p>
                  </a:txBody>
                  <a:tcPr/>
                </a:tc>
                <a:tc>
                  <a:txBody>
                    <a:bodyPr/>
                    <a:lstStyle/>
                    <a:p>
                      <a:r>
                        <a:rPr kumimoji="1" lang="en-US" altLang="ja-JP" sz="1600" smtClean="0"/>
                        <a:t>FPGA</a:t>
                      </a:r>
                      <a:r>
                        <a:rPr kumimoji="1" lang="ja-JP" altLang="en-US" sz="1600" smtClean="0"/>
                        <a:t>論理を</a:t>
                      </a:r>
                      <a:r>
                        <a:rPr kumimoji="1" lang="en-US" altLang="ja-JP" sz="1600" smtClean="0"/>
                        <a:t>OpenCL</a:t>
                      </a:r>
                      <a:r>
                        <a:rPr kumimoji="1" lang="ja-JP" altLang="en-US" sz="1600" smtClean="0"/>
                        <a:t>で短期実現</a:t>
                      </a:r>
                      <a:endParaRPr kumimoji="1" lang="en-US" altLang="ja-JP" sz="1600" smtClean="0"/>
                    </a:p>
                    <a:p>
                      <a:r>
                        <a:rPr kumimoji="1" lang="ja-JP" altLang="en-US" sz="1600" smtClean="0"/>
                        <a:t>高位設計環境での</a:t>
                      </a:r>
                      <a:r>
                        <a:rPr kumimoji="1" lang="en-US" altLang="ja-JP" sz="1600" smtClean="0"/>
                        <a:t>Pipeline</a:t>
                      </a:r>
                      <a:r>
                        <a:rPr kumimoji="1" lang="ja-JP" altLang="en-US" sz="1600" smtClean="0"/>
                        <a:t>処理の実現手法を検討する</a:t>
                      </a:r>
                      <a:endParaRPr kumimoji="1" lang="ja-JP" altLang="en-US" sz="1600"/>
                    </a:p>
                  </a:txBody>
                  <a:tcPr/>
                </a:tc>
                <a:tc>
                  <a:txBody>
                    <a:bodyPr/>
                    <a:lstStyle/>
                    <a:p>
                      <a:r>
                        <a:rPr kumimoji="1" lang="en-US" altLang="ja-JP" sz="1600" smtClean="0"/>
                        <a:t>964MB/sec</a:t>
                      </a:r>
                      <a:r>
                        <a:rPr kumimoji="1" lang="ja-JP" altLang="en-US" sz="1600" smtClean="0"/>
                        <a:t>の</a:t>
                      </a:r>
                      <a:r>
                        <a:rPr kumimoji="1" lang="en-US" altLang="ja-JP" sz="1600" smtClean="0"/>
                        <a:t>AES</a:t>
                      </a:r>
                      <a:r>
                        <a:rPr kumimoji="1" lang="ja-JP" altLang="en-US" sz="1600" smtClean="0"/>
                        <a:t>暗号化処理を実現</a:t>
                      </a:r>
                      <a:endParaRPr kumimoji="1" lang="ja-JP" altLang="en-US" sz="1600"/>
                    </a:p>
                  </a:txBody>
                  <a:tcPr/>
                </a:tc>
              </a:tr>
              <a:tr h="370840">
                <a:tc>
                  <a:txBody>
                    <a:bodyPr/>
                    <a:lstStyle/>
                    <a:p>
                      <a:pPr algn="l"/>
                      <a:r>
                        <a:rPr kumimoji="1" lang="en-US" altLang="ja-JP" sz="1600" smtClean="0"/>
                        <a:t>Caffe-CNN</a:t>
                      </a:r>
                      <a:endParaRPr kumimoji="1" lang="ja-JP" altLang="en-US" sz="160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smtClean="0"/>
                        <a:t>Arria10 FPGA</a:t>
                      </a:r>
                      <a:r>
                        <a:rPr kumimoji="1" lang="ja-JP" altLang="en-US" sz="1600" smtClean="0"/>
                        <a:t>によるアクセラレーション</a:t>
                      </a:r>
                    </a:p>
                  </a:txBody>
                  <a:tcPr/>
                </a:tc>
                <a:tc>
                  <a:txBody>
                    <a:bodyPr/>
                    <a:lstStyle/>
                    <a:p>
                      <a:r>
                        <a:rPr kumimoji="1" lang="ja-JP" altLang="en-US" sz="1600" smtClean="0"/>
                        <a:t>目標スペックを満たす</a:t>
                      </a:r>
                      <a:r>
                        <a:rPr kumimoji="1" lang="en-US" altLang="ja-JP" sz="1600" smtClean="0"/>
                        <a:t>FPGA</a:t>
                      </a:r>
                      <a:r>
                        <a:rPr kumimoji="1" lang="ja-JP" altLang="en-US" sz="1600" smtClean="0"/>
                        <a:t>演算器構成の設計</a:t>
                      </a:r>
                      <a:endParaRPr kumimoji="1" lang="ja-JP" altLang="en-US" sz="1600"/>
                    </a:p>
                  </a:txBody>
                  <a:tcPr/>
                </a:tc>
                <a:tc>
                  <a:txBody>
                    <a:bodyPr/>
                    <a:lstStyle/>
                    <a:p>
                      <a:r>
                        <a:rPr kumimoji="1" lang="ja-JP" altLang="en-US" sz="1600" smtClean="0"/>
                        <a:t>ー</a:t>
                      </a:r>
                      <a:endParaRPr kumimoji="1" lang="ja-JP" altLang="en-US" sz="1600"/>
                    </a:p>
                  </a:txBody>
                  <a:tcPr/>
                </a:tc>
              </a:tr>
              <a:tr h="370840">
                <a:tc>
                  <a:txBody>
                    <a:bodyPr/>
                    <a:lstStyle/>
                    <a:p>
                      <a:pPr algn="l"/>
                      <a:r>
                        <a:rPr kumimoji="1" lang="en-US" altLang="ja-JP" sz="1600" smtClean="0"/>
                        <a:t>K-Means</a:t>
                      </a:r>
                      <a:endParaRPr kumimoji="1" lang="ja-JP" altLang="en-US" sz="160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smtClean="0"/>
                        <a:t>StratixV FPGA</a:t>
                      </a:r>
                      <a:r>
                        <a:rPr kumimoji="1" lang="ja-JP" altLang="en-US" sz="1600" smtClean="0"/>
                        <a:t>によるアクセラレーション</a:t>
                      </a:r>
                      <a:endParaRPr kumimoji="1" lang="en-US" altLang="ja-JP" sz="160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smtClean="0"/>
                        <a:t>短期開発</a:t>
                      </a:r>
                    </a:p>
                  </a:txBody>
                  <a:tcPr/>
                </a:tc>
                <a:tc>
                  <a:txBody>
                    <a:bodyPr/>
                    <a:lstStyle/>
                    <a:p>
                      <a:r>
                        <a:rPr kumimoji="1" lang="en-US" altLang="ja-JP" sz="1600" smtClean="0"/>
                        <a:t>FPGA</a:t>
                      </a:r>
                      <a:r>
                        <a:rPr kumimoji="1" lang="ja-JP" altLang="en-US" sz="1600" smtClean="0"/>
                        <a:t>論理を</a:t>
                      </a:r>
                      <a:r>
                        <a:rPr kumimoji="1" lang="en-US" altLang="ja-JP" sz="1600" smtClean="0"/>
                        <a:t>OpenCL</a:t>
                      </a:r>
                      <a:r>
                        <a:rPr kumimoji="1" lang="ja-JP" altLang="en-US" sz="1600" smtClean="0"/>
                        <a:t>で短期実現</a:t>
                      </a:r>
                      <a:endParaRPr kumimoji="1" lang="en-US" altLang="ja-JP" sz="160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600" smtClean="0"/>
                        <a:t>高位設計環境での</a:t>
                      </a:r>
                      <a:r>
                        <a:rPr kumimoji="1" lang="en-US" altLang="ja-JP" sz="1600" smtClean="0"/>
                        <a:t>Pipeline</a:t>
                      </a:r>
                      <a:r>
                        <a:rPr kumimoji="1" lang="ja-JP" altLang="en-US" sz="1600" smtClean="0"/>
                        <a:t>処理の実現手法を検討する</a:t>
                      </a:r>
                    </a:p>
                  </a:txBody>
                  <a:tcPr/>
                </a:tc>
                <a:tc>
                  <a:txBody>
                    <a:bodyPr/>
                    <a:lstStyle/>
                    <a:p>
                      <a:r>
                        <a:rPr kumimoji="1" lang="ja-JP" altLang="en-US" sz="1600" smtClean="0"/>
                        <a:t>対</a:t>
                      </a:r>
                      <a:r>
                        <a:rPr kumimoji="1" lang="en-US" altLang="ja-JP" sz="1600" smtClean="0"/>
                        <a:t>i5-4590(3.3GHz)</a:t>
                      </a:r>
                      <a:r>
                        <a:rPr kumimoji="1" lang="ja-JP" altLang="en-US" sz="1600" smtClean="0"/>
                        <a:t>で</a:t>
                      </a:r>
                      <a:r>
                        <a:rPr kumimoji="1" lang="en-US" altLang="ja-JP" sz="1600" smtClean="0"/>
                        <a:t>5</a:t>
                      </a:r>
                      <a:r>
                        <a:rPr kumimoji="1" lang="ja-JP" altLang="en-US" sz="1600" smtClean="0"/>
                        <a:t>倍の処理速度を実現</a:t>
                      </a:r>
                      <a:endParaRPr kumimoji="1" lang="ja-JP" altLang="en-US" sz="1600"/>
                    </a:p>
                  </a:txBody>
                  <a:tcPr/>
                </a:tc>
              </a:tr>
              <a:tr h="370840">
                <a:tc>
                  <a:txBody>
                    <a:bodyPr/>
                    <a:lstStyle/>
                    <a:p>
                      <a:pPr algn="l"/>
                      <a:r>
                        <a:rPr kumimoji="1" lang="en-US" altLang="ja-JP" sz="1600" smtClean="0"/>
                        <a:t>Optical-Flow</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600" smtClean="0"/>
                        <a:t>CycleneVSoC FPGA</a:t>
                      </a:r>
                      <a:r>
                        <a:rPr kumimoji="1" lang="ja-JP" altLang="en-US" sz="1600" smtClean="0"/>
                        <a:t>によるアクセラレーション</a:t>
                      </a:r>
                    </a:p>
                  </a:txBody>
                  <a:tcPr/>
                </a:tc>
                <a:tc>
                  <a:txBody>
                    <a:bodyPr/>
                    <a:lstStyle/>
                    <a:p>
                      <a:r>
                        <a:rPr kumimoji="1" lang="en-US" altLang="ja-JP" sz="1600" smtClean="0"/>
                        <a:t>Altera</a:t>
                      </a:r>
                      <a:r>
                        <a:rPr kumimoji="1" lang="ja-JP" altLang="en-US" sz="1600" smtClean="0"/>
                        <a:t>公開</a:t>
                      </a:r>
                      <a:r>
                        <a:rPr kumimoji="1" lang="en-US" altLang="ja-JP" sz="1600" smtClean="0"/>
                        <a:t>OpenCL</a:t>
                      </a:r>
                      <a:r>
                        <a:rPr kumimoji="1" lang="ja-JP" altLang="en-US" sz="1600" smtClean="0"/>
                        <a:t>サンプルを改造。</a:t>
                      </a:r>
                      <a:r>
                        <a:rPr kumimoji="1" lang="en-US" altLang="ja-JP" sz="1600" smtClean="0"/>
                        <a:t>USB</a:t>
                      </a:r>
                      <a:r>
                        <a:rPr kumimoji="1" lang="ja-JP" altLang="en-US" sz="1600" smtClean="0"/>
                        <a:t>カメラ</a:t>
                      </a:r>
                      <a:r>
                        <a:rPr kumimoji="1" lang="en-US" altLang="ja-JP" sz="1600" smtClean="0"/>
                        <a:t>I/F</a:t>
                      </a:r>
                      <a:r>
                        <a:rPr kumimoji="1" lang="ja-JP" altLang="en-US" sz="1600" smtClean="0"/>
                        <a:t>でのリアルタイム化</a:t>
                      </a:r>
                      <a:endParaRPr kumimoji="1" lang="ja-JP" altLang="en-US" sz="1600"/>
                    </a:p>
                  </a:txBody>
                  <a:tcPr/>
                </a:tc>
                <a:tc>
                  <a:txBody>
                    <a:bodyPr/>
                    <a:lstStyle/>
                    <a:p>
                      <a:r>
                        <a:rPr kumimoji="1" lang="en-US" altLang="ja-JP" sz="1600" smtClean="0"/>
                        <a:t>demo</a:t>
                      </a:r>
                      <a:r>
                        <a:rPr kumimoji="1" lang="ja-JP" altLang="en-US" sz="1600" smtClean="0"/>
                        <a:t>開発中</a:t>
                      </a:r>
                      <a:endParaRPr kumimoji="1" lang="en-US" altLang="ja-JP" sz="1600" smtClean="0"/>
                    </a:p>
                    <a:p>
                      <a:r>
                        <a:rPr kumimoji="1" lang="en-US" altLang="ja-JP" sz="1600" smtClean="0"/>
                        <a:t>(~’16.9)</a:t>
                      </a:r>
                      <a:endParaRPr kumimoji="1" lang="ja-JP" altLang="en-US" sz="1600"/>
                    </a:p>
                  </a:txBody>
                  <a:tcPr/>
                </a:tc>
              </a:tr>
            </a:tbl>
          </a:graphicData>
        </a:graphic>
      </p:graphicFrame>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4995686"/>
            <a:ext cx="1906732" cy="1424164"/>
          </a:xfrm>
          <a:prstGeom prst="rect">
            <a:avLst/>
          </a:prstGeom>
        </p:spPr>
      </p:pic>
      <p:sp>
        <p:nvSpPr>
          <p:cNvPr id="6" name="テキスト ボックス 5"/>
          <p:cNvSpPr txBox="1"/>
          <p:nvPr/>
        </p:nvSpPr>
        <p:spPr>
          <a:xfrm>
            <a:off x="772109" y="4718687"/>
            <a:ext cx="1010213" cy="276999"/>
          </a:xfrm>
          <a:prstGeom prst="rect">
            <a:avLst/>
          </a:prstGeom>
          <a:noFill/>
        </p:spPr>
        <p:txBody>
          <a:bodyPr wrap="none" rtlCol="0">
            <a:spAutoFit/>
          </a:bodyPr>
          <a:lstStyle/>
          <a:p>
            <a:r>
              <a:rPr kumimoji="1" lang="en-US" altLang="ja-JP" sz="1200" smtClean="0">
                <a:solidFill>
                  <a:schemeClr val="tx1"/>
                </a:solidFill>
                <a:latin typeface="+mn-ea"/>
                <a:ea typeface="+mn-ea"/>
              </a:rPr>
              <a:t>OpeticalFlow</a:t>
            </a:r>
            <a:endParaRPr kumimoji="1" lang="ja-JP" altLang="en-US" sz="1200" smtClean="0">
              <a:solidFill>
                <a:schemeClr val="tx1"/>
              </a:solidFill>
              <a:latin typeface="+mn-ea"/>
              <a:ea typeface="+mn-ea"/>
            </a:endParaRPr>
          </a:p>
        </p:txBody>
      </p:sp>
      <p:sp>
        <p:nvSpPr>
          <p:cNvPr id="10" name="フローチャート : 直接アクセス記憶 9"/>
          <p:cNvSpPr/>
          <p:nvPr/>
        </p:nvSpPr>
        <p:spPr bwMode="auto">
          <a:xfrm>
            <a:off x="3625845" y="4783615"/>
            <a:ext cx="603802" cy="342900"/>
          </a:xfrm>
          <a:prstGeom prst="flowChartMagneticDrum">
            <a:avLst/>
          </a:prstGeom>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pPr algn="ctr"/>
            <a:endParaRPr kumimoji="1" lang="ja-JP" altLang="en-US" sz="1800" smtClean="0">
              <a:solidFill>
                <a:schemeClr val="tx1"/>
              </a:solidFill>
            </a:endParaRPr>
          </a:p>
        </p:txBody>
      </p:sp>
      <p:sp>
        <p:nvSpPr>
          <p:cNvPr id="12" name="テキスト ボックス 11"/>
          <p:cNvSpPr txBox="1"/>
          <p:nvPr/>
        </p:nvSpPr>
        <p:spPr>
          <a:xfrm>
            <a:off x="3470264" y="5104608"/>
            <a:ext cx="832279" cy="276999"/>
          </a:xfrm>
          <a:prstGeom prst="rect">
            <a:avLst/>
          </a:prstGeom>
          <a:noFill/>
        </p:spPr>
        <p:txBody>
          <a:bodyPr wrap="none" rtlCol="0">
            <a:spAutoFit/>
          </a:bodyPr>
          <a:lstStyle/>
          <a:p>
            <a:r>
              <a:rPr kumimoji="1" lang="en-US" altLang="ja-JP" sz="1200" smtClean="0">
                <a:solidFill>
                  <a:schemeClr val="tx1"/>
                </a:solidFill>
                <a:latin typeface="+mn-ea"/>
                <a:ea typeface="+mn-ea"/>
              </a:rPr>
              <a:t>USB Cam.</a:t>
            </a:r>
            <a:endParaRPr kumimoji="1" lang="ja-JP" altLang="en-US" sz="1200" smtClean="0">
              <a:solidFill>
                <a:schemeClr val="tx1"/>
              </a:solidFill>
              <a:latin typeface="+mn-ea"/>
              <a:ea typeface="+mn-ea"/>
            </a:endParaRPr>
          </a:p>
        </p:txBody>
      </p:sp>
      <p:sp>
        <p:nvSpPr>
          <p:cNvPr id="13" name="フローチャート: 処理 12"/>
          <p:cNvSpPr/>
          <p:nvPr/>
        </p:nvSpPr>
        <p:spPr bwMode="auto">
          <a:xfrm>
            <a:off x="4924425" y="5105400"/>
            <a:ext cx="1095375" cy="838200"/>
          </a:xfrm>
          <a:prstGeom prst="flowChartProcess">
            <a:avLst/>
          </a:prstGeom>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pPr algn="ctr"/>
            <a:endParaRPr kumimoji="1" lang="ja-JP" altLang="en-US" sz="1800" smtClean="0">
              <a:solidFill>
                <a:schemeClr val="tx1"/>
              </a:solidFill>
            </a:endParaRPr>
          </a:p>
        </p:txBody>
      </p:sp>
      <p:sp>
        <p:nvSpPr>
          <p:cNvPr id="14" name="テキスト ボックス 13"/>
          <p:cNvSpPr txBox="1"/>
          <p:nvPr/>
        </p:nvSpPr>
        <p:spPr>
          <a:xfrm>
            <a:off x="4970247" y="5093018"/>
            <a:ext cx="1040670" cy="830997"/>
          </a:xfrm>
          <a:prstGeom prst="rect">
            <a:avLst/>
          </a:prstGeom>
          <a:noFill/>
        </p:spPr>
        <p:txBody>
          <a:bodyPr wrap="none" rtlCol="0">
            <a:spAutoFit/>
          </a:bodyPr>
          <a:lstStyle/>
          <a:p>
            <a:r>
              <a:rPr lang="en-US" altLang="ja-JP" sz="1200" smtClean="0">
                <a:solidFill>
                  <a:schemeClr val="tx1"/>
                </a:solidFill>
                <a:latin typeface="+mn-ea"/>
                <a:ea typeface="+mn-ea"/>
              </a:rPr>
              <a:t>ARM A9@1G</a:t>
            </a:r>
          </a:p>
          <a:p>
            <a:r>
              <a:rPr lang="en-US" altLang="ja-JP" sz="1200" smtClean="0">
                <a:solidFill>
                  <a:schemeClr val="tx1"/>
                </a:solidFill>
                <a:latin typeface="+mn-ea"/>
                <a:ea typeface="+mn-ea"/>
              </a:rPr>
              <a:t>linux</a:t>
            </a:r>
          </a:p>
          <a:p>
            <a:r>
              <a:rPr lang="en-US" altLang="ja-JP" sz="1200" smtClean="0">
                <a:solidFill>
                  <a:schemeClr val="tx1"/>
                </a:solidFill>
                <a:latin typeface="+mn-ea"/>
                <a:ea typeface="+mn-ea"/>
              </a:rPr>
              <a:t>USB I/F</a:t>
            </a:r>
          </a:p>
          <a:p>
            <a:r>
              <a:rPr kumimoji="1" lang="en-US" altLang="ja-JP" sz="1200" smtClean="0">
                <a:solidFill>
                  <a:schemeClr val="tx1"/>
                </a:solidFill>
                <a:latin typeface="+mn-ea"/>
                <a:ea typeface="+mn-ea"/>
              </a:rPr>
              <a:t>Ether I/F</a:t>
            </a:r>
            <a:endParaRPr kumimoji="1" lang="ja-JP" altLang="en-US" sz="1200" smtClean="0">
              <a:solidFill>
                <a:schemeClr val="tx1"/>
              </a:solidFill>
              <a:latin typeface="+mn-ea"/>
              <a:ea typeface="+mn-ea"/>
            </a:endParaRPr>
          </a:p>
        </p:txBody>
      </p:sp>
      <p:sp>
        <p:nvSpPr>
          <p:cNvPr id="15" name="フローチャート: 処理 14"/>
          <p:cNvSpPr/>
          <p:nvPr/>
        </p:nvSpPr>
        <p:spPr bwMode="auto">
          <a:xfrm>
            <a:off x="4933369" y="5977324"/>
            <a:ext cx="1095375" cy="449968"/>
          </a:xfrm>
          <a:prstGeom prst="flowChartProcess">
            <a:avLst/>
          </a:prstGeom>
          <a:noFill/>
          <a:ln>
            <a:headEnd/>
            <a:tailEnd/>
          </a:ln>
        </p:spPr>
        <p:style>
          <a:lnRef idx="2">
            <a:schemeClr val="accent3"/>
          </a:lnRef>
          <a:fillRef idx="1">
            <a:schemeClr val="lt1"/>
          </a:fillRef>
          <a:effectRef idx="0">
            <a:schemeClr val="accent3"/>
          </a:effectRef>
          <a:fontRef idx="minor">
            <a:schemeClr val="dk1"/>
          </a:fontRef>
        </p:style>
        <p:txBody>
          <a:bodyPr wrap="none" rtlCol="0" anchor="ctr" anchorCtr="0">
            <a:noAutofit/>
          </a:bodyPr>
          <a:lstStyle/>
          <a:p>
            <a:pPr algn="ctr"/>
            <a:endParaRPr kumimoji="1" lang="ja-JP" altLang="en-US" sz="1800" smtClean="0">
              <a:solidFill>
                <a:schemeClr val="tx1"/>
              </a:solidFill>
            </a:endParaRPr>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793" y="5462271"/>
            <a:ext cx="1355854" cy="847409"/>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145" y="5561593"/>
            <a:ext cx="1355854" cy="847409"/>
          </a:xfrm>
          <a:prstGeom prst="rect">
            <a:avLst/>
          </a:prstGeom>
        </p:spPr>
      </p:pic>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022" y="5650706"/>
            <a:ext cx="1355854" cy="847409"/>
          </a:xfrm>
          <a:prstGeom prst="rect">
            <a:avLst/>
          </a:prstGeom>
        </p:spPr>
      </p:pic>
      <p:cxnSp>
        <p:nvCxnSpPr>
          <p:cNvPr id="22" name="カギ線コネクタ 21"/>
          <p:cNvCxnSpPr>
            <a:stCxn id="10" idx="4"/>
            <a:endCxn id="14" idx="0"/>
          </p:cNvCxnSpPr>
          <p:nvPr/>
        </p:nvCxnSpPr>
        <p:spPr bwMode="auto">
          <a:xfrm>
            <a:off x="4229647" y="4955065"/>
            <a:ext cx="1260935" cy="137953"/>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7" name="カギ線コネクタ 26"/>
          <p:cNvCxnSpPr>
            <a:stCxn id="13" idx="1"/>
            <a:endCxn id="15" idx="1"/>
          </p:cNvCxnSpPr>
          <p:nvPr/>
        </p:nvCxnSpPr>
        <p:spPr bwMode="auto">
          <a:xfrm rot="10800000" flipH="1" flipV="1">
            <a:off x="4924425" y="5524500"/>
            <a:ext cx="8944" cy="677808"/>
          </a:xfrm>
          <a:prstGeom prst="bentConnector3">
            <a:avLst>
              <a:gd name="adj1" fmla="val -2555903"/>
            </a:avLst>
          </a:prstGeom>
          <a:ln>
            <a:headEnd type="arrow" w="med" len="med"/>
            <a:tailEnd type="arrow"/>
          </a:ln>
        </p:spPr>
        <p:style>
          <a:lnRef idx="2">
            <a:schemeClr val="accent2"/>
          </a:lnRef>
          <a:fillRef idx="0">
            <a:schemeClr val="accent2"/>
          </a:fillRef>
          <a:effectRef idx="1">
            <a:schemeClr val="accent2"/>
          </a:effectRef>
          <a:fontRef idx="minor">
            <a:schemeClr val="tx1"/>
          </a:fontRef>
        </p:style>
      </p:cxnSp>
      <p:cxnSp>
        <p:nvCxnSpPr>
          <p:cNvPr id="31" name="カギ線コネクタ 30"/>
          <p:cNvCxnSpPr>
            <a:stCxn id="13" idx="3"/>
            <a:endCxn id="37" idx="1"/>
          </p:cNvCxnSpPr>
          <p:nvPr/>
        </p:nvCxnSpPr>
        <p:spPr bwMode="auto">
          <a:xfrm>
            <a:off x="6019800" y="5524500"/>
            <a:ext cx="409575" cy="28756"/>
          </a:xfrm>
          <a:prstGeom prst="bentConnector3">
            <a:avLst>
              <a:gd name="adj1" fmla="val 50000"/>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37" name="フローチャート : 準備 36"/>
          <p:cNvSpPr/>
          <p:nvPr/>
        </p:nvSpPr>
        <p:spPr bwMode="auto">
          <a:xfrm>
            <a:off x="6429375" y="5243107"/>
            <a:ext cx="828675" cy="620297"/>
          </a:xfrm>
          <a:prstGeom prst="flowChartPreparation">
            <a:avLst/>
          </a:prstGeom>
          <a:ln>
            <a:headEnd/>
            <a:tailEnd/>
          </a:ln>
        </p:spPr>
        <p:style>
          <a:lnRef idx="2">
            <a:schemeClr val="accent5"/>
          </a:lnRef>
          <a:fillRef idx="1">
            <a:schemeClr val="lt1"/>
          </a:fillRef>
          <a:effectRef idx="0">
            <a:schemeClr val="accent5"/>
          </a:effectRef>
          <a:fontRef idx="minor">
            <a:schemeClr val="dk1"/>
          </a:fontRef>
        </p:style>
        <p:txBody>
          <a:bodyPr wrap="none" rtlCol="0" anchor="ctr" anchorCtr="0">
            <a:noAutofit/>
          </a:bodyPr>
          <a:lstStyle/>
          <a:p>
            <a:pPr algn="ctr"/>
            <a:endParaRPr kumimoji="1" lang="ja-JP" altLang="en-US" sz="1800" smtClean="0">
              <a:solidFill>
                <a:schemeClr val="tx1"/>
              </a:solidFill>
            </a:endParaRPr>
          </a:p>
        </p:txBody>
      </p:sp>
      <p:sp>
        <p:nvSpPr>
          <p:cNvPr id="38" name="テキスト ボックス 37"/>
          <p:cNvSpPr txBox="1"/>
          <p:nvPr/>
        </p:nvSpPr>
        <p:spPr>
          <a:xfrm>
            <a:off x="6410325" y="5408147"/>
            <a:ext cx="851515" cy="276999"/>
          </a:xfrm>
          <a:prstGeom prst="rect">
            <a:avLst/>
          </a:prstGeom>
          <a:noFill/>
        </p:spPr>
        <p:txBody>
          <a:bodyPr wrap="none" rtlCol="0">
            <a:spAutoFit/>
          </a:bodyPr>
          <a:lstStyle/>
          <a:p>
            <a:r>
              <a:rPr kumimoji="1" lang="en-US" altLang="ja-JP" sz="1200" smtClean="0">
                <a:solidFill>
                  <a:schemeClr val="tx1"/>
                </a:solidFill>
                <a:latin typeface="+mn-ea"/>
                <a:ea typeface="+mn-ea"/>
              </a:rPr>
              <a:t>Windows7</a:t>
            </a:r>
            <a:endParaRPr kumimoji="1" lang="ja-JP" altLang="en-US" sz="1200" smtClean="0">
              <a:solidFill>
                <a:schemeClr val="tx1"/>
              </a:solidFill>
              <a:latin typeface="+mn-ea"/>
              <a:ea typeface="+mn-ea"/>
            </a:endParaRPr>
          </a:p>
        </p:txBody>
      </p:sp>
      <p:sp>
        <p:nvSpPr>
          <p:cNvPr id="42" name="フローチャート : 論理積ゲート 41"/>
          <p:cNvSpPr/>
          <p:nvPr/>
        </p:nvSpPr>
        <p:spPr bwMode="auto">
          <a:xfrm flipH="1">
            <a:off x="7258050" y="5024041"/>
            <a:ext cx="1706880" cy="1285639"/>
          </a:xfrm>
          <a:prstGeom prst="flowChartDelay">
            <a:avLst/>
          </a:prstGeom>
          <a:noFill/>
          <a:ln>
            <a:headEnd/>
            <a:tailEnd/>
          </a:ln>
        </p:spPr>
        <p:style>
          <a:lnRef idx="2">
            <a:schemeClr val="accent5"/>
          </a:lnRef>
          <a:fillRef idx="1">
            <a:schemeClr val="lt1"/>
          </a:fillRef>
          <a:effectRef idx="0">
            <a:schemeClr val="accent5"/>
          </a:effectRef>
          <a:fontRef idx="minor">
            <a:schemeClr val="dk1"/>
          </a:fontRef>
        </p:style>
        <p:txBody>
          <a:bodyPr wrap="none" rtlCol="0" anchor="ctr" anchorCtr="0">
            <a:noAutofit/>
          </a:bodyPr>
          <a:lstStyle/>
          <a:p>
            <a:pPr algn="ctr"/>
            <a:endParaRPr kumimoji="1" lang="ja-JP" altLang="en-US" sz="1800" smtClean="0">
              <a:solidFill>
                <a:schemeClr val="tx1"/>
              </a:solidFill>
            </a:endParaRPr>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420" y="5278667"/>
            <a:ext cx="1325880" cy="828675"/>
          </a:xfrm>
          <a:prstGeom prst="rect">
            <a:avLst/>
          </a:prstGeom>
        </p:spPr>
      </p:pic>
    </p:spTree>
    <p:extLst>
      <p:ext uri="{BB962C8B-B14F-4D97-AF65-F5344CB8AC3E}">
        <p14:creationId xmlns:p14="http://schemas.microsoft.com/office/powerpoint/2010/main" val="19813060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54E2E7BD-7B30-4A79-AF4E-2991678D7F7F}" type="slidenum">
              <a:rPr lang="en-US" altLang="ja-JP">
                <a:solidFill>
                  <a:prstClr val="black"/>
                </a:solidFill>
              </a:rPr>
              <a:pPr>
                <a:defRPr/>
              </a:pPr>
              <a:t>10</a:t>
            </a:fld>
            <a:endParaRPr lang="en-US" altLang="ja-JP" dirty="0">
              <a:solidFill>
                <a:prstClr val="black"/>
              </a:solidFill>
            </a:endParaRPr>
          </a:p>
        </p:txBody>
      </p:sp>
      <p:sp>
        <p:nvSpPr>
          <p:cNvPr id="5" name="Text Box 5"/>
          <p:cNvSpPr txBox="1">
            <a:spLocks noChangeArrowheads="1"/>
          </p:cNvSpPr>
          <p:nvPr/>
        </p:nvSpPr>
        <p:spPr bwMode="auto">
          <a:xfrm>
            <a:off x="193674" y="-25400"/>
            <a:ext cx="796925"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en-US" altLang="ja-JP" sz="5000" i="1">
                <a:solidFill>
                  <a:srgbClr val="1C1C1C"/>
                </a:solidFill>
                <a:latin typeface="Times New Roman" pitchFamily="18" charset="0"/>
              </a:rPr>
              <a:t>9</a:t>
            </a:r>
            <a:r>
              <a:rPr lang="en-US" altLang="ja-JP" sz="5000" i="1"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
        <p:nvSpPr>
          <p:cNvPr id="7" name="Rectangle 2"/>
          <p:cNvSpPr>
            <a:spLocks noGrp="1" noChangeArrowheads="1"/>
          </p:cNvSpPr>
          <p:nvPr>
            <p:ph type="title"/>
          </p:nvPr>
        </p:nvSpPr>
        <p:spPr>
          <a:xfrm>
            <a:off x="896893" y="144010"/>
            <a:ext cx="4217821" cy="452432"/>
          </a:xfrm>
        </p:spPr>
        <p:txBody>
          <a:bodyPr/>
          <a:lstStyle/>
          <a:p>
            <a:pPr eaLnBrk="1" hangingPunct="1"/>
            <a:r>
              <a:rPr lang="ja-JP" altLang="en-US" sz="2600" smtClean="0">
                <a:latin typeface="HGPｺﾞｼｯｸE" pitchFamily="50" charset="-128"/>
                <a:ea typeface="HGPｺﾞｼｯｸE" pitchFamily="50" charset="-128"/>
              </a:rPr>
              <a:t>車載 </a:t>
            </a:r>
            <a:r>
              <a:rPr lang="en-US" altLang="ja-JP" sz="2600" smtClean="0">
                <a:latin typeface="HGPｺﾞｼｯｸE" pitchFamily="50" charset="-128"/>
                <a:ea typeface="HGPｺﾞｼｯｸE" pitchFamily="50" charset="-128"/>
              </a:rPr>
              <a:t>ADAS-Level-3</a:t>
            </a:r>
            <a:r>
              <a:rPr lang="ja-JP" altLang="en-US" sz="2600" smtClean="0">
                <a:latin typeface="HGPｺﾞｼｯｸE" pitchFamily="50" charset="-128"/>
                <a:ea typeface="HGPｺﾞｼｯｸE" pitchFamily="50" charset="-128"/>
              </a:rPr>
              <a:t>に向けて</a:t>
            </a:r>
            <a:endParaRPr lang="ja-JP" altLang="en-US" sz="2600" dirty="0" smtClean="0">
              <a:latin typeface="HGPｺﾞｼｯｸE" pitchFamily="50" charset="-128"/>
              <a:ea typeface="HGPｺﾞｼｯｸE" pitchFamily="50" charset="-128"/>
            </a:endParaRP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43" y="1052699"/>
            <a:ext cx="4288541" cy="2462026"/>
          </a:xfrm>
          <a:prstGeom prst="rect">
            <a:avLst/>
          </a:prstGeom>
        </p:spPr>
      </p:pic>
      <p:sp>
        <p:nvSpPr>
          <p:cNvPr id="9" name="テキスト ボックス 8"/>
          <p:cNvSpPr txBox="1"/>
          <p:nvPr/>
        </p:nvSpPr>
        <p:spPr>
          <a:xfrm>
            <a:off x="49168" y="774212"/>
            <a:ext cx="2058577" cy="430887"/>
          </a:xfrm>
          <a:prstGeom prst="rect">
            <a:avLst/>
          </a:prstGeom>
          <a:noFill/>
        </p:spPr>
        <p:txBody>
          <a:bodyPr wrap="none" rtlCol="0">
            <a:spAutoFit/>
          </a:bodyPr>
          <a:lstStyle/>
          <a:p>
            <a:r>
              <a:rPr kumimoji="1" lang="ja-JP" altLang="en-US" sz="2200" smtClean="0">
                <a:solidFill>
                  <a:schemeClr val="tx1"/>
                </a:solidFill>
                <a:latin typeface="+mn-ea"/>
                <a:ea typeface="+mn-ea"/>
              </a:rPr>
              <a:t>■</a:t>
            </a:r>
            <a:r>
              <a:rPr kumimoji="1" lang="en-US" altLang="ja-JP" sz="2200" smtClean="0">
                <a:solidFill>
                  <a:schemeClr val="tx1"/>
                </a:solidFill>
                <a:latin typeface="+mn-ea"/>
                <a:ea typeface="+mn-ea"/>
              </a:rPr>
              <a:t>ADAS</a:t>
            </a:r>
            <a:r>
              <a:rPr kumimoji="1" lang="ja-JP" altLang="en-US" sz="2200" smtClean="0">
                <a:solidFill>
                  <a:schemeClr val="tx1"/>
                </a:solidFill>
                <a:latin typeface="+mn-ea"/>
                <a:ea typeface="+mn-ea"/>
              </a:rPr>
              <a:t>トレンド</a:t>
            </a:r>
            <a:endParaRPr kumimoji="1" lang="ja-JP" altLang="en-US" sz="2200" smtClean="0">
              <a:solidFill>
                <a:schemeClr val="tx1"/>
              </a:solidFill>
              <a:latin typeface="+mn-ea"/>
              <a:ea typeface="+mn-ea"/>
            </a:endParaRPr>
          </a:p>
        </p:txBody>
      </p:sp>
      <p:graphicFrame>
        <p:nvGraphicFramePr>
          <p:cNvPr id="11" name="表 10"/>
          <p:cNvGraphicFramePr>
            <a:graphicFrameLocks noGrp="1"/>
          </p:cNvGraphicFramePr>
          <p:nvPr>
            <p:extLst>
              <p:ext uri="{D42A27DB-BD31-4B8C-83A1-F6EECF244321}">
                <p14:modId xmlns:p14="http://schemas.microsoft.com/office/powerpoint/2010/main" val="1140589394"/>
              </p:ext>
            </p:extLst>
          </p:nvPr>
        </p:nvGraphicFramePr>
        <p:xfrm>
          <a:off x="4906918" y="1123950"/>
          <a:ext cx="3903707" cy="1807671"/>
        </p:xfrm>
        <a:graphic>
          <a:graphicData uri="http://schemas.openxmlformats.org/drawingml/2006/table">
            <a:tbl>
              <a:tblPr>
                <a:tableStyleId>{284E427A-3D55-4303-BF80-6455036E1DE7}</a:tableStyleId>
              </a:tblPr>
              <a:tblGrid>
                <a:gridCol w="771647"/>
                <a:gridCol w="3132060"/>
              </a:tblGrid>
              <a:tr h="297786">
                <a:tc>
                  <a:txBody>
                    <a:bodyPr/>
                    <a:lstStyle/>
                    <a:p>
                      <a:pPr algn="ctr" fontAlgn="b"/>
                      <a:r>
                        <a:rPr lang="ja-JP" altLang="en-US" sz="1200" u="none" strike="noStrike">
                          <a:solidFill>
                            <a:schemeClr val="bg1"/>
                          </a:solidFill>
                          <a:effectLst/>
                        </a:rPr>
                        <a:t>検出対象</a:t>
                      </a:r>
                      <a:endParaRPr lang="ja-JP" altLang="en-US" sz="1200" b="0" i="0" u="none" strike="noStrike">
                        <a:solidFill>
                          <a:schemeClr val="bg1"/>
                        </a:solidFill>
                        <a:effectLst/>
                        <a:latin typeface="ＭＳ Ｐゴシック"/>
                      </a:endParaRPr>
                    </a:p>
                  </a:txBody>
                  <a:tcPr marL="0" marR="0" marT="0" marB="0" anchor="ctr">
                    <a:solidFill>
                      <a:schemeClr val="accent5">
                        <a:lumMod val="75000"/>
                      </a:schemeClr>
                    </a:solidFill>
                  </a:tcPr>
                </a:tc>
                <a:tc>
                  <a:txBody>
                    <a:bodyPr/>
                    <a:lstStyle/>
                    <a:p>
                      <a:pPr algn="ctr" fontAlgn="b"/>
                      <a:r>
                        <a:rPr lang="ja-JP" altLang="en-US" sz="1200" u="none" strike="noStrike">
                          <a:solidFill>
                            <a:schemeClr val="bg1"/>
                          </a:solidFill>
                          <a:effectLst/>
                        </a:rPr>
                        <a:t>アプリケーション</a:t>
                      </a:r>
                      <a:endParaRPr lang="ja-JP" altLang="en-US" sz="1200" b="0" i="0" u="none" strike="noStrike">
                        <a:solidFill>
                          <a:schemeClr val="bg1"/>
                        </a:solidFill>
                        <a:effectLst/>
                        <a:latin typeface="ＭＳ Ｐゴシック"/>
                      </a:endParaRPr>
                    </a:p>
                  </a:txBody>
                  <a:tcPr marL="0" marR="0" marT="0" marB="0" anchor="ctr">
                    <a:solidFill>
                      <a:schemeClr val="accent5">
                        <a:lumMod val="75000"/>
                      </a:schemeClr>
                    </a:solidFill>
                  </a:tcPr>
                </a:tc>
              </a:tr>
              <a:tr h="282113">
                <a:tc>
                  <a:txBody>
                    <a:bodyPr/>
                    <a:lstStyle/>
                    <a:p>
                      <a:pPr algn="ctr" fontAlgn="b"/>
                      <a:r>
                        <a:rPr lang="ja-JP" altLang="en-US" sz="1200" u="none" strike="noStrike">
                          <a:effectLst/>
                        </a:rPr>
                        <a:t>自車位置</a:t>
                      </a:r>
                      <a:endParaRPr lang="ja-JP" altLang="en-US" sz="1200" b="0" i="0" u="none" strike="noStrike">
                        <a:solidFill>
                          <a:srgbClr val="000000"/>
                        </a:solidFill>
                        <a:effectLst/>
                        <a:latin typeface="ＭＳ Ｐゴシック"/>
                      </a:endParaRPr>
                    </a:p>
                  </a:txBody>
                  <a:tcPr marL="0" marR="0" marT="0" marB="0" anchor="ctr"/>
                </a:tc>
                <a:tc>
                  <a:txBody>
                    <a:bodyPr/>
                    <a:lstStyle/>
                    <a:p>
                      <a:pPr algn="l" fontAlgn="b"/>
                      <a:r>
                        <a:rPr lang="ja-JP" altLang="en-US" sz="1200" u="none" strike="noStrike">
                          <a:effectLst/>
                        </a:rPr>
                        <a:t>レーン、運転安定化、</a:t>
                      </a:r>
                      <a:r>
                        <a:rPr lang="ja-JP" altLang="en-US" sz="1200" u="none" strike="noStrike">
                          <a:effectLst/>
                        </a:rPr>
                        <a:t>パーキングアシスト</a:t>
                      </a:r>
                      <a:r>
                        <a:rPr lang="ja-JP" altLang="en-US" sz="1200" u="none" strike="noStrike" smtClean="0">
                          <a:effectLst/>
                        </a:rPr>
                        <a:t>など</a:t>
                      </a:r>
                      <a:endParaRPr lang="ja-JP" altLang="en-US" sz="1200" b="0" i="0" u="none" strike="noStrike">
                        <a:solidFill>
                          <a:srgbClr val="000000"/>
                        </a:solidFill>
                        <a:effectLst/>
                        <a:latin typeface="ＭＳ Ｐゴシック"/>
                      </a:endParaRPr>
                    </a:p>
                  </a:txBody>
                  <a:tcPr marL="0" marR="0" marT="0" marB="0" anchor="ctr"/>
                </a:tc>
              </a:tr>
              <a:tr h="282113">
                <a:tc>
                  <a:txBody>
                    <a:bodyPr/>
                    <a:lstStyle/>
                    <a:p>
                      <a:pPr algn="ctr" fontAlgn="b"/>
                      <a:r>
                        <a:rPr lang="ja-JP" altLang="en-US" sz="1200" u="none" strike="noStrike">
                          <a:effectLst/>
                        </a:rPr>
                        <a:t>レーン</a:t>
                      </a:r>
                      <a:endParaRPr lang="ja-JP" altLang="en-US" sz="1200" b="0" i="0" u="none" strike="noStrike">
                        <a:solidFill>
                          <a:srgbClr val="000000"/>
                        </a:solidFill>
                        <a:effectLst/>
                        <a:latin typeface="ＭＳ Ｐゴシック"/>
                      </a:endParaRPr>
                    </a:p>
                  </a:txBody>
                  <a:tcPr marL="0" marR="0" marT="0" marB="0" anchor="ctr"/>
                </a:tc>
                <a:tc>
                  <a:txBody>
                    <a:bodyPr/>
                    <a:lstStyle/>
                    <a:p>
                      <a:pPr algn="l" fontAlgn="b"/>
                      <a:r>
                        <a:rPr lang="ja-JP" altLang="en-US" sz="1200" u="none" strike="noStrike">
                          <a:effectLst/>
                        </a:rPr>
                        <a:t>逸脱防止、分流、合流、追い越し、右左折</a:t>
                      </a:r>
                      <a:endParaRPr lang="ja-JP" altLang="en-US" sz="1200" b="0" i="0" u="none" strike="noStrike">
                        <a:solidFill>
                          <a:srgbClr val="000000"/>
                        </a:solidFill>
                        <a:effectLst/>
                        <a:latin typeface="ＭＳ Ｐゴシック"/>
                      </a:endParaRPr>
                    </a:p>
                  </a:txBody>
                  <a:tcPr marL="0" marR="0" marT="0" marB="0" anchor="ctr"/>
                </a:tc>
              </a:tr>
              <a:tr h="282113">
                <a:tc>
                  <a:txBody>
                    <a:bodyPr/>
                    <a:lstStyle/>
                    <a:p>
                      <a:pPr algn="ctr" fontAlgn="b"/>
                      <a:r>
                        <a:rPr lang="ja-JP" altLang="en-US" sz="1200" u="none" strike="noStrike">
                          <a:effectLst/>
                        </a:rPr>
                        <a:t>物体</a:t>
                      </a:r>
                      <a:endParaRPr lang="ja-JP" altLang="en-US" sz="1200" b="0" i="0" u="none" strike="noStrike">
                        <a:solidFill>
                          <a:srgbClr val="000000"/>
                        </a:solidFill>
                        <a:effectLst/>
                        <a:latin typeface="ＭＳ Ｐゴシック"/>
                      </a:endParaRPr>
                    </a:p>
                  </a:txBody>
                  <a:tcPr marL="0" marR="0" marT="0" marB="0" anchor="ctr"/>
                </a:tc>
                <a:tc>
                  <a:txBody>
                    <a:bodyPr/>
                    <a:lstStyle/>
                    <a:p>
                      <a:pPr algn="l" fontAlgn="b"/>
                      <a:r>
                        <a:rPr lang="ja-JP" altLang="en-US" sz="1200" u="none" strike="noStrike">
                          <a:effectLst/>
                        </a:rPr>
                        <a:t>衝突回避、イマージェンシブレーキ、パーキングアシスト</a:t>
                      </a:r>
                      <a:endParaRPr lang="ja-JP" altLang="en-US" sz="1200" b="0" i="0" u="none" strike="noStrike">
                        <a:solidFill>
                          <a:srgbClr val="000000"/>
                        </a:solidFill>
                        <a:effectLst/>
                        <a:latin typeface="ＭＳ Ｐゴシック"/>
                      </a:endParaRPr>
                    </a:p>
                  </a:txBody>
                  <a:tcPr marL="0" marR="0" marT="0" marB="0" anchor="ctr"/>
                </a:tc>
              </a:tr>
              <a:tr h="282113">
                <a:tc>
                  <a:txBody>
                    <a:bodyPr/>
                    <a:lstStyle/>
                    <a:p>
                      <a:pPr algn="ctr" fontAlgn="b"/>
                      <a:r>
                        <a:rPr lang="ja-JP" altLang="en-US" sz="1200" u="none" strike="noStrike">
                          <a:effectLst/>
                        </a:rPr>
                        <a:t>信号</a:t>
                      </a:r>
                      <a:endParaRPr lang="ja-JP" altLang="en-US" sz="1200" b="0" i="0" u="none" strike="noStrike">
                        <a:solidFill>
                          <a:srgbClr val="000000"/>
                        </a:solidFill>
                        <a:effectLst/>
                        <a:latin typeface="ＭＳ Ｐゴシック"/>
                      </a:endParaRPr>
                    </a:p>
                  </a:txBody>
                  <a:tcPr marL="0" marR="0" marT="0" marB="0" anchor="ctr"/>
                </a:tc>
                <a:tc>
                  <a:txBody>
                    <a:bodyPr/>
                    <a:lstStyle/>
                    <a:p>
                      <a:pPr algn="l" fontAlgn="b"/>
                      <a:r>
                        <a:rPr lang="ja-JP" altLang="en-US" sz="1200" u="none" strike="noStrike">
                          <a:effectLst/>
                        </a:rPr>
                        <a:t>走行ルールの遵守、発進・停止</a:t>
                      </a:r>
                      <a:endParaRPr lang="ja-JP" altLang="en-US" sz="1200" b="0" i="0" u="none" strike="noStrike">
                        <a:solidFill>
                          <a:srgbClr val="000000"/>
                        </a:solidFill>
                        <a:effectLst/>
                        <a:latin typeface="ＭＳ Ｐゴシック"/>
                      </a:endParaRPr>
                    </a:p>
                  </a:txBody>
                  <a:tcPr marL="0" marR="0" marT="0" marB="0" anchor="ctr"/>
                </a:tc>
              </a:tr>
              <a:tr h="297786">
                <a:tc>
                  <a:txBody>
                    <a:bodyPr/>
                    <a:lstStyle/>
                    <a:p>
                      <a:pPr algn="ctr" fontAlgn="b"/>
                      <a:r>
                        <a:rPr lang="ja-JP" altLang="en-US" sz="1200" u="none" strike="noStrike">
                          <a:effectLst/>
                        </a:rPr>
                        <a:t>標識</a:t>
                      </a:r>
                      <a:endParaRPr lang="ja-JP" altLang="en-US" sz="1200" b="0" i="0" u="none" strike="noStrike">
                        <a:solidFill>
                          <a:srgbClr val="000000"/>
                        </a:solidFill>
                        <a:effectLst/>
                        <a:latin typeface="ＭＳ Ｐゴシック"/>
                      </a:endParaRPr>
                    </a:p>
                  </a:txBody>
                  <a:tcPr marL="0" marR="0" marT="0" marB="0" anchor="ctr"/>
                </a:tc>
                <a:tc>
                  <a:txBody>
                    <a:bodyPr/>
                    <a:lstStyle/>
                    <a:p>
                      <a:pPr algn="l" fontAlgn="b"/>
                      <a:r>
                        <a:rPr lang="ja-JP" altLang="en-US" sz="1200" u="none" strike="noStrike">
                          <a:effectLst/>
                        </a:rPr>
                        <a:t>走行ルールの遵守</a:t>
                      </a:r>
                      <a:endParaRPr lang="ja-JP" altLang="en-US" sz="1200" b="0" i="0" u="none" strike="noStrike">
                        <a:solidFill>
                          <a:srgbClr val="000000"/>
                        </a:solidFill>
                        <a:effectLst/>
                        <a:latin typeface="ＭＳ Ｐゴシック"/>
                      </a:endParaRPr>
                    </a:p>
                  </a:txBody>
                  <a:tcPr marL="0" marR="0" marT="0" marB="0" anchor="ctr"/>
                </a:tc>
              </a:tr>
            </a:tbl>
          </a:graphicData>
        </a:graphic>
      </p:graphicFrame>
      <p:sp>
        <p:nvSpPr>
          <p:cNvPr id="28" name="テキスト ボックス 27"/>
          <p:cNvSpPr txBox="1"/>
          <p:nvPr/>
        </p:nvSpPr>
        <p:spPr>
          <a:xfrm>
            <a:off x="4594884" y="765852"/>
            <a:ext cx="2375971" cy="430887"/>
          </a:xfrm>
          <a:prstGeom prst="rect">
            <a:avLst/>
          </a:prstGeom>
          <a:noFill/>
        </p:spPr>
        <p:txBody>
          <a:bodyPr wrap="none" rtlCol="0">
            <a:spAutoFit/>
          </a:bodyPr>
          <a:lstStyle/>
          <a:p>
            <a:r>
              <a:rPr lang="ja-JP" altLang="en-US" sz="2200" smtClean="0">
                <a:solidFill>
                  <a:schemeClr val="tx1"/>
                </a:solidFill>
                <a:latin typeface="+mn-ea"/>
                <a:ea typeface="+mn-ea"/>
              </a:rPr>
              <a:t>■検出対象と応用</a:t>
            </a:r>
            <a:endParaRPr kumimoji="1" lang="ja-JP" altLang="en-US" sz="2200" smtClean="0">
              <a:solidFill>
                <a:schemeClr val="tx1"/>
              </a:solidFill>
              <a:latin typeface="+mn-ea"/>
              <a:ea typeface="+mn-ea"/>
            </a:endParaRPr>
          </a:p>
        </p:txBody>
      </p:sp>
      <p:grpSp>
        <p:nvGrpSpPr>
          <p:cNvPr id="29" name="グループ化 28"/>
          <p:cNvGrpSpPr/>
          <p:nvPr/>
        </p:nvGrpSpPr>
        <p:grpSpPr>
          <a:xfrm>
            <a:off x="334918" y="3591913"/>
            <a:ext cx="7104107" cy="2795975"/>
            <a:chOff x="0" y="0"/>
            <a:chExt cx="7191375" cy="4314825"/>
          </a:xfrm>
        </p:grpSpPr>
        <p:graphicFrame>
          <p:nvGraphicFramePr>
            <p:cNvPr id="30" name="グラフ 29"/>
            <p:cNvGraphicFramePr/>
            <p:nvPr/>
          </p:nvGraphicFramePr>
          <p:xfrm>
            <a:off x="0" y="0"/>
            <a:ext cx="7191375" cy="4314825"/>
          </p:xfrm>
          <a:graphic>
            <a:graphicData uri="http://schemas.openxmlformats.org/drawingml/2006/chart">
              <c:chart xmlns:c="http://schemas.openxmlformats.org/drawingml/2006/chart" xmlns:r="http://schemas.openxmlformats.org/officeDocument/2006/relationships" r:id="rId3"/>
            </a:graphicData>
          </a:graphic>
        </p:graphicFrame>
        <p:sp>
          <p:nvSpPr>
            <p:cNvPr id="32" name="正方形/長方形 31"/>
            <p:cNvSpPr/>
            <p:nvPr/>
          </p:nvSpPr>
          <p:spPr>
            <a:xfrm>
              <a:off x="76201" y="633413"/>
              <a:ext cx="3076575" cy="1552575"/>
            </a:xfrm>
            <a:prstGeom prst="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100" b="1" i="1" u="sng">
                  <a:solidFill>
                    <a:schemeClr val="bg1"/>
                  </a:solidFill>
                </a:rPr>
                <a:t>判断</a:t>
              </a:r>
              <a:endParaRPr kumimoji="1" lang="en-US" altLang="ja-JP" sz="1100" b="1" i="1" u="sng">
                <a:solidFill>
                  <a:schemeClr val="bg1"/>
                </a:solidFill>
              </a:endParaRPr>
            </a:p>
            <a:p>
              <a:pPr algn="l"/>
              <a:r>
                <a:rPr kumimoji="1" lang="ja-JP" altLang="en-US" sz="1100" b="1" i="1" u="sng">
                  <a:solidFill>
                    <a:schemeClr val="bg1"/>
                  </a:solidFill>
                </a:rPr>
                <a:t>認知内容との統合</a:t>
              </a:r>
              <a:endParaRPr kumimoji="1" lang="en-US" altLang="ja-JP" sz="1100" b="1" i="1" u="sng">
                <a:solidFill>
                  <a:schemeClr val="bg1"/>
                </a:solidFill>
              </a:endParaRPr>
            </a:p>
            <a:p>
              <a:pPr algn="l"/>
              <a:r>
                <a:rPr kumimoji="1" lang="ja-JP" altLang="en-US" sz="1100" b="1" i="1" u="sng">
                  <a:solidFill>
                    <a:schemeClr val="bg1"/>
                  </a:solidFill>
                </a:rPr>
                <a:t>ダイナミックマップ</a:t>
              </a:r>
              <a:endParaRPr kumimoji="1" lang="en-US" altLang="ja-JP" sz="1100" b="1" i="1" u="sng">
                <a:solidFill>
                  <a:schemeClr val="bg1"/>
                </a:solidFill>
              </a:endParaRPr>
            </a:p>
            <a:p>
              <a:pPr algn="l"/>
              <a:r>
                <a:rPr kumimoji="1" lang="ja-JP" altLang="en-US" sz="1100" b="1" i="1" u="sng">
                  <a:solidFill>
                    <a:schemeClr val="bg1"/>
                  </a:solidFill>
                </a:rPr>
                <a:t>走路プランニング</a:t>
              </a:r>
            </a:p>
          </p:txBody>
        </p:sp>
        <p:sp>
          <p:nvSpPr>
            <p:cNvPr id="33" name="正方形/長方形 32"/>
            <p:cNvSpPr/>
            <p:nvPr/>
          </p:nvSpPr>
          <p:spPr>
            <a:xfrm>
              <a:off x="66676" y="2224088"/>
              <a:ext cx="3076575" cy="1762126"/>
            </a:xfrm>
            <a:prstGeom prst="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100" b="1" i="1" u="sng">
                  <a:solidFill>
                    <a:schemeClr val="bg1"/>
                  </a:solidFill>
                </a:rPr>
                <a:t>認知</a:t>
              </a:r>
              <a:endParaRPr kumimoji="1" lang="en-US" altLang="ja-JP" sz="1100" b="1" i="1" u="sng">
                <a:solidFill>
                  <a:schemeClr val="bg1"/>
                </a:solidFill>
              </a:endParaRPr>
            </a:p>
            <a:p>
              <a:pPr algn="l"/>
              <a:r>
                <a:rPr kumimoji="1" lang="ja-JP" altLang="en-US" sz="1100" b="1" i="1" u="sng">
                  <a:solidFill>
                    <a:schemeClr val="bg1"/>
                  </a:solidFill>
                </a:rPr>
                <a:t>ミリ波</a:t>
              </a:r>
              <a:r>
                <a:rPr kumimoji="1" lang="en-US" altLang="ja-JP" sz="1100" b="1" i="1" u="sng">
                  <a:solidFill>
                    <a:schemeClr val="bg1"/>
                  </a:solidFill>
                </a:rPr>
                <a:t>/</a:t>
              </a:r>
              <a:r>
                <a:rPr kumimoji="1" lang="ja-JP" altLang="en-US" sz="1100" b="1" i="1" u="sng">
                  <a:solidFill>
                    <a:schemeClr val="bg1"/>
                  </a:solidFill>
                </a:rPr>
                <a:t>レーザ</a:t>
              </a:r>
              <a:r>
                <a:rPr kumimoji="1" lang="en-US" altLang="ja-JP" sz="1100" b="1" i="1" u="sng">
                  <a:solidFill>
                    <a:schemeClr val="bg1"/>
                  </a:solidFill>
                </a:rPr>
                <a:t>/</a:t>
              </a:r>
              <a:r>
                <a:rPr kumimoji="1" lang="ja-JP" altLang="en-US" sz="1100" b="1" i="1" u="sng">
                  <a:solidFill>
                    <a:schemeClr val="bg1"/>
                  </a:solidFill>
                </a:rPr>
                <a:t>カメラ</a:t>
              </a:r>
              <a:r>
                <a:rPr kumimoji="1" lang="en-US" altLang="ja-JP" sz="1100" b="1" i="1" u="sng">
                  <a:solidFill>
                    <a:schemeClr val="bg1"/>
                  </a:solidFill>
                </a:rPr>
                <a:t>/</a:t>
              </a:r>
            </a:p>
            <a:p>
              <a:pPr algn="l"/>
              <a:r>
                <a:rPr kumimoji="1" lang="en-US" altLang="ja-JP" sz="1100" b="1" i="1" u="sng">
                  <a:solidFill>
                    <a:schemeClr val="bg1"/>
                  </a:solidFill>
                </a:rPr>
                <a:t>GPS/IMU</a:t>
              </a:r>
              <a:endParaRPr kumimoji="1" lang="ja-JP" altLang="en-US" sz="1100" b="1" i="1" u="sng">
                <a:solidFill>
                  <a:schemeClr val="bg1"/>
                </a:solidFill>
              </a:endParaRPr>
            </a:p>
          </p:txBody>
        </p:sp>
        <p:sp>
          <p:nvSpPr>
            <p:cNvPr id="34" name="正方形/長方形 33"/>
            <p:cNvSpPr/>
            <p:nvPr/>
          </p:nvSpPr>
          <p:spPr>
            <a:xfrm>
              <a:off x="76201" y="109538"/>
              <a:ext cx="3076575" cy="504826"/>
            </a:xfrm>
            <a:prstGeom prst="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1100">
                  <a:solidFill>
                    <a:schemeClr val="bg1"/>
                  </a:solidFill>
                </a:rPr>
                <a:t>操作</a:t>
              </a:r>
            </a:p>
          </p:txBody>
        </p:sp>
      </p:grpSp>
      <p:graphicFrame>
        <p:nvGraphicFramePr>
          <p:cNvPr id="21" name="表 20"/>
          <p:cNvGraphicFramePr>
            <a:graphicFrameLocks noGrp="1"/>
          </p:cNvGraphicFramePr>
          <p:nvPr>
            <p:extLst>
              <p:ext uri="{D42A27DB-BD31-4B8C-83A1-F6EECF244321}">
                <p14:modId xmlns:p14="http://schemas.microsoft.com/office/powerpoint/2010/main" val="3169569175"/>
              </p:ext>
            </p:extLst>
          </p:nvPr>
        </p:nvGraphicFramePr>
        <p:xfrm>
          <a:off x="344443" y="6429375"/>
          <a:ext cx="5683251" cy="155602"/>
        </p:xfrm>
        <a:graphic>
          <a:graphicData uri="http://schemas.openxmlformats.org/drawingml/2006/table">
            <a:tbl>
              <a:tblPr>
                <a:tableStyleId>{5C22544A-7EE6-4342-B048-85BDC9FD1C3A}</a:tableStyleId>
              </a:tblPr>
              <a:tblGrid>
                <a:gridCol w="429826"/>
                <a:gridCol w="5253425"/>
              </a:tblGrid>
              <a:tr h="155602">
                <a:tc>
                  <a:txBody>
                    <a:bodyPr/>
                    <a:lstStyle/>
                    <a:p>
                      <a:pPr algn="l" fontAlgn="b"/>
                      <a:r>
                        <a:rPr lang="en-US" sz="1000" u="none" strike="noStrike">
                          <a:effectLst/>
                        </a:rPr>
                        <a:t>Level 3</a:t>
                      </a:r>
                      <a:endParaRPr lang="en-US" sz="1000" b="0" i="0" u="none" strike="noStrike">
                        <a:solidFill>
                          <a:srgbClr val="000000"/>
                        </a:solidFill>
                        <a:effectLst/>
                        <a:latin typeface="ＭＳ Ｐゴシック"/>
                      </a:endParaRPr>
                    </a:p>
                  </a:txBody>
                  <a:tcPr marL="0" marR="0" marT="0" marB="0" anchor="b"/>
                </a:tc>
                <a:tc>
                  <a:txBody>
                    <a:bodyPr/>
                    <a:lstStyle/>
                    <a:p>
                      <a:pPr algn="l" fontAlgn="b"/>
                      <a:r>
                        <a:rPr lang="ja-JP" altLang="en-US" sz="1000" u="none" strike="noStrike">
                          <a:effectLst/>
                        </a:rPr>
                        <a:t>制限付き自動運転で、車が自動運転が難しいと判断した場合は人間に運転を代わってもらう</a:t>
                      </a:r>
                      <a:endParaRPr lang="ja-JP" altLang="en-US" sz="1000" b="0" i="0" u="none" strike="noStrike">
                        <a:solidFill>
                          <a:srgbClr val="000000"/>
                        </a:solidFill>
                        <a:effectLst/>
                        <a:latin typeface="ＭＳ Ｐゴシック"/>
                      </a:endParaRPr>
                    </a:p>
                  </a:txBody>
                  <a:tcPr marL="0" marR="0" marT="0" marB="0" anchor="b"/>
                </a:tc>
              </a:tr>
            </a:tbl>
          </a:graphicData>
        </a:graphic>
      </p:graphicFrame>
      <p:sp>
        <p:nvSpPr>
          <p:cNvPr id="35" name="テキスト ボックス 34"/>
          <p:cNvSpPr txBox="1"/>
          <p:nvPr/>
        </p:nvSpPr>
        <p:spPr>
          <a:xfrm>
            <a:off x="4604409" y="2914248"/>
            <a:ext cx="3786614" cy="677108"/>
          </a:xfrm>
          <a:prstGeom prst="rect">
            <a:avLst/>
          </a:prstGeom>
          <a:noFill/>
        </p:spPr>
        <p:txBody>
          <a:bodyPr wrap="none" rtlCol="0">
            <a:spAutoFit/>
          </a:bodyPr>
          <a:lstStyle/>
          <a:p>
            <a:r>
              <a:rPr lang="ja-JP" altLang="en-US" sz="2200" smtClean="0">
                <a:solidFill>
                  <a:schemeClr val="tx1"/>
                </a:solidFill>
                <a:latin typeface="+mn-ea"/>
                <a:ea typeface="+mn-ea"/>
              </a:rPr>
              <a:t>■デバイス</a:t>
            </a:r>
            <a:endParaRPr lang="en-US" altLang="ja-JP" sz="2200" smtClean="0">
              <a:solidFill>
                <a:schemeClr val="tx1"/>
              </a:solidFill>
              <a:latin typeface="+mn-ea"/>
              <a:ea typeface="+mn-ea"/>
            </a:endParaRPr>
          </a:p>
          <a:p>
            <a:r>
              <a:rPr kumimoji="1" lang="ja-JP" altLang="en-US" sz="1600" smtClean="0">
                <a:solidFill>
                  <a:schemeClr val="tx1"/>
                </a:solidFill>
                <a:latin typeface="+mn-ea"/>
                <a:ea typeface="+mn-ea"/>
              </a:rPr>
              <a:t>・</a:t>
            </a:r>
            <a:r>
              <a:rPr kumimoji="1" lang="en-US" altLang="ja-JP" sz="1600" smtClean="0">
                <a:solidFill>
                  <a:schemeClr val="tx1"/>
                </a:solidFill>
                <a:latin typeface="+mn-ea"/>
                <a:ea typeface="+mn-ea"/>
              </a:rPr>
              <a:t>NVIDIA/</a:t>
            </a:r>
            <a:r>
              <a:rPr lang="en-US" altLang="ja-JP" sz="1600" smtClean="0">
                <a:solidFill>
                  <a:schemeClr val="tx1"/>
                </a:solidFill>
                <a:latin typeface="+mn-ea"/>
                <a:ea typeface="+mn-ea"/>
              </a:rPr>
              <a:t>Renesas/</a:t>
            </a:r>
            <a:r>
              <a:rPr kumimoji="1" lang="en-US" altLang="ja-JP" sz="1600" smtClean="0">
                <a:solidFill>
                  <a:schemeClr val="tx1"/>
                </a:solidFill>
                <a:latin typeface="+mn-ea"/>
                <a:ea typeface="+mn-ea"/>
              </a:rPr>
              <a:t>Toshiba/</a:t>
            </a:r>
            <a:r>
              <a:rPr lang="en-US" altLang="ja-JP" sz="1600" smtClean="0">
                <a:solidFill>
                  <a:schemeClr val="tx1"/>
                </a:solidFill>
                <a:latin typeface="+mn-ea"/>
                <a:ea typeface="+mn-ea"/>
              </a:rPr>
              <a:t>Altera/</a:t>
            </a:r>
            <a:r>
              <a:rPr kumimoji="1" lang="en-US" altLang="ja-JP" sz="1600" smtClean="0">
                <a:solidFill>
                  <a:schemeClr val="tx1"/>
                </a:solidFill>
                <a:latin typeface="+mn-ea"/>
                <a:ea typeface="+mn-ea"/>
              </a:rPr>
              <a:t>Xilinx</a:t>
            </a:r>
          </a:p>
        </p:txBody>
      </p:sp>
    </p:spTree>
    <p:extLst>
      <p:ext uri="{BB962C8B-B14F-4D97-AF65-F5344CB8AC3E}">
        <p14:creationId xmlns:p14="http://schemas.microsoft.com/office/powerpoint/2010/main" val="17621765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54E2E7BD-7B30-4A79-AF4E-2991678D7F7F}" type="slidenum">
              <a:rPr lang="en-US" altLang="ja-JP">
                <a:solidFill>
                  <a:prstClr val="black"/>
                </a:solidFill>
              </a:rPr>
              <a:pPr>
                <a:defRPr/>
              </a:pPr>
              <a:t>11</a:t>
            </a:fld>
            <a:endParaRPr lang="en-US" altLang="ja-JP" dirty="0">
              <a:solidFill>
                <a:prstClr val="black"/>
              </a:solidFill>
            </a:endParaRPr>
          </a:p>
        </p:txBody>
      </p:sp>
      <p:sp>
        <p:nvSpPr>
          <p:cNvPr id="4" name="Rectangle 6"/>
          <p:cNvSpPr>
            <a:spLocks noChangeArrowheads="1"/>
          </p:cNvSpPr>
          <p:nvPr/>
        </p:nvSpPr>
        <p:spPr bwMode="auto">
          <a:xfrm>
            <a:off x="896893" y="185740"/>
            <a:ext cx="6946900" cy="452432"/>
          </a:xfrm>
          <a:prstGeom prst="rect">
            <a:avLst/>
          </a:prstGeom>
          <a:noFill/>
          <a:ln w="9525">
            <a:noFill/>
            <a:miter lim="800000"/>
            <a:headEnd/>
            <a:tailEnd/>
          </a:ln>
        </p:spPr>
        <p:txBody>
          <a:bodyPr anchor="ctr">
            <a:spAutoFit/>
          </a:bodyPr>
          <a:lstStyle/>
          <a:p>
            <a:pPr eaLnBrk="0" hangingPunct="0">
              <a:lnSpc>
                <a:spcPct val="90000"/>
              </a:lnSpc>
            </a:pPr>
            <a:r>
              <a:rPr lang="ja-JP" altLang="en-US" dirty="0" smtClean="0">
                <a:solidFill>
                  <a:srgbClr val="1C1C1C"/>
                </a:solidFill>
              </a:rPr>
              <a:t>御礼とお願い事項</a:t>
            </a:r>
            <a:endParaRPr lang="en-US" altLang="ja-JP" dirty="0">
              <a:solidFill>
                <a:srgbClr val="1C1C1C"/>
              </a:solidFill>
            </a:endParaRPr>
          </a:p>
        </p:txBody>
      </p:sp>
      <p:sp>
        <p:nvSpPr>
          <p:cNvPr id="5" name="Text Box 5"/>
          <p:cNvSpPr txBox="1">
            <a:spLocks noChangeArrowheads="1"/>
          </p:cNvSpPr>
          <p:nvPr/>
        </p:nvSpPr>
        <p:spPr bwMode="auto">
          <a:xfrm>
            <a:off x="193675" y="-25400"/>
            <a:ext cx="920750"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en-US" altLang="ja-JP" sz="5000" i="1" smtClean="0">
                <a:solidFill>
                  <a:srgbClr val="1C1C1C"/>
                </a:solidFill>
                <a:latin typeface="Times New Roman" pitchFamily="18" charset="0"/>
              </a:rPr>
              <a:t>10</a:t>
            </a:r>
            <a:r>
              <a:rPr lang="en-US" altLang="ja-JP" sz="5000" i="1"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
        <p:nvSpPr>
          <p:cNvPr id="6" name="角丸四角形 5"/>
          <p:cNvSpPr/>
          <p:nvPr/>
        </p:nvSpPr>
        <p:spPr bwMode="auto">
          <a:xfrm>
            <a:off x="72826" y="792261"/>
            <a:ext cx="8543372" cy="376517"/>
          </a:xfrm>
          <a:prstGeom prst="roundRect">
            <a:avLst>
              <a:gd name="adj" fmla="val 7399"/>
            </a:avLst>
          </a:prstGeom>
          <a:noFill/>
          <a:ln w="9525">
            <a:noFill/>
            <a:miter lim="800000"/>
            <a:headEnd/>
            <a:tailEnd/>
          </a:ln>
          <a:effectLst/>
        </p:spPr>
        <p:txBody>
          <a:bodyPr wrap="none" rtlCol="0" anchor="ctr" anchorCtr="0">
            <a:noAutofit/>
          </a:bodyPr>
          <a:lstStyle/>
          <a:p>
            <a:r>
              <a:rPr lang="ja-JP" altLang="en-US" sz="2000" dirty="0" smtClean="0">
                <a:solidFill>
                  <a:srgbClr val="0000FF"/>
                </a:solidFill>
                <a:latin typeface="+mn-ea"/>
                <a:ea typeface="+mn-ea"/>
              </a:rPr>
              <a:t>御礼とお願い事項</a:t>
            </a:r>
            <a:endParaRPr lang="en-US" altLang="ja-JP" sz="2000" dirty="0">
              <a:solidFill>
                <a:srgbClr val="0000FF"/>
              </a:solidFill>
              <a:latin typeface="+mn-ea"/>
              <a:ea typeface="+mn-ea"/>
            </a:endParaRPr>
          </a:p>
        </p:txBody>
      </p:sp>
      <p:sp>
        <p:nvSpPr>
          <p:cNvPr id="8" name="角丸四角形 7"/>
          <p:cNvSpPr/>
          <p:nvPr/>
        </p:nvSpPr>
        <p:spPr bwMode="auto">
          <a:xfrm>
            <a:off x="193675" y="1172697"/>
            <a:ext cx="8683624" cy="3279396"/>
          </a:xfrm>
          <a:prstGeom prst="roundRect">
            <a:avLst>
              <a:gd name="adj" fmla="val 4393"/>
            </a:avLst>
          </a:prstGeom>
          <a:noFill/>
          <a:ln w="25400">
            <a:solidFill>
              <a:schemeClr val="bg1">
                <a:lumMod val="50000"/>
              </a:schemeClr>
            </a:solidFill>
            <a:miter lim="800000"/>
            <a:headEnd/>
            <a:tailEnd/>
          </a:ln>
          <a:effectLst/>
        </p:spPr>
        <p:txBody>
          <a:bodyPr wrap="none" rtlCol="0" anchor="ctr" anchorCtr="0">
            <a:noAutofit/>
          </a:bodyPr>
          <a:lstStyle/>
          <a:p>
            <a:r>
              <a:rPr kumimoji="1" lang="ja-JP" altLang="en-US" sz="1600" dirty="0" smtClean="0">
                <a:solidFill>
                  <a:schemeClr val="tx1"/>
                </a:solidFill>
              </a:rPr>
              <a:t>◆ </a:t>
            </a:r>
            <a:r>
              <a:rPr kumimoji="1" lang="en-US" altLang="ja-JP" sz="1600" dirty="0" smtClean="0">
                <a:solidFill>
                  <a:schemeClr val="tx1"/>
                </a:solidFill>
              </a:rPr>
              <a:t>15</a:t>
            </a:r>
            <a:r>
              <a:rPr kumimoji="1" lang="ja-JP" altLang="en-US" sz="1600" dirty="0" smtClean="0">
                <a:solidFill>
                  <a:schemeClr val="tx1"/>
                </a:solidFill>
              </a:rPr>
              <a:t>下は技術交流会を開催させて頂き誠にありがとうございました。</a:t>
            </a:r>
            <a:endParaRPr kumimoji="1" lang="en-US" altLang="ja-JP" sz="1600" dirty="0" smtClean="0">
              <a:solidFill>
                <a:schemeClr val="tx1"/>
              </a:solidFill>
            </a:endParaRPr>
          </a:p>
          <a:p>
            <a:r>
              <a:rPr lang="ja-JP" altLang="en-US" sz="1600" dirty="0">
                <a:solidFill>
                  <a:schemeClr val="tx1"/>
                </a:solidFill>
              </a:rPr>
              <a:t>　</a:t>
            </a:r>
            <a:r>
              <a:rPr lang="ja-JP" altLang="en-US" sz="1600" dirty="0" smtClean="0">
                <a:solidFill>
                  <a:schemeClr val="tx1"/>
                </a:solidFill>
              </a:rPr>
              <a:t>　活発な意見交換、有意義な時間を共有させて頂き厚く御礼申し上げます。</a:t>
            </a:r>
            <a:endParaRPr kumimoji="1" lang="en-US" altLang="ja-JP" sz="1600" dirty="0" smtClean="0">
              <a:solidFill>
                <a:schemeClr val="tx1"/>
              </a:solidFill>
            </a:endParaRPr>
          </a:p>
          <a:p>
            <a:r>
              <a:rPr lang="ja-JP" altLang="en-US" sz="1600" dirty="0">
                <a:solidFill>
                  <a:schemeClr val="tx1"/>
                </a:solidFill>
              </a:rPr>
              <a:t>　</a:t>
            </a:r>
            <a:r>
              <a:rPr lang="ja-JP" altLang="en-US" sz="1600" dirty="0" smtClean="0">
                <a:solidFill>
                  <a:schemeClr val="tx1"/>
                </a:solidFill>
              </a:rPr>
              <a:t>　</a:t>
            </a:r>
            <a:r>
              <a:rPr kumimoji="1" lang="ja-JP" altLang="en-US" sz="1600" dirty="0" smtClean="0">
                <a:solidFill>
                  <a:schemeClr val="tx1"/>
                </a:solidFill>
              </a:rPr>
              <a:t>今期も技術交流会を</a:t>
            </a:r>
            <a:r>
              <a:rPr kumimoji="1" lang="en-US" altLang="ja-JP" sz="1600" dirty="0" smtClean="0">
                <a:solidFill>
                  <a:schemeClr val="tx1"/>
                </a:solidFill>
              </a:rPr>
              <a:t>2</a:t>
            </a:r>
            <a:r>
              <a:rPr kumimoji="1" lang="ja-JP" altLang="en-US" sz="1600" dirty="0" smtClean="0">
                <a:solidFill>
                  <a:schemeClr val="tx1"/>
                </a:solidFill>
              </a:rPr>
              <a:t>回</a:t>
            </a:r>
            <a:r>
              <a:rPr kumimoji="1" lang="en-US" altLang="ja-JP" sz="1600" dirty="0" smtClean="0">
                <a:solidFill>
                  <a:schemeClr val="tx1"/>
                </a:solidFill>
              </a:rPr>
              <a:t>/</a:t>
            </a:r>
            <a:r>
              <a:rPr kumimoji="1" lang="ja-JP" altLang="en-US" sz="1600" dirty="0" smtClean="0">
                <a:solidFill>
                  <a:schemeClr val="tx1"/>
                </a:solidFill>
              </a:rPr>
              <a:t>期、</a:t>
            </a:r>
            <a:r>
              <a:rPr lang="ja-JP" altLang="en-US" sz="1600" dirty="0">
                <a:solidFill>
                  <a:schemeClr val="tx1"/>
                </a:solidFill>
              </a:rPr>
              <a:t>研究</a:t>
            </a:r>
            <a:r>
              <a:rPr kumimoji="1" lang="ja-JP" altLang="en-US" sz="1600" dirty="0" smtClean="0">
                <a:solidFill>
                  <a:schemeClr val="tx1"/>
                </a:solidFill>
              </a:rPr>
              <a:t>テーマ別に実施させて頂きたいと思います。</a:t>
            </a:r>
            <a:endParaRPr kumimoji="1" lang="en-US" altLang="ja-JP" sz="1600" dirty="0" smtClean="0">
              <a:solidFill>
                <a:schemeClr val="tx1"/>
              </a:solidFill>
            </a:endParaRPr>
          </a:p>
          <a:p>
            <a:r>
              <a:rPr kumimoji="1" lang="ja-JP" altLang="en-US" sz="1600" dirty="0" smtClean="0">
                <a:solidFill>
                  <a:schemeClr val="tx1"/>
                </a:solidFill>
              </a:rPr>
              <a:t>　　</a:t>
            </a:r>
            <a:r>
              <a:rPr lang="ja-JP" altLang="en-US" sz="1600" dirty="0">
                <a:solidFill>
                  <a:schemeClr val="tx1"/>
                </a:solidFill>
              </a:rPr>
              <a:t>技術交流会開催に向け、</a:t>
            </a:r>
            <a:r>
              <a:rPr lang="en-US" altLang="ja-JP" sz="1600" dirty="0">
                <a:solidFill>
                  <a:schemeClr val="tx1"/>
                </a:solidFill>
              </a:rPr>
              <a:t>(</a:t>
            </a:r>
            <a:r>
              <a:rPr lang="ja-JP" altLang="en-US" sz="1600" dirty="0">
                <a:solidFill>
                  <a:schemeClr val="tx1"/>
                </a:solidFill>
              </a:rPr>
              <a:t>研開</a:t>
            </a:r>
            <a:r>
              <a:rPr lang="en-US" altLang="ja-JP" sz="1600" dirty="0">
                <a:solidFill>
                  <a:schemeClr val="tx1"/>
                </a:solidFill>
              </a:rPr>
              <a:t>)</a:t>
            </a:r>
            <a:r>
              <a:rPr lang="ja-JP" altLang="en-US" sz="1600" dirty="0">
                <a:solidFill>
                  <a:schemeClr val="tx1"/>
                </a:solidFill>
              </a:rPr>
              <a:t>殿の研究テーマ</a:t>
            </a:r>
            <a:r>
              <a:rPr lang="en-US" altLang="ja-JP" sz="1600" dirty="0">
                <a:solidFill>
                  <a:schemeClr val="tx1"/>
                </a:solidFill>
              </a:rPr>
              <a:t>/</a:t>
            </a:r>
            <a:r>
              <a:rPr lang="ja-JP" altLang="en-US" sz="1600" dirty="0">
                <a:solidFill>
                  <a:schemeClr val="tx1"/>
                </a:solidFill>
              </a:rPr>
              <a:t>開発内容に</a:t>
            </a:r>
            <a:r>
              <a:rPr lang="ja-JP" altLang="en-US" sz="1600" dirty="0" smtClean="0">
                <a:solidFill>
                  <a:schemeClr val="tx1"/>
                </a:solidFill>
              </a:rPr>
              <a:t>ついてご紹介頂けますよう</a:t>
            </a:r>
            <a:endParaRPr lang="en-US" altLang="ja-JP" sz="1600" dirty="0" smtClean="0">
              <a:solidFill>
                <a:schemeClr val="tx1"/>
              </a:solidFill>
            </a:endParaRPr>
          </a:p>
          <a:p>
            <a:r>
              <a:rPr lang="ja-JP" altLang="en-US" sz="1600" dirty="0">
                <a:solidFill>
                  <a:schemeClr val="tx1"/>
                </a:solidFill>
              </a:rPr>
              <a:t>　</a:t>
            </a:r>
            <a:r>
              <a:rPr lang="ja-JP" altLang="en-US" sz="1600" dirty="0" smtClean="0">
                <a:solidFill>
                  <a:schemeClr val="tx1"/>
                </a:solidFill>
              </a:rPr>
              <a:t>　お願い申し上げます。</a:t>
            </a:r>
            <a:endParaRPr lang="en-US" altLang="ja-JP" sz="1600" dirty="0" smtClean="0">
              <a:solidFill>
                <a:schemeClr val="tx1"/>
              </a:solidFill>
            </a:endParaRPr>
          </a:p>
          <a:p>
            <a:r>
              <a:rPr lang="ja-JP" altLang="en-US" sz="1600" dirty="0">
                <a:solidFill>
                  <a:schemeClr val="tx1"/>
                </a:solidFill>
              </a:rPr>
              <a:t>　</a:t>
            </a:r>
            <a:r>
              <a:rPr lang="ja-JP" altLang="en-US" sz="1600" dirty="0" smtClean="0">
                <a:solidFill>
                  <a:schemeClr val="tx1"/>
                </a:solidFill>
              </a:rPr>
              <a:t>　　　　</a:t>
            </a:r>
            <a:r>
              <a:rPr lang="ja-JP" altLang="en-US" sz="1400" dirty="0" smtClean="0">
                <a:solidFill>
                  <a:schemeClr val="tx1"/>
                </a:solidFill>
              </a:rPr>
              <a:t>⇒ </a:t>
            </a:r>
            <a:r>
              <a:rPr lang="en-US" altLang="ja-JP" sz="1400" dirty="0">
                <a:solidFill>
                  <a:schemeClr val="tx1"/>
                </a:solidFill>
              </a:rPr>
              <a:t>(</a:t>
            </a:r>
            <a:r>
              <a:rPr lang="ja-JP" altLang="en-US" sz="1400" dirty="0">
                <a:solidFill>
                  <a:schemeClr val="tx1"/>
                </a:solidFill>
              </a:rPr>
              <a:t>研開</a:t>
            </a:r>
            <a:r>
              <a:rPr lang="en-US" altLang="ja-JP" sz="1400" dirty="0">
                <a:solidFill>
                  <a:schemeClr val="tx1"/>
                </a:solidFill>
              </a:rPr>
              <a:t>)</a:t>
            </a:r>
            <a:r>
              <a:rPr lang="ja-JP" altLang="en-US" sz="1400" dirty="0">
                <a:solidFill>
                  <a:schemeClr val="tx1"/>
                </a:solidFill>
              </a:rPr>
              <a:t>殿の研究</a:t>
            </a:r>
            <a:r>
              <a:rPr lang="en-US" altLang="ja-JP" sz="1400" dirty="0">
                <a:solidFill>
                  <a:schemeClr val="tx1"/>
                </a:solidFill>
              </a:rPr>
              <a:t>/</a:t>
            </a:r>
            <a:r>
              <a:rPr lang="ja-JP" altLang="en-US" sz="1400" dirty="0" smtClean="0">
                <a:solidFill>
                  <a:schemeClr val="tx1"/>
                </a:solidFill>
              </a:rPr>
              <a:t>開発のご紹介、</a:t>
            </a:r>
            <a:r>
              <a:rPr lang="en-US" altLang="ja-JP" sz="1400" dirty="0">
                <a:solidFill>
                  <a:schemeClr val="tx1"/>
                </a:solidFill>
              </a:rPr>
              <a:t>(</a:t>
            </a:r>
            <a:r>
              <a:rPr lang="ja-JP" altLang="en-US" sz="1400" dirty="0">
                <a:solidFill>
                  <a:schemeClr val="tx1"/>
                </a:solidFill>
              </a:rPr>
              <a:t>日立超Ｌ</a:t>
            </a:r>
            <a:r>
              <a:rPr lang="en-US" altLang="ja-JP" sz="1400" dirty="0" smtClean="0">
                <a:solidFill>
                  <a:schemeClr val="tx1"/>
                </a:solidFill>
              </a:rPr>
              <a:t>)</a:t>
            </a:r>
            <a:r>
              <a:rPr lang="ja-JP" altLang="en-US" sz="1400" dirty="0" smtClean="0">
                <a:solidFill>
                  <a:schemeClr val="tx1"/>
                </a:solidFill>
              </a:rPr>
              <a:t>の取組の報告、またどのようなお手伝いが</a:t>
            </a:r>
            <a:endParaRPr lang="en-US" altLang="ja-JP" sz="1400" dirty="0" smtClean="0">
              <a:solidFill>
                <a:schemeClr val="tx1"/>
              </a:solidFill>
            </a:endParaRPr>
          </a:p>
          <a:p>
            <a:r>
              <a:rPr lang="ja-JP" altLang="en-US" sz="1400" dirty="0">
                <a:solidFill>
                  <a:schemeClr val="tx1"/>
                </a:solidFill>
              </a:rPr>
              <a:t>　</a:t>
            </a:r>
            <a:r>
              <a:rPr lang="ja-JP" altLang="en-US" sz="1400" dirty="0" smtClean="0">
                <a:solidFill>
                  <a:schemeClr val="tx1"/>
                </a:solidFill>
              </a:rPr>
              <a:t>　　  　　　　できるか、ディスカッションさせて頂き、双方メリットがでる交流会にし</a:t>
            </a:r>
            <a:r>
              <a:rPr lang="en-US" altLang="ja-JP" sz="1400" dirty="0" smtClean="0">
                <a:solidFill>
                  <a:schemeClr val="tx1"/>
                </a:solidFill>
              </a:rPr>
              <a:t>win-win</a:t>
            </a:r>
            <a:r>
              <a:rPr lang="ja-JP" altLang="en-US" sz="1400" dirty="0" smtClean="0">
                <a:solidFill>
                  <a:schemeClr val="tx1"/>
                </a:solidFill>
              </a:rPr>
              <a:t>の関係を</a:t>
            </a:r>
            <a:endParaRPr lang="en-US" altLang="ja-JP" sz="1400" dirty="0" smtClean="0">
              <a:solidFill>
                <a:schemeClr val="tx1"/>
              </a:solidFill>
            </a:endParaRPr>
          </a:p>
          <a:p>
            <a:r>
              <a:rPr lang="ja-JP" altLang="en-US" sz="1400" dirty="0">
                <a:solidFill>
                  <a:schemeClr val="tx1"/>
                </a:solidFill>
              </a:rPr>
              <a:t>　</a:t>
            </a:r>
            <a:r>
              <a:rPr lang="ja-JP" altLang="en-US" sz="1400" dirty="0" smtClean="0">
                <a:solidFill>
                  <a:schemeClr val="tx1"/>
                </a:solidFill>
              </a:rPr>
              <a:t>　　  　　　　</a:t>
            </a:r>
            <a:r>
              <a:rPr lang="en-US" altLang="ja-JP" sz="1400" dirty="0" smtClean="0">
                <a:solidFill>
                  <a:schemeClr val="tx1"/>
                </a:solidFill>
              </a:rPr>
              <a:t> </a:t>
            </a:r>
            <a:r>
              <a:rPr lang="ja-JP" altLang="en-US" sz="1400" dirty="0" smtClean="0">
                <a:solidFill>
                  <a:schemeClr val="tx1"/>
                </a:solidFill>
              </a:rPr>
              <a:t>構築できるようにしたいと考えております。</a:t>
            </a:r>
            <a:endParaRPr lang="en-US" altLang="ja-JP" sz="1400" dirty="0" smtClean="0">
              <a:solidFill>
                <a:schemeClr val="tx1"/>
              </a:solidFill>
            </a:endParaRPr>
          </a:p>
          <a:p>
            <a:r>
              <a:rPr lang="ja-JP" altLang="en-US" sz="1600" dirty="0">
                <a:solidFill>
                  <a:schemeClr val="tx1"/>
                </a:solidFill>
              </a:rPr>
              <a:t>◆ </a:t>
            </a:r>
            <a:r>
              <a:rPr lang="en-US" altLang="ja-JP" sz="1600" dirty="0">
                <a:solidFill>
                  <a:schemeClr val="tx1"/>
                </a:solidFill>
              </a:rPr>
              <a:t>(</a:t>
            </a:r>
            <a:r>
              <a:rPr lang="ja-JP" altLang="en-US" sz="1600" dirty="0">
                <a:solidFill>
                  <a:schemeClr val="tx1"/>
                </a:solidFill>
              </a:rPr>
              <a:t>研開</a:t>
            </a:r>
            <a:r>
              <a:rPr lang="en-US" altLang="ja-JP" sz="1600" dirty="0">
                <a:solidFill>
                  <a:schemeClr val="tx1"/>
                </a:solidFill>
              </a:rPr>
              <a:t>)</a:t>
            </a:r>
            <a:r>
              <a:rPr lang="ja-JP" altLang="en-US" sz="1600" dirty="0">
                <a:solidFill>
                  <a:schemeClr val="tx1"/>
                </a:solidFill>
              </a:rPr>
              <a:t>殿から顧客及び他事業部への</a:t>
            </a:r>
            <a:r>
              <a:rPr lang="en-US" altLang="ja-JP" sz="1600" dirty="0">
                <a:solidFill>
                  <a:schemeClr val="tx1"/>
                </a:solidFill>
              </a:rPr>
              <a:t>PR</a:t>
            </a:r>
            <a:r>
              <a:rPr lang="ja-JP" altLang="en-US" sz="1600" dirty="0">
                <a:solidFill>
                  <a:schemeClr val="tx1"/>
                </a:solidFill>
              </a:rPr>
              <a:t>が必要な物件は当社も出来る範囲で協力</a:t>
            </a:r>
            <a:endParaRPr lang="en-US" altLang="ja-JP" sz="1600" dirty="0">
              <a:solidFill>
                <a:schemeClr val="tx1"/>
              </a:solidFill>
            </a:endParaRPr>
          </a:p>
          <a:p>
            <a:r>
              <a:rPr lang="ja-JP" altLang="en-US" sz="1600" dirty="0">
                <a:solidFill>
                  <a:schemeClr val="tx1"/>
                </a:solidFill>
              </a:rPr>
              <a:t>　　をさせて頂きたいと考えておりますのでご活用をお願い申し上げます</a:t>
            </a:r>
            <a:r>
              <a:rPr lang="ja-JP" altLang="en-US" sz="1600" dirty="0" smtClean="0">
                <a:solidFill>
                  <a:schemeClr val="tx1"/>
                </a:solidFill>
              </a:rPr>
              <a:t>。</a:t>
            </a:r>
            <a:endParaRPr lang="en-US" altLang="ja-JP" sz="1600" dirty="0" smtClean="0">
              <a:solidFill>
                <a:schemeClr val="tx1"/>
              </a:solidFill>
            </a:endParaRPr>
          </a:p>
          <a:p>
            <a:endParaRPr lang="en-US" altLang="ja-JP" sz="800" dirty="0">
              <a:solidFill>
                <a:schemeClr val="tx1"/>
              </a:solidFill>
            </a:endParaRPr>
          </a:p>
          <a:p>
            <a:r>
              <a:rPr lang="ja-JP" altLang="en-US" sz="1600" dirty="0" smtClean="0">
                <a:solidFill>
                  <a:schemeClr val="tx1"/>
                </a:solidFill>
              </a:rPr>
              <a:t>◆</a:t>
            </a:r>
            <a:r>
              <a:rPr lang="en-US" altLang="ja-JP" sz="1600" dirty="0" smtClean="0">
                <a:solidFill>
                  <a:schemeClr val="tx1"/>
                </a:solidFill>
              </a:rPr>
              <a:t>16</a:t>
            </a:r>
            <a:r>
              <a:rPr lang="ja-JP" altLang="en-US" sz="1600" dirty="0" smtClean="0">
                <a:solidFill>
                  <a:schemeClr val="tx1"/>
                </a:solidFill>
              </a:rPr>
              <a:t>年度の予算規模および状況をご教示頂きたくお願い申し上げます。</a:t>
            </a:r>
            <a:endParaRPr lang="en-US" altLang="ja-JP" sz="1600" dirty="0">
              <a:solidFill>
                <a:schemeClr val="tx1"/>
              </a:solidFill>
            </a:endParaRPr>
          </a:p>
        </p:txBody>
      </p:sp>
      <p:sp>
        <p:nvSpPr>
          <p:cNvPr id="9" name="角丸四角形 8"/>
          <p:cNvSpPr/>
          <p:nvPr/>
        </p:nvSpPr>
        <p:spPr bwMode="auto">
          <a:xfrm>
            <a:off x="51914" y="4501960"/>
            <a:ext cx="8543372" cy="376517"/>
          </a:xfrm>
          <a:prstGeom prst="roundRect">
            <a:avLst>
              <a:gd name="adj" fmla="val 7399"/>
            </a:avLst>
          </a:prstGeom>
          <a:noFill/>
          <a:ln w="9525">
            <a:noFill/>
            <a:miter lim="800000"/>
            <a:headEnd/>
            <a:tailEnd/>
          </a:ln>
          <a:effectLst/>
        </p:spPr>
        <p:txBody>
          <a:bodyPr wrap="none" rtlCol="0" anchor="ctr" anchorCtr="0">
            <a:noAutofit/>
          </a:bodyPr>
          <a:lstStyle/>
          <a:p>
            <a:r>
              <a:rPr lang="ja-JP" altLang="en-US" sz="2000" dirty="0" smtClean="0">
                <a:solidFill>
                  <a:srgbClr val="0000FF"/>
                </a:solidFill>
                <a:latin typeface="+mn-ea"/>
                <a:ea typeface="+mn-ea"/>
              </a:rPr>
              <a:t>個別案件確認事項</a:t>
            </a:r>
            <a:endParaRPr lang="en-US" altLang="ja-JP" sz="2000" dirty="0">
              <a:solidFill>
                <a:srgbClr val="0000FF"/>
              </a:solidFill>
              <a:latin typeface="+mn-ea"/>
              <a:ea typeface="+mn-ea"/>
            </a:endParaRPr>
          </a:p>
        </p:txBody>
      </p:sp>
      <p:sp>
        <p:nvSpPr>
          <p:cNvPr id="10" name="角丸四角形 9"/>
          <p:cNvSpPr/>
          <p:nvPr/>
        </p:nvSpPr>
        <p:spPr bwMode="auto">
          <a:xfrm>
            <a:off x="193674" y="4883522"/>
            <a:ext cx="8683625" cy="1726829"/>
          </a:xfrm>
          <a:prstGeom prst="roundRect">
            <a:avLst>
              <a:gd name="adj" fmla="val 4393"/>
            </a:avLst>
          </a:prstGeom>
          <a:noFill/>
          <a:ln w="25400">
            <a:solidFill>
              <a:schemeClr val="bg1">
                <a:lumMod val="50000"/>
              </a:schemeClr>
            </a:solidFill>
            <a:miter lim="800000"/>
            <a:headEnd/>
            <a:tailEnd/>
          </a:ln>
          <a:effectLst/>
        </p:spPr>
        <p:txBody>
          <a:bodyPr wrap="none" rtlCol="0" anchor="ctr" anchorCtr="0">
            <a:noAutofit/>
          </a:bodyPr>
          <a:lstStyle/>
          <a:p>
            <a:r>
              <a:rPr lang="ja-JP" altLang="en-US" sz="1600" dirty="0" smtClean="0">
                <a:solidFill>
                  <a:schemeClr val="tx1"/>
                </a:solidFill>
              </a:rPr>
              <a:t>◆ 「</a:t>
            </a:r>
            <a:r>
              <a:rPr lang="ja-JP" altLang="en-US" sz="1600" dirty="0">
                <a:solidFill>
                  <a:schemeClr val="tx1"/>
                </a:solidFill>
              </a:rPr>
              <a:t>アルテラ製</a:t>
            </a:r>
            <a:r>
              <a:rPr lang="en-US" altLang="ja-JP" sz="1600" dirty="0">
                <a:solidFill>
                  <a:schemeClr val="tx1"/>
                </a:solidFill>
              </a:rPr>
              <a:t>FPGA</a:t>
            </a:r>
            <a:r>
              <a:rPr lang="ja-JP" altLang="en-US" sz="1600" dirty="0">
                <a:solidFill>
                  <a:schemeClr val="tx1"/>
                </a:solidFill>
              </a:rPr>
              <a:t>の評価」（人工知能のベンチマーク）について当社活用</a:t>
            </a:r>
            <a:r>
              <a:rPr lang="ja-JP" altLang="en-US" sz="1600" dirty="0" smtClean="0">
                <a:solidFill>
                  <a:schemeClr val="tx1"/>
                </a:solidFill>
              </a:rPr>
              <a:t>をお願い申し上げます</a:t>
            </a:r>
            <a:r>
              <a:rPr lang="ja-JP" altLang="en-US" sz="1600" dirty="0">
                <a:solidFill>
                  <a:schemeClr val="tx1"/>
                </a:solidFill>
              </a:rPr>
              <a:t>。</a:t>
            </a:r>
            <a:endParaRPr lang="en-US" altLang="ja-JP" sz="1600" dirty="0">
              <a:solidFill>
                <a:schemeClr val="tx1"/>
              </a:solidFill>
            </a:endParaRPr>
          </a:p>
          <a:p>
            <a:endParaRPr lang="en-US" altLang="ja-JP" sz="800" dirty="0">
              <a:solidFill>
                <a:schemeClr val="tx1"/>
              </a:solidFill>
            </a:endParaRPr>
          </a:p>
          <a:p>
            <a:r>
              <a:rPr kumimoji="1" lang="ja-JP" altLang="en-US" sz="1600" dirty="0" smtClean="0">
                <a:solidFill>
                  <a:schemeClr val="tx1"/>
                </a:solidFill>
              </a:rPr>
              <a:t>◆</a:t>
            </a:r>
            <a:r>
              <a:rPr lang="ja-JP" altLang="en-US" sz="1600" dirty="0">
                <a:solidFill>
                  <a:schemeClr val="tx1"/>
                </a:solidFill>
              </a:rPr>
              <a:t> </a:t>
            </a:r>
            <a:r>
              <a:rPr lang="en-US" altLang="ja-JP" sz="1600" dirty="0" smtClean="0">
                <a:solidFill>
                  <a:schemeClr val="tx1"/>
                </a:solidFill>
              </a:rPr>
              <a:t>MRI</a:t>
            </a:r>
            <a:r>
              <a:rPr lang="ja-JP" altLang="en-US" sz="1600" dirty="0" smtClean="0">
                <a:solidFill>
                  <a:schemeClr val="tx1"/>
                </a:solidFill>
              </a:rPr>
              <a:t>用</a:t>
            </a:r>
            <a:r>
              <a:rPr lang="en-US" altLang="ja-JP" sz="1600" dirty="0" smtClean="0">
                <a:solidFill>
                  <a:schemeClr val="tx1"/>
                </a:solidFill>
              </a:rPr>
              <a:t>FPGA</a:t>
            </a:r>
            <a:r>
              <a:rPr lang="ja-JP" altLang="en-US" sz="1600" dirty="0" smtClean="0">
                <a:solidFill>
                  <a:schemeClr val="tx1"/>
                </a:solidFill>
              </a:rPr>
              <a:t>設計についてヘルスケア</a:t>
            </a:r>
            <a:r>
              <a:rPr lang="ja-JP" altLang="en-US" sz="1600" dirty="0">
                <a:solidFill>
                  <a:schemeClr val="tx1"/>
                </a:solidFill>
              </a:rPr>
              <a:t>柏事業所と</a:t>
            </a:r>
            <a:r>
              <a:rPr lang="ja-JP" altLang="en-US" sz="1600" dirty="0" smtClean="0">
                <a:solidFill>
                  <a:schemeClr val="tx1"/>
                </a:solidFill>
              </a:rPr>
              <a:t>の仕様打合せに当社設計者を参画</a:t>
            </a:r>
            <a:endParaRPr lang="en-US" altLang="ja-JP" sz="1600" dirty="0" smtClean="0">
              <a:solidFill>
                <a:schemeClr val="tx1"/>
              </a:solidFill>
            </a:endParaRPr>
          </a:p>
          <a:p>
            <a:r>
              <a:rPr lang="ja-JP" altLang="en-US" sz="1600" dirty="0">
                <a:solidFill>
                  <a:schemeClr val="tx1"/>
                </a:solidFill>
              </a:rPr>
              <a:t>　</a:t>
            </a:r>
            <a:r>
              <a:rPr lang="ja-JP" altLang="en-US" sz="1600" dirty="0" smtClean="0">
                <a:solidFill>
                  <a:schemeClr val="tx1"/>
                </a:solidFill>
              </a:rPr>
              <a:t>　させて頂きたくご検討をお願い申し上げます。　</a:t>
            </a:r>
            <a:endParaRPr lang="en-US" altLang="ja-JP" sz="1600" dirty="0" smtClean="0">
              <a:solidFill>
                <a:schemeClr val="tx1"/>
              </a:solidFill>
            </a:endParaRPr>
          </a:p>
        </p:txBody>
      </p:sp>
    </p:spTree>
    <p:extLst>
      <p:ext uri="{BB962C8B-B14F-4D97-AF65-F5344CB8AC3E}">
        <p14:creationId xmlns:p14="http://schemas.microsoft.com/office/powerpoint/2010/main" val="96898360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
          <p:cNvSpPr txBox="1">
            <a:spLocks noChangeArrowheads="1"/>
          </p:cNvSpPr>
          <p:nvPr/>
        </p:nvSpPr>
        <p:spPr bwMode="auto">
          <a:xfrm>
            <a:off x="539750" y="5097293"/>
            <a:ext cx="5270500" cy="488950"/>
          </a:xfrm>
          <a:prstGeom prst="rect">
            <a:avLst/>
          </a:prstGeom>
          <a:noFill/>
          <a:ln w="9525">
            <a:noFill/>
            <a:miter lim="800000"/>
            <a:headEnd/>
            <a:tailEnd/>
          </a:ln>
        </p:spPr>
        <p:txBody>
          <a:bodyPr>
            <a:spAutoFit/>
          </a:bodyPr>
          <a:lstStyle/>
          <a:p>
            <a:r>
              <a:rPr lang="en-US" altLang="ja-JP" b="1" dirty="0">
                <a:solidFill>
                  <a:prstClr val="black"/>
                </a:solidFill>
                <a:latin typeface="Arial" charset="0"/>
                <a:ea typeface="Arial Unicode MS" pitchFamily="50" charset="-128"/>
                <a:cs typeface="Arial Unicode MS" pitchFamily="50" charset="-128"/>
              </a:rPr>
              <a:t>END</a:t>
            </a:r>
          </a:p>
        </p:txBody>
      </p:sp>
      <p:sp>
        <p:nvSpPr>
          <p:cNvPr id="100355" name="Line 4"/>
          <p:cNvSpPr>
            <a:spLocks noChangeShapeType="1"/>
          </p:cNvSpPr>
          <p:nvPr/>
        </p:nvSpPr>
        <p:spPr bwMode="auto">
          <a:xfrm>
            <a:off x="638175" y="5611643"/>
            <a:ext cx="4219575" cy="0"/>
          </a:xfrm>
          <a:prstGeom prst="line">
            <a:avLst/>
          </a:prstGeom>
          <a:noFill/>
          <a:ln w="9525">
            <a:solidFill>
              <a:schemeClr val="tx1"/>
            </a:solidFill>
            <a:round/>
            <a:headEnd/>
            <a:tailEnd/>
          </a:ln>
        </p:spPr>
        <p:txBody>
          <a:bodyPr anchor="ctr">
            <a:spAutoFit/>
          </a:bodyPr>
          <a:lstStyle/>
          <a:p>
            <a:endParaRPr lang="ja-JP" altLang="en-US" dirty="0">
              <a:solidFill>
                <a:srgbClr val="1F497D"/>
              </a:solidFill>
            </a:endParaRPr>
          </a:p>
        </p:txBody>
      </p:sp>
      <p:pic>
        <p:nvPicPr>
          <p:cNvPr id="100356" name="Picture 5" descr="日本語ヨコ"/>
          <p:cNvPicPr>
            <a:picLocks noChangeAspect="1" noChangeArrowheads="1"/>
          </p:cNvPicPr>
          <p:nvPr/>
        </p:nvPicPr>
        <p:blipFill>
          <a:blip r:embed="rId2"/>
          <a:srcRect/>
          <a:stretch>
            <a:fillRect/>
          </a:stretch>
        </p:blipFill>
        <p:spPr bwMode="auto">
          <a:xfrm>
            <a:off x="641350" y="5720944"/>
            <a:ext cx="3619500" cy="338138"/>
          </a:xfrm>
          <a:prstGeom prst="rect">
            <a:avLst/>
          </a:prstGeom>
          <a:noFill/>
          <a:ln w="9525">
            <a:noFill/>
            <a:miter lim="800000"/>
            <a:headEnd/>
            <a:tailEnd/>
          </a:ln>
        </p:spPr>
      </p:pic>
      <p:sp>
        <p:nvSpPr>
          <p:cNvPr id="2" name="スライド番号プレースホルダー 1"/>
          <p:cNvSpPr>
            <a:spLocks noGrp="1"/>
          </p:cNvSpPr>
          <p:nvPr>
            <p:ph type="sldNum" sz="quarter" idx="10"/>
          </p:nvPr>
        </p:nvSpPr>
        <p:spPr/>
        <p:txBody>
          <a:bodyPr/>
          <a:lstStyle/>
          <a:p>
            <a:pPr>
              <a:defRPr/>
            </a:pPr>
            <a:fld id="{54E2E7BD-7B30-4A79-AF4E-2991678D7F7F}" type="slidenum">
              <a:rPr lang="en-US" altLang="ja-JP">
                <a:solidFill>
                  <a:prstClr val="black"/>
                </a:solidFill>
              </a:rPr>
              <a:pPr>
                <a:defRPr/>
              </a:pPr>
              <a:t>12</a:t>
            </a:fld>
            <a:endParaRPr lang="en-US" altLang="ja-JP" dirty="0">
              <a:solidFill>
                <a:prstClr val="black"/>
              </a:solidFill>
            </a:endParaRPr>
          </a:p>
        </p:txBody>
      </p:sp>
      <p:sp>
        <p:nvSpPr>
          <p:cNvPr id="6" name="Text Box 39"/>
          <p:cNvSpPr txBox="1">
            <a:spLocks noChangeArrowheads="1"/>
          </p:cNvSpPr>
          <p:nvPr/>
        </p:nvSpPr>
        <p:spPr bwMode="auto">
          <a:xfrm>
            <a:off x="242094" y="1041137"/>
            <a:ext cx="8659812" cy="1323439"/>
          </a:xfrm>
          <a:prstGeom prst="rect">
            <a:avLst/>
          </a:prstGeom>
          <a:solidFill>
            <a:schemeClr val="bg1">
              <a:lumMod val="85000"/>
            </a:schemeClr>
          </a:solidFill>
          <a:ln w="9525">
            <a:noFill/>
            <a:miter lim="800000"/>
            <a:headEnd/>
            <a:tailEnd/>
          </a:ln>
          <a:effectLst>
            <a:prstShdw prst="shdw17" dist="17961" dir="2700000">
              <a:schemeClr val="bg1">
                <a:lumMod val="50000"/>
              </a:schemeClr>
            </a:prstShdw>
          </a:effectLst>
        </p:spPr>
        <p:txBody>
          <a:bodyPr wrap="square">
            <a:spAutoFit/>
          </a:bodyPr>
          <a:lstStyle>
            <a:defPPr>
              <a:defRPr lang="ja-JP"/>
            </a:defPPr>
            <a:lvl1pPr algn="l" rtl="0" fontAlgn="base">
              <a:spcBef>
                <a:spcPct val="0"/>
              </a:spcBef>
              <a:spcAft>
                <a:spcPct val="0"/>
              </a:spcAft>
              <a:defRPr kumimoji="1" kern="1200">
                <a:solidFill>
                  <a:schemeClr val="tx2"/>
                </a:solidFill>
                <a:latin typeface="ＭＳ Ｐゴシック" charset="-128"/>
                <a:ea typeface="ＭＳ Ｐゴシック" charset="-128"/>
                <a:cs typeface="+mn-cs"/>
              </a:defRPr>
            </a:lvl1pPr>
            <a:lvl2pPr marL="457200" algn="l" rtl="0" fontAlgn="base">
              <a:spcBef>
                <a:spcPct val="0"/>
              </a:spcBef>
              <a:spcAft>
                <a:spcPct val="0"/>
              </a:spcAft>
              <a:defRPr kumimoji="1" kern="1200">
                <a:solidFill>
                  <a:schemeClr val="tx2"/>
                </a:solidFill>
                <a:latin typeface="ＭＳ Ｐゴシック" charset="-128"/>
                <a:ea typeface="ＭＳ Ｐゴシック" charset="-128"/>
                <a:cs typeface="+mn-cs"/>
              </a:defRPr>
            </a:lvl2pPr>
            <a:lvl3pPr marL="914400" algn="l" rtl="0" fontAlgn="base">
              <a:spcBef>
                <a:spcPct val="0"/>
              </a:spcBef>
              <a:spcAft>
                <a:spcPct val="0"/>
              </a:spcAft>
              <a:defRPr kumimoji="1" kern="1200">
                <a:solidFill>
                  <a:schemeClr val="tx2"/>
                </a:solidFill>
                <a:latin typeface="ＭＳ Ｐゴシック" charset="-128"/>
                <a:ea typeface="ＭＳ Ｐゴシック" charset="-128"/>
                <a:cs typeface="+mn-cs"/>
              </a:defRPr>
            </a:lvl3pPr>
            <a:lvl4pPr marL="1371600" algn="l" rtl="0" fontAlgn="base">
              <a:spcBef>
                <a:spcPct val="0"/>
              </a:spcBef>
              <a:spcAft>
                <a:spcPct val="0"/>
              </a:spcAft>
              <a:defRPr kumimoji="1" kern="1200">
                <a:solidFill>
                  <a:schemeClr val="tx2"/>
                </a:solidFill>
                <a:latin typeface="ＭＳ Ｐゴシック" charset="-128"/>
                <a:ea typeface="ＭＳ Ｐゴシック" charset="-128"/>
                <a:cs typeface="+mn-cs"/>
              </a:defRPr>
            </a:lvl4pPr>
            <a:lvl5pPr marL="1828800" algn="l" rtl="0" fontAlgn="base">
              <a:spcBef>
                <a:spcPct val="0"/>
              </a:spcBef>
              <a:spcAft>
                <a:spcPct val="0"/>
              </a:spcAft>
              <a:defRPr kumimoji="1" kern="1200">
                <a:solidFill>
                  <a:schemeClr val="tx2"/>
                </a:solidFill>
                <a:latin typeface="ＭＳ Ｐゴシック" charset="-128"/>
                <a:ea typeface="ＭＳ Ｐゴシック" charset="-128"/>
                <a:cs typeface="+mn-cs"/>
              </a:defRPr>
            </a:lvl5pPr>
            <a:lvl6pPr marL="2286000" algn="l" defTabSz="914400" rtl="0" eaLnBrk="1" latinLnBrk="0" hangingPunct="1">
              <a:defRPr kumimoji="1" kern="1200">
                <a:solidFill>
                  <a:schemeClr val="tx2"/>
                </a:solidFill>
                <a:latin typeface="ＭＳ Ｐゴシック" charset="-128"/>
                <a:ea typeface="ＭＳ Ｐゴシック" charset="-128"/>
                <a:cs typeface="+mn-cs"/>
              </a:defRPr>
            </a:lvl6pPr>
            <a:lvl7pPr marL="2743200" algn="l" defTabSz="914400" rtl="0" eaLnBrk="1" latinLnBrk="0" hangingPunct="1">
              <a:defRPr kumimoji="1" kern="1200">
                <a:solidFill>
                  <a:schemeClr val="tx2"/>
                </a:solidFill>
                <a:latin typeface="ＭＳ Ｐゴシック" charset="-128"/>
                <a:ea typeface="ＭＳ Ｐゴシック" charset="-128"/>
                <a:cs typeface="+mn-cs"/>
              </a:defRPr>
            </a:lvl7pPr>
            <a:lvl8pPr marL="3200400" algn="l" defTabSz="914400" rtl="0" eaLnBrk="1" latinLnBrk="0" hangingPunct="1">
              <a:defRPr kumimoji="1" kern="1200">
                <a:solidFill>
                  <a:schemeClr val="tx2"/>
                </a:solidFill>
                <a:latin typeface="ＭＳ Ｐゴシック" charset="-128"/>
                <a:ea typeface="ＭＳ Ｐゴシック" charset="-128"/>
                <a:cs typeface="+mn-cs"/>
              </a:defRPr>
            </a:lvl8pPr>
            <a:lvl9pPr marL="3657600" algn="l" defTabSz="914400" rtl="0" eaLnBrk="1" latinLnBrk="0" hangingPunct="1">
              <a:defRPr kumimoji="1" kern="1200">
                <a:solidFill>
                  <a:schemeClr val="tx2"/>
                </a:solidFill>
                <a:latin typeface="ＭＳ Ｐゴシック" charset="-128"/>
                <a:ea typeface="ＭＳ Ｐゴシック" charset="-128"/>
                <a:cs typeface="+mn-cs"/>
              </a:defRPr>
            </a:lvl9pPr>
          </a:lstStyle>
          <a:p>
            <a:pPr algn="ctr"/>
            <a:endParaRPr lang="en-US" altLang="ja-JP" sz="2000" dirty="0" smtClean="0">
              <a:solidFill>
                <a:srgbClr val="0033CC"/>
              </a:solidFill>
              <a:latin typeface="HGPｺﾞｼｯｸE" pitchFamily="50" charset="-128"/>
              <a:ea typeface="HGPｺﾞｼｯｸE" pitchFamily="50" charset="-128"/>
            </a:endParaRPr>
          </a:p>
          <a:p>
            <a:pPr algn="ctr"/>
            <a:r>
              <a:rPr lang="ja-JP" altLang="en-US" sz="2000" dirty="0" smtClean="0">
                <a:solidFill>
                  <a:srgbClr val="0033CC"/>
                </a:solidFill>
                <a:latin typeface="HGPｺﾞｼｯｸE" pitchFamily="50" charset="-128"/>
                <a:ea typeface="HGPｺﾞｼｯｸE" pitchFamily="50" charset="-128"/>
              </a:rPr>
              <a:t>今後も 御社事業へのサポート体制を強化して参ります</a:t>
            </a:r>
            <a:r>
              <a:rPr lang="ja-JP" altLang="en-US" sz="2000" dirty="0">
                <a:solidFill>
                  <a:srgbClr val="0033CC"/>
                </a:solidFill>
                <a:latin typeface="HGPｺﾞｼｯｸE" pitchFamily="50" charset="-128"/>
                <a:ea typeface="HGPｺﾞｼｯｸE" pitchFamily="50" charset="-128"/>
              </a:rPr>
              <a:t>。</a:t>
            </a:r>
            <a:endParaRPr lang="en-US" altLang="ja-JP" sz="2000" dirty="0" smtClean="0">
              <a:solidFill>
                <a:srgbClr val="0033CC"/>
              </a:solidFill>
              <a:latin typeface="HGPｺﾞｼｯｸE" pitchFamily="50" charset="-128"/>
              <a:ea typeface="HGPｺﾞｼｯｸE" pitchFamily="50" charset="-128"/>
            </a:endParaRPr>
          </a:p>
          <a:p>
            <a:pPr algn="ctr"/>
            <a:r>
              <a:rPr lang="ja-JP" altLang="en-US" sz="2000" dirty="0" smtClean="0">
                <a:solidFill>
                  <a:srgbClr val="0033CC"/>
                </a:solidFill>
                <a:latin typeface="HGPｺﾞｼｯｸE" pitchFamily="50" charset="-128"/>
                <a:ea typeface="HGPｺﾞｼｯｸE" pitchFamily="50" charset="-128"/>
              </a:rPr>
              <a:t>引き続き 弊社ご活用を お願い申し上げます。</a:t>
            </a:r>
            <a:endParaRPr lang="en-US" altLang="ja-JP" sz="2000" dirty="0" smtClean="0">
              <a:solidFill>
                <a:srgbClr val="0033CC"/>
              </a:solidFill>
              <a:latin typeface="HGPｺﾞｼｯｸE" pitchFamily="50" charset="-128"/>
              <a:ea typeface="HGPｺﾞｼｯｸE" pitchFamily="50" charset="-128"/>
            </a:endParaRPr>
          </a:p>
          <a:p>
            <a:pPr algn="ctr"/>
            <a:endParaRPr lang="en-US" altLang="ja-JP" sz="2000" dirty="0">
              <a:solidFill>
                <a:srgbClr val="0033CC"/>
              </a:solidFill>
              <a:latin typeface="HGPｺﾞｼｯｸE" pitchFamily="50" charset="-128"/>
              <a:ea typeface="HGPｺﾞｼｯｸE" pitchFamily="50" charset="-128"/>
            </a:endParaRPr>
          </a:p>
        </p:txBody>
      </p:sp>
      <p:pic>
        <p:nvPicPr>
          <p:cNvPr id="7" name="Picture 2" descr="\\HUL2301.HULAD.hitachi-ul.co.jp\kanri\SM-Division\営業\二営２\星野\添付ファイル一時保存\e6-a01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7008" y="2618827"/>
            <a:ext cx="3400425"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1777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タイトル 71"/>
          <p:cNvSpPr txBox="1">
            <a:spLocks/>
          </p:cNvSpPr>
          <p:nvPr/>
        </p:nvSpPr>
        <p:spPr>
          <a:xfrm>
            <a:off x="809406" y="195730"/>
            <a:ext cx="3062287" cy="452438"/>
          </a:xfrm>
          <a:prstGeom prst="rect">
            <a:avLst/>
          </a:prstGeom>
        </p:spPr>
        <p:txBody>
          <a:bodyPr/>
          <a:lstStyle>
            <a:lvl1pPr algn="l" rtl="0" eaLnBrk="0" fontAlgn="base" hangingPunct="0">
              <a:lnSpc>
                <a:spcPct val="90000"/>
              </a:lnSpc>
              <a:spcBef>
                <a:spcPct val="0"/>
              </a:spcBef>
              <a:spcAft>
                <a:spcPct val="0"/>
              </a:spcAft>
              <a:defRPr kumimoji="1" sz="2600">
                <a:solidFill>
                  <a:schemeClr val="bg1"/>
                </a:solidFill>
                <a:latin typeface="+mj-lt"/>
                <a:ea typeface="+mj-ea"/>
                <a:cs typeface="+mj-cs"/>
              </a:defRPr>
            </a:lvl1pPr>
            <a:lvl2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2pPr>
            <a:lvl3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3pPr>
            <a:lvl4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4pPr>
            <a:lvl5pPr algn="l" rtl="0" eaLnBrk="0" fontAlgn="base" hangingPunct="0">
              <a:lnSpc>
                <a:spcPct val="90000"/>
              </a:lnSpc>
              <a:spcBef>
                <a:spcPct val="0"/>
              </a:spcBef>
              <a:spcAft>
                <a:spcPct val="0"/>
              </a:spcAft>
              <a:defRPr kumimoji="1" sz="2600">
                <a:solidFill>
                  <a:schemeClr val="bg1"/>
                </a:solidFill>
                <a:latin typeface="Arial" charset="0"/>
                <a:ea typeface="HGP創英角ｺﾞｼｯｸUB"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pPr>
              <a:defRPr/>
            </a:pPr>
            <a:r>
              <a:rPr lang="ja-JP" altLang="en-US" kern="0" dirty="0" smtClean="0">
                <a:solidFill>
                  <a:prstClr val="black"/>
                </a:solidFill>
                <a:latin typeface="HGPｺﾞｼｯｸE" panose="020B0900000000000000" pitchFamily="50" charset="-128"/>
                <a:ea typeface="HGPｺﾞｼｯｸE" panose="020B0900000000000000" pitchFamily="50" charset="-128"/>
              </a:rPr>
              <a:t>会社概要</a:t>
            </a:r>
            <a:endParaRPr lang="en-US" altLang="ja-JP" dirty="0">
              <a:solidFill>
                <a:prstClr val="black"/>
              </a:solidFill>
              <a:latin typeface="HGPｺﾞｼｯｸE" panose="020B0900000000000000" pitchFamily="50" charset="-128"/>
              <a:ea typeface="HGPｺﾞｼｯｸE" panose="020B0900000000000000" pitchFamily="50" charset="-128"/>
            </a:endParaRPr>
          </a:p>
        </p:txBody>
      </p:sp>
      <p:sp>
        <p:nvSpPr>
          <p:cNvPr id="11267" name="Text Box 5"/>
          <p:cNvSpPr txBox="1">
            <a:spLocks noChangeArrowheads="1"/>
          </p:cNvSpPr>
          <p:nvPr/>
        </p:nvSpPr>
        <p:spPr bwMode="auto">
          <a:xfrm>
            <a:off x="193675" y="-25400"/>
            <a:ext cx="709613" cy="784225"/>
          </a:xfrm>
          <a:prstGeom prst="rect">
            <a:avLst/>
          </a:prstGeom>
          <a:noFill/>
          <a:ln w="9525">
            <a:noFill/>
            <a:miter lim="800000"/>
            <a:headEnd/>
            <a:tailEnd/>
          </a:ln>
          <a:effectLst>
            <a:outerShdw dist="17961" dir="2700000" algn="ctr" rotWithShape="0">
              <a:srgbClr val="B2B2B2"/>
            </a:outerShdw>
          </a:effectLst>
        </p:spPr>
        <p:txBody>
          <a:bodyPr lIns="54000" tIns="10800" rIns="54000" bIns="10800">
            <a:spAutoFit/>
          </a:bodyPr>
          <a:lstStyle/>
          <a:p>
            <a:r>
              <a:rPr lang="en-US" altLang="ja-JP" sz="5000" i="1" dirty="0" smtClean="0">
                <a:solidFill>
                  <a:srgbClr val="1C1C1C"/>
                </a:solidFill>
                <a:latin typeface="Times New Roman" pitchFamily="18" charset="0"/>
              </a:rPr>
              <a:t>1.</a:t>
            </a:r>
            <a:endParaRPr lang="en-US" altLang="ja-JP" sz="5000" i="1" dirty="0">
              <a:solidFill>
                <a:srgbClr val="1C1C1C"/>
              </a:solidFill>
              <a:latin typeface="Times New Roman" pitchFamily="18" charset="0"/>
            </a:endParaRPr>
          </a:p>
        </p:txBody>
      </p:sp>
      <p:sp>
        <p:nvSpPr>
          <p:cNvPr id="60" name="正方形/長方形 59"/>
          <p:cNvSpPr/>
          <p:nvPr/>
        </p:nvSpPr>
        <p:spPr bwMode="auto">
          <a:xfrm>
            <a:off x="2308225" y="1201738"/>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a:solidFill>
                  <a:prstClr val="black"/>
                </a:solidFill>
              </a:rPr>
              <a:t>株式会社　日立超ＬＳＩシステムズ </a:t>
            </a:r>
          </a:p>
        </p:txBody>
      </p:sp>
      <p:sp>
        <p:nvSpPr>
          <p:cNvPr id="11269" name="正方形/長方形 60"/>
          <p:cNvSpPr>
            <a:spLocks noChangeArrowheads="1"/>
          </p:cNvSpPr>
          <p:nvPr/>
        </p:nvSpPr>
        <p:spPr bwMode="auto">
          <a:xfrm>
            <a:off x="628650" y="1201738"/>
            <a:ext cx="1643063" cy="438150"/>
          </a:xfrm>
          <a:prstGeom prst="rect">
            <a:avLst/>
          </a:prstGeom>
          <a:solidFill>
            <a:srgbClr val="0066FF"/>
          </a:solidFill>
          <a:ln w="9525">
            <a:noFill/>
            <a:miter lim="800000"/>
            <a:headEnd/>
            <a:tailEnd/>
          </a:ln>
        </p:spPr>
        <p:txBody>
          <a:bodyPr wrap="none" anchor="ctr"/>
          <a:lstStyle/>
          <a:p>
            <a:pPr algn="ctr"/>
            <a:r>
              <a:rPr lang="ja-JP" altLang="en-US" sz="2200" b="1">
                <a:solidFill>
                  <a:prstClr val="white"/>
                </a:solidFill>
              </a:rPr>
              <a:t>社　名</a:t>
            </a:r>
          </a:p>
        </p:txBody>
      </p:sp>
      <p:sp>
        <p:nvSpPr>
          <p:cNvPr id="11270" name="正方形/長方形 61"/>
          <p:cNvSpPr>
            <a:spLocks noChangeArrowheads="1"/>
          </p:cNvSpPr>
          <p:nvPr/>
        </p:nvSpPr>
        <p:spPr bwMode="auto">
          <a:xfrm>
            <a:off x="628650" y="1676400"/>
            <a:ext cx="1643063" cy="438150"/>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代表者</a:t>
            </a:r>
          </a:p>
        </p:txBody>
      </p:sp>
      <p:sp>
        <p:nvSpPr>
          <p:cNvPr id="63" name="正方形/長方形 62"/>
          <p:cNvSpPr/>
          <p:nvPr/>
        </p:nvSpPr>
        <p:spPr bwMode="auto">
          <a:xfrm>
            <a:off x="2308225" y="1676400"/>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a:solidFill>
                  <a:prstClr val="black"/>
                </a:solidFill>
              </a:rPr>
              <a:t>取締役社長　河路　幹規</a:t>
            </a:r>
          </a:p>
        </p:txBody>
      </p:sp>
      <p:sp>
        <p:nvSpPr>
          <p:cNvPr id="11272" name="正方形/長方形 63"/>
          <p:cNvSpPr>
            <a:spLocks noChangeArrowheads="1"/>
          </p:cNvSpPr>
          <p:nvPr/>
        </p:nvSpPr>
        <p:spPr bwMode="auto">
          <a:xfrm>
            <a:off x="628650" y="2151063"/>
            <a:ext cx="1643063" cy="438150"/>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設　立</a:t>
            </a:r>
            <a:endParaRPr lang="en-US" altLang="ja-JP" sz="2200">
              <a:solidFill>
                <a:prstClr val="white"/>
              </a:solidFill>
            </a:endParaRPr>
          </a:p>
        </p:txBody>
      </p:sp>
      <p:sp>
        <p:nvSpPr>
          <p:cNvPr id="65" name="正方形/長方形 64"/>
          <p:cNvSpPr/>
          <p:nvPr/>
        </p:nvSpPr>
        <p:spPr bwMode="auto">
          <a:xfrm>
            <a:off x="2308225" y="2151063"/>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a:solidFill>
                  <a:prstClr val="black"/>
                </a:solidFill>
              </a:rPr>
              <a:t>１９８０年 ６月１日</a:t>
            </a:r>
          </a:p>
        </p:txBody>
      </p:sp>
      <p:sp>
        <p:nvSpPr>
          <p:cNvPr id="11274" name="正方形/長方形 65"/>
          <p:cNvSpPr>
            <a:spLocks noChangeArrowheads="1"/>
          </p:cNvSpPr>
          <p:nvPr/>
        </p:nvSpPr>
        <p:spPr bwMode="auto">
          <a:xfrm>
            <a:off x="628650" y="2625725"/>
            <a:ext cx="1643063" cy="438150"/>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資本金</a:t>
            </a:r>
          </a:p>
        </p:txBody>
      </p:sp>
      <p:sp>
        <p:nvSpPr>
          <p:cNvPr id="67" name="正方形/長方形 66"/>
          <p:cNvSpPr/>
          <p:nvPr/>
        </p:nvSpPr>
        <p:spPr bwMode="auto">
          <a:xfrm>
            <a:off x="2308225" y="2625725"/>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a:solidFill>
                  <a:prstClr val="black"/>
                </a:solidFill>
              </a:rPr>
              <a:t>３億 １千万円</a:t>
            </a:r>
          </a:p>
        </p:txBody>
      </p:sp>
      <p:sp>
        <p:nvSpPr>
          <p:cNvPr id="11276" name="正方形/長方形 67"/>
          <p:cNvSpPr>
            <a:spLocks noChangeArrowheads="1"/>
          </p:cNvSpPr>
          <p:nvPr/>
        </p:nvSpPr>
        <p:spPr bwMode="auto">
          <a:xfrm>
            <a:off x="628650" y="3100388"/>
            <a:ext cx="1643063" cy="438150"/>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株　主</a:t>
            </a:r>
          </a:p>
        </p:txBody>
      </p:sp>
      <p:sp>
        <p:nvSpPr>
          <p:cNvPr id="69" name="正方形/長方形 68"/>
          <p:cNvSpPr/>
          <p:nvPr/>
        </p:nvSpPr>
        <p:spPr bwMode="auto">
          <a:xfrm>
            <a:off x="2308225" y="3100388"/>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a:solidFill>
                  <a:prstClr val="black"/>
                </a:solidFill>
              </a:rPr>
              <a:t>株式会社 日立製作所　</a:t>
            </a:r>
            <a:r>
              <a:rPr lang="en-US" altLang="ja-JP" sz="1400" dirty="0">
                <a:solidFill>
                  <a:prstClr val="black"/>
                </a:solidFill>
              </a:rPr>
              <a:t>(100</a:t>
            </a:r>
            <a:r>
              <a:rPr lang="ja-JP" altLang="en-US" sz="1400" dirty="0">
                <a:solidFill>
                  <a:prstClr val="black"/>
                </a:solidFill>
              </a:rPr>
              <a:t>％</a:t>
            </a:r>
            <a:r>
              <a:rPr lang="en-US" altLang="ja-JP" sz="1400" dirty="0">
                <a:solidFill>
                  <a:prstClr val="black"/>
                </a:solidFill>
              </a:rPr>
              <a:t>)</a:t>
            </a:r>
            <a:endParaRPr lang="ja-JP" altLang="en-US" sz="1400" dirty="0">
              <a:solidFill>
                <a:prstClr val="black"/>
              </a:solidFill>
            </a:endParaRPr>
          </a:p>
        </p:txBody>
      </p:sp>
      <p:sp>
        <p:nvSpPr>
          <p:cNvPr id="11278" name="正方形/長方形 69"/>
          <p:cNvSpPr>
            <a:spLocks noChangeArrowheads="1"/>
          </p:cNvSpPr>
          <p:nvPr/>
        </p:nvSpPr>
        <p:spPr bwMode="auto">
          <a:xfrm>
            <a:off x="628650" y="3575050"/>
            <a:ext cx="1643063" cy="438150"/>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社員数</a:t>
            </a:r>
          </a:p>
        </p:txBody>
      </p:sp>
      <p:sp>
        <p:nvSpPr>
          <p:cNvPr id="71" name="正方形/長方形 70"/>
          <p:cNvSpPr/>
          <p:nvPr/>
        </p:nvSpPr>
        <p:spPr bwMode="auto">
          <a:xfrm>
            <a:off x="2308225" y="3575050"/>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a:solidFill>
                  <a:prstClr val="black"/>
                </a:solidFill>
              </a:rPr>
              <a:t>６５０ 名</a:t>
            </a:r>
            <a:endParaRPr lang="en-US" altLang="ja-JP" sz="2000" dirty="0">
              <a:solidFill>
                <a:prstClr val="black"/>
              </a:solidFill>
            </a:endParaRPr>
          </a:p>
        </p:txBody>
      </p:sp>
      <p:sp>
        <p:nvSpPr>
          <p:cNvPr id="11280" name="正方形/長方形 71"/>
          <p:cNvSpPr>
            <a:spLocks noChangeArrowheads="1"/>
          </p:cNvSpPr>
          <p:nvPr/>
        </p:nvSpPr>
        <p:spPr bwMode="auto">
          <a:xfrm>
            <a:off x="628650" y="4049713"/>
            <a:ext cx="1643063" cy="438150"/>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売上高</a:t>
            </a:r>
          </a:p>
        </p:txBody>
      </p:sp>
      <p:sp>
        <p:nvSpPr>
          <p:cNvPr id="73" name="正方形/長方形 72"/>
          <p:cNvSpPr/>
          <p:nvPr/>
        </p:nvSpPr>
        <p:spPr bwMode="auto">
          <a:xfrm>
            <a:off x="2308225" y="4049713"/>
            <a:ext cx="6097588" cy="438150"/>
          </a:xfrm>
          <a:prstGeom prst="rect">
            <a:avLst/>
          </a:prstGeom>
          <a:solidFill>
            <a:schemeClr val="bg1">
              <a:lumMod val="85000"/>
            </a:schemeClr>
          </a:solidFill>
          <a:ln w="9525">
            <a:noFill/>
            <a:miter lim="800000"/>
            <a:headEnd/>
            <a:tailEnd/>
          </a:ln>
          <a:effectLst/>
        </p:spPr>
        <p:txBody>
          <a:bodyPr wrap="none" anchor="ctr"/>
          <a:lstStyle/>
          <a:p>
            <a:pPr defTabSz="560388">
              <a:defRPr/>
            </a:pPr>
            <a:r>
              <a:rPr lang="ja-JP" altLang="en-US" sz="2000" dirty="0" smtClean="0">
                <a:solidFill>
                  <a:prstClr val="black"/>
                </a:solidFill>
              </a:rPr>
              <a:t>８９ </a:t>
            </a:r>
            <a:r>
              <a:rPr lang="ja-JP" altLang="en-US" sz="2000" dirty="0">
                <a:solidFill>
                  <a:prstClr val="black"/>
                </a:solidFill>
              </a:rPr>
              <a:t>億円 </a:t>
            </a:r>
            <a:r>
              <a:rPr lang="en-US" altLang="ja-JP" sz="1400" dirty="0">
                <a:solidFill>
                  <a:prstClr val="black"/>
                </a:solidFill>
              </a:rPr>
              <a:t>(</a:t>
            </a:r>
            <a:r>
              <a:rPr lang="ja-JP" altLang="en-US" sz="1400" dirty="0" smtClean="0">
                <a:solidFill>
                  <a:prstClr val="black"/>
                </a:solidFill>
              </a:rPr>
              <a:t>２０１５年 ３月期</a:t>
            </a:r>
            <a:r>
              <a:rPr lang="en-US" altLang="ja-JP" sz="1400" dirty="0" smtClean="0">
                <a:solidFill>
                  <a:prstClr val="black"/>
                </a:solidFill>
              </a:rPr>
              <a:t>)</a:t>
            </a:r>
            <a:r>
              <a:rPr lang="ja-JP" altLang="en-US" sz="1400" dirty="0">
                <a:solidFill>
                  <a:prstClr val="black"/>
                </a:solidFill>
              </a:rPr>
              <a:t>　</a:t>
            </a:r>
            <a:endParaRPr lang="en-US" altLang="ja-JP" sz="1400" dirty="0">
              <a:solidFill>
                <a:prstClr val="black"/>
              </a:solidFill>
            </a:endParaRPr>
          </a:p>
        </p:txBody>
      </p:sp>
      <p:sp>
        <p:nvSpPr>
          <p:cNvPr id="11282" name="正方形/長方形 73"/>
          <p:cNvSpPr>
            <a:spLocks noChangeArrowheads="1"/>
          </p:cNvSpPr>
          <p:nvPr/>
        </p:nvSpPr>
        <p:spPr bwMode="auto">
          <a:xfrm>
            <a:off x="628650" y="4524375"/>
            <a:ext cx="1643063" cy="1822636"/>
          </a:xfrm>
          <a:prstGeom prst="rect">
            <a:avLst/>
          </a:prstGeom>
          <a:solidFill>
            <a:srgbClr val="0066FF"/>
          </a:solidFill>
          <a:ln w="9525">
            <a:noFill/>
            <a:miter lim="800000"/>
            <a:headEnd/>
            <a:tailEnd/>
          </a:ln>
        </p:spPr>
        <p:txBody>
          <a:bodyPr wrap="none" anchor="ctr"/>
          <a:lstStyle/>
          <a:p>
            <a:pPr algn="ctr"/>
            <a:r>
              <a:rPr lang="ja-JP" altLang="en-US" sz="2200">
                <a:solidFill>
                  <a:prstClr val="white"/>
                </a:solidFill>
              </a:rPr>
              <a:t>拠点</a:t>
            </a:r>
            <a:endParaRPr lang="en-US" altLang="ja-JP" sz="2200">
              <a:solidFill>
                <a:prstClr val="white"/>
              </a:solidFill>
            </a:endParaRPr>
          </a:p>
          <a:p>
            <a:pPr algn="ctr"/>
            <a:r>
              <a:rPr lang="ja-JP" altLang="en-US" sz="2200">
                <a:solidFill>
                  <a:prstClr val="white"/>
                </a:solidFill>
              </a:rPr>
              <a:t>所在地</a:t>
            </a:r>
          </a:p>
        </p:txBody>
      </p:sp>
      <p:sp>
        <p:nvSpPr>
          <p:cNvPr id="75" name="正方形/長方形 74"/>
          <p:cNvSpPr/>
          <p:nvPr/>
        </p:nvSpPr>
        <p:spPr bwMode="auto">
          <a:xfrm>
            <a:off x="2308225" y="4524374"/>
            <a:ext cx="6097588" cy="1822637"/>
          </a:xfrm>
          <a:prstGeom prst="rect">
            <a:avLst/>
          </a:prstGeom>
          <a:solidFill>
            <a:schemeClr val="bg1">
              <a:lumMod val="85000"/>
            </a:schemeClr>
          </a:solidFill>
          <a:ln w="9525">
            <a:noFill/>
            <a:miter lim="800000"/>
            <a:headEnd/>
            <a:tailEnd/>
          </a:ln>
          <a:effectLst/>
        </p:spPr>
        <p:txBody>
          <a:bodyPr wrap="none" anchor="ctr"/>
          <a:lstStyle>
            <a:lvl1pPr defTabSz="560388" eaLnBrk="0" hangingPunct="0">
              <a:tabLst>
                <a:tab pos="2689225" algn="l"/>
              </a:tabLst>
              <a:defRPr kumimoji="1" sz="2600">
                <a:solidFill>
                  <a:schemeClr val="tx2"/>
                </a:solidFill>
                <a:latin typeface="HGPｺﾞｼｯｸE" pitchFamily="50" charset="-128"/>
                <a:ea typeface="ＭＳ Ｐゴシック" charset="-128"/>
              </a:defRPr>
            </a:lvl1pPr>
            <a:lvl2pPr marL="742950" indent="-285750" defTabSz="560388" eaLnBrk="0" hangingPunct="0">
              <a:tabLst>
                <a:tab pos="2689225" algn="l"/>
              </a:tabLst>
              <a:defRPr kumimoji="1" sz="2600">
                <a:solidFill>
                  <a:schemeClr val="tx2"/>
                </a:solidFill>
                <a:latin typeface="HGPｺﾞｼｯｸE" pitchFamily="50" charset="-128"/>
                <a:ea typeface="ＭＳ Ｐゴシック" charset="-128"/>
              </a:defRPr>
            </a:lvl2pPr>
            <a:lvl3pPr defTabSz="560388" eaLnBrk="0" hangingPunct="0">
              <a:tabLst>
                <a:tab pos="2689225" algn="l"/>
              </a:tabLst>
              <a:defRPr kumimoji="1" sz="2600">
                <a:solidFill>
                  <a:schemeClr val="tx2"/>
                </a:solidFill>
                <a:latin typeface="HGPｺﾞｼｯｸE" pitchFamily="50" charset="-128"/>
                <a:ea typeface="ＭＳ Ｐゴシック" charset="-128"/>
              </a:defRPr>
            </a:lvl3pPr>
            <a:lvl4pPr marL="1600200" indent="-228600" defTabSz="560388" eaLnBrk="0" hangingPunct="0">
              <a:tabLst>
                <a:tab pos="2689225" algn="l"/>
              </a:tabLst>
              <a:defRPr kumimoji="1" sz="2600">
                <a:solidFill>
                  <a:schemeClr val="tx2"/>
                </a:solidFill>
                <a:latin typeface="HGPｺﾞｼｯｸE" pitchFamily="50" charset="-128"/>
                <a:ea typeface="ＭＳ Ｐゴシック" charset="-128"/>
              </a:defRPr>
            </a:lvl4pPr>
            <a:lvl5pPr marL="2057400" indent="-228600" defTabSz="560388" eaLnBrk="0" hangingPunct="0">
              <a:tabLst>
                <a:tab pos="2689225" algn="l"/>
              </a:tabLst>
              <a:defRPr kumimoji="1" sz="2600">
                <a:solidFill>
                  <a:schemeClr val="tx2"/>
                </a:solidFill>
                <a:latin typeface="HGPｺﾞｼｯｸE" pitchFamily="50" charset="-128"/>
                <a:ea typeface="ＭＳ Ｐゴシック" charset="-128"/>
              </a:defRPr>
            </a:lvl5pPr>
            <a:lvl6pPr marL="2514600" indent="-228600" defTabSz="560388" eaLnBrk="0" fontAlgn="base" hangingPunct="0">
              <a:spcBef>
                <a:spcPct val="0"/>
              </a:spcBef>
              <a:spcAft>
                <a:spcPct val="0"/>
              </a:spcAft>
              <a:tabLst>
                <a:tab pos="2689225" algn="l"/>
              </a:tabLst>
              <a:defRPr kumimoji="1" sz="2600">
                <a:solidFill>
                  <a:schemeClr val="tx2"/>
                </a:solidFill>
                <a:latin typeface="HGPｺﾞｼｯｸE" pitchFamily="50" charset="-128"/>
                <a:ea typeface="ＭＳ Ｐゴシック" charset="-128"/>
              </a:defRPr>
            </a:lvl6pPr>
            <a:lvl7pPr marL="2971800" indent="-228600" defTabSz="560388" eaLnBrk="0" fontAlgn="base" hangingPunct="0">
              <a:spcBef>
                <a:spcPct val="0"/>
              </a:spcBef>
              <a:spcAft>
                <a:spcPct val="0"/>
              </a:spcAft>
              <a:tabLst>
                <a:tab pos="2689225" algn="l"/>
              </a:tabLst>
              <a:defRPr kumimoji="1" sz="2600">
                <a:solidFill>
                  <a:schemeClr val="tx2"/>
                </a:solidFill>
                <a:latin typeface="HGPｺﾞｼｯｸE" pitchFamily="50" charset="-128"/>
                <a:ea typeface="ＭＳ Ｐゴシック" charset="-128"/>
              </a:defRPr>
            </a:lvl7pPr>
            <a:lvl8pPr marL="3429000" indent="-228600" defTabSz="560388" eaLnBrk="0" fontAlgn="base" hangingPunct="0">
              <a:spcBef>
                <a:spcPct val="0"/>
              </a:spcBef>
              <a:spcAft>
                <a:spcPct val="0"/>
              </a:spcAft>
              <a:tabLst>
                <a:tab pos="2689225" algn="l"/>
              </a:tabLst>
              <a:defRPr kumimoji="1" sz="2600">
                <a:solidFill>
                  <a:schemeClr val="tx2"/>
                </a:solidFill>
                <a:latin typeface="HGPｺﾞｼｯｸE" pitchFamily="50" charset="-128"/>
                <a:ea typeface="ＭＳ Ｐゴシック" charset="-128"/>
              </a:defRPr>
            </a:lvl8pPr>
            <a:lvl9pPr marL="3886200" indent="-228600" defTabSz="560388" eaLnBrk="0" fontAlgn="base" hangingPunct="0">
              <a:spcBef>
                <a:spcPct val="0"/>
              </a:spcBef>
              <a:spcAft>
                <a:spcPct val="0"/>
              </a:spcAft>
              <a:tabLst>
                <a:tab pos="2689225" algn="l"/>
              </a:tabLst>
              <a:defRPr kumimoji="1" sz="2600">
                <a:solidFill>
                  <a:schemeClr val="tx2"/>
                </a:solidFill>
                <a:latin typeface="HGPｺﾞｼｯｸE" pitchFamily="50" charset="-128"/>
                <a:ea typeface="ＭＳ Ｐゴシック" charset="-128"/>
              </a:defRPr>
            </a:lvl9pPr>
          </a:lstStyle>
          <a:p>
            <a:pPr eaLnBrk="1" hangingPunct="1">
              <a:defRPr/>
            </a:pPr>
            <a:r>
              <a:rPr lang="ja-JP" altLang="en-US" sz="2000" dirty="0" smtClean="0">
                <a:solidFill>
                  <a:prstClr val="black"/>
                </a:solidFill>
                <a:ea typeface="HGPｺﾞｼｯｸE" pitchFamily="50" charset="-128"/>
              </a:rPr>
              <a:t>本社 </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東京都立川市</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  秋田事業所 </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秋田県秋田市</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 </a:t>
            </a:r>
            <a:endParaRPr lang="en-US" altLang="ja-JP" sz="2000" dirty="0" smtClean="0">
              <a:solidFill>
                <a:prstClr val="black"/>
              </a:solidFill>
              <a:ea typeface="HGPｺﾞｼｯｸE" pitchFamily="50" charset="-128"/>
            </a:endParaRPr>
          </a:p>
          <a:p>
            <a:pPr eaLnBrk="1" hangingPunct="1">
              <a:defRPr/>
            </a:pPr>
            <a:r>
              <a:rPr lang="ja-JP" altLang="en-US" sz="2000" dirty="0">
                <a:solidFill>
                  <a:prstClr val="black"/>
                </a:solidFill>
                <a:ea typeface="HGPｺﾞｼｯｸE" pitchFamily="50" charset="-128"/>
              </a:rPr>
              <a:t> </a:t>
            </a:r>
            <a:r>
              <a:rPr lang="ja-JP" altLang="en-US" sz="2000" dirty="0" smtClean="0">
                <a:solidFill>
                  <a:prstClr val="black"/>
                </a:solidFill>
                <a:ea typeface="HGPｺﾞｼｯｸE" pitchFamily="50" charset="-128"/>
              </a:rPr>
              <a:t>                             中部事業所</a:t>
            </a:r>
            <a:r>
              <a:rPr lang="en-US" altLang="ja-JP" sz="2000" dirty="0" smtClean="0">
                <a:solidFill>
                  <a:prstClr val="black"/>
                </a:solidFill>
                <a:ea typeface="HGPｺﾞｼｯｸE" pitchFamily="50" charset="-128"/>
              </a:rPr>
              <a:t>[</a:t>
            </a:r>
            <a:r>
              <a:rPr lang="ja-JP" altLang="en-US" sz="2000" dirty="0">
                <a:solidFill>
                  <a:prstClr val="black"/>
                </a:solidFill>
                <a:ea typeface="HGPｺﾞｼｯｸE" panose="020B0900000000000000" pitchFamily="50" charset="-128"/>
              </a:rPr>
              <a:t>愛知県</a:t>
            </a:r>
            <a:r>
              <a:rPr lang="ja-JP" altLang="en-US" sz="2000" dirty="0" smtClean="0">
                <a:solidFill>
                  <a:prstClr val="black"/>
                </a:solidFill>
                <a:ea typeface="HGPｺﾞｼｯｸE" panose="020B0900000000000000" pitchFamily="50" charset="-128"/>
              </a:rPr>
              <a:t>刈谷市</a:t>
            </a:r>
            <a:r>
              <a:rPr lang="en-US" altLang="ja-JP" sz="2000" dirty="0" smtClean="0">
                <a:solidFill>
                  <a:prstClr val="black"/>
                </a:solidFill>
                <a:ea typeface="HGPｺﾞｼｯｸE" panose="020B0900000000000000" pitchFamily="50" charset="-128"/>
              </a:rPr>
              <a:t>]</a:t>
            </a:r>
          </a:p>
          <a:p>
            <a:pPr eaLnBrk="1" hangingPunct="1">
              <a:tabLst>
                <a:tab pos="628650" algn="l"/>
                <a:tab pos="1704975" algn="l"/>
              </a:tabLst>
              <a:defRPr/>
            </a:pPr>
            <a:r>
              <a:rPr lang="en-US" altLang="ja-JP" sz="2000" dirty="0" smtClean="0">
                <a:solidFill>
                  <a:prstClr val="black"/>
                </a:solidFill>
                <a:ea typeface="HGPｺﾞｼｯｸE" panose="020B0900000000000000" pitchFamily="50" charset="-128"/>
              </a:rPr>
              <a:t>	</a:t>
            </a:r>
            <a:r>
              <a:rPr lang="ja-JP" altLang="en-US" sz="2000" dirty="0" smtClean="0">
                <a:solidFill>
                  <a:prstClr val="black"/>
                </a:solidFill>
                <a:ea typeface="HGPｺﾞｼｯｸE" pitchFamily="50" charset="-128"/>
              </a:rPr>
              <a:t>営業所 ：</a:t>
            </a:r>
            <a:r>
              <a:rPr lang="en-US" altLang="ja-JP" sz="2000" dirty="0" smtClean="0">
                <a:solidFill>
                  <a:prstClr val="black"/>
                </a:solidFill>
                <a:ea typeface="HGPｺﾞｼｯｸE" pitchFamily="50" charset="-128"/>
              </a:rPr>
              <a:t>	</a:t>
            </a:r>
            <a:r>
              <a:rPr lang="ja-JP" altLang="en-US" sz="2000" dirty="0" smtClean="0">
                <a:solidFill>
                  <a:prstClr val="black"/>
                </a:solidFill>
                <a:ea typeface="HGPｺﾞｼｯｸE" pitchFamily="50" charset="-128"/>
              </a:rPr>
              <a:t>茨城営業所 </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茨城県ひたちなか市</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　</a:t>
            </a:r>
          </a:p>
          <a:p>
            <a:pPr marL="0" lvl="2" eaLnBrk="1" hangingPunct="1">
              <a:tabLst>
                <a:tab pos="628650" algn="l"/>
                <a:tab pos="1704975" algn="l"/>
              </a:tabLst>
              <a:defRPr/>
            </a:pPr>
            <a:r>
              <a:rPr lang="en-US" altLang="ja-JP" sz="2000" dirty="0" smtClean="0">
                <a:solidFill>
                  <a:prstClr val="black"/>
                </a:solidFill>
                <a:ea typeface="HGPｺﾞｼｯｸE" pitchFamily="50" charset="-128"/>
              </a:rPr>
              <a:t>		</a:t>
            </a:r>
            <a:r>
              <a:rPr lang="ja-JP" altLang="en-US" sz="2000" dirty="0" smtClean="0">
                <a:solidFill>
                  <a:prstClr val="black"/>
                </a:solidFill>
                <a:ea typeface="HGPｺﾞｼｯｸE" pitchFamily="50" charset="-128"/>
              </a:rPr>
              <a:t>関西営業所 </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大阪府大阪市</a:t>
            </a:r>
            <a:r>
              <a:rPr lang="en-US" altLang="ja-JP" sz="2000" dirty="0" smtClean="0">
                <a:solidFill>
                  <a:prstClr val="black"/>
                </a:solidFill>
                <a:ea typeface="HGPｺﾞｼｯｸE" pitchFamily="50" charset="-128"/>
              </a:rPr>
              <a:t>]</a:t>
            </a:r>
          </a:p>
          <a:p>
            <a:pPr marL="0" lvl="2" eaLnBrk="1" hangingPunct="1">
              <a:tabLst>
                <a:tab pos="628650" algn="l"/>
                <a:tab pos="1704975" algn="l"/>
              </a:tabLst>
              <a:defRPr/>
            </a:pPr>
            <a:r>
              <a:rPr lang="en-US" altLang="ja-JP" sz="2000" dirty="0" smtClean="0">
                <a:solidFill>
                  <a:prstClr val="black"/>
                </a:solidFill>
                <a:ea typeface="HGPｺﾞｼｯｸE" pitchFamily="50" charset="-128"/>
              </a:rPr>
              <a:t>		</a:t>
            </a:r>
            <a:r>
              <a:rPr lang="ja-JP" altLang="en-US" sz="2000" dirty="0" smtClean="0">
                <a:solidFill>
                  <a:prstClr val="black"/>
                </a:solidFill>
                <a:ea typeface="HGPｺﾞｼｯｸE" pitchFamily="50" charset="-128"/>
              </a:rPr>
              <a:t>中部営業所 </a:t>
            </a:r>
            <a:r>
              <a:rPr lang="en-US" altLang="ja-JP" sz="2000" dirty="0" smtClean="0">
                <a:solidFill>
                  <a:prstClr val="black"/>
                </a:solidFill>
                <a:ea typeface="HGPｺﾞｼｯｸE" pitchFamily="50" charset="-128"/>
              </a:rPr>
              <a:t>[</a:t>
            </a:r>
            <a:r>
              <a:rPr lang="ja-JP" altLang="en-US" sz="2000" dirty="0" smtClean="0">
                <a:solidFill>
                  <a:prstClr val="black"/>
                </a:solidFill>
                <a:ea typeface="HGPｺﾞｼｯｸE" pitchFamily="50" charset="-128"/>
              </a:rPr>
              <a:t>愛知県名古屋市</a:t>
            </a:r>
            <a:r>
              <a:rPr lang="en-US" altLang="ja-JP" sz="2000" dirty="0" smtClean="0">
                <a:solidFill>
                  <a:prstClr val="black"/>
                </a:solidFill>
                <a:ea typeface="HGPｺﾞｼｯｸE" pitchFamily="50" charset="-128"/>
              </a:rPr>
              <a:t>]</a:t>
            </a:r>
          </a:p>
        </p:txBody>
      </p:sp>
      <p:sp>
        <p:nvSpPr>
          <p:cNvPr id="11284" name="スライド番号プレースホルダ 328"/>
          <p:cNvSpPr>
            <a:spLocks noGrp="1"/>
          </p:cNvSpPr>
          <p:nvPr>
            <p:ph type="sldNum" sz="quarter" idx="10"/>
          </p:nvPr>
        </p:nvSpPr>
        <p:spPr bwMode="auto">
          <a:noFill/>
          <a:ln>
            <a:miter lim="800000"/>
            <a:headEnd/>
            <a:tailEnd/>
          </a:ln>
        </p:spPr>
        <p:txBody>
          <a:bodyPr/>
          <a:lstStyle/>
          <a:p>
            <a:fld id="{1860E25E-85D7-42BE-A61F-2E80F0109DB8}" type="slidenum">
              <a:rPr lang="en-US" altLang="ja-JP">
                <a:solidFill>
                  <a:srgbClr val="000000"/>
                </a:solidFill>
              </a:rPr>
              <a:pPr/>
              <a:t>1</a:t>
            </a:fld>
            <a:endParaRPr lang="en-US" altLang="ja-JP" dirty="0">
              <a:solidFill>
                <a:srgbClr val="000000"/>
              </a:solidFill>
            </a:endParaRPr>
          </a:p>
        </p:txBody>
      </p:sp>
    </p:spTree>
    <p:extLst>
      <p:ext uri="{BB962C8B-B14F-4D97-AF65-F5344CB8AC3E}">
        <p14:creationId xmlns:p14="http://schemas.microsoft.com/office/powerpoint/2010/main" val="250513441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 name="直線コネクタ 613"/>
          <p:cNvCxnSpPr/>
          <p:nvPr/>
        </p:nvCxnSpPr>
        <p:spPr bwMode="auto">
          <a:xfrm flipH="1">
            <a:off x="4390521" y="6462235"/>
            <a:ext cx="350838" cy="0"/>
          </a:xfrm>
          <a:prstGeom prst="line">
            <a:avLst/>
          </a:prstGeom>
          <a:noFill/>
          <a:ln w="19050" cap="flat" cmpd="sng" algn="ctr">
            <a:solidFill>
              <a:schemeClr val="tx2">
                <a:lumMod val="40000"/>
                <a:lumOff val="60000"/>
              </a:schemeClr>
            </a:solidFill>
            <a:prstDash val="sysDot"/>
            <a:round/>
            <a:headEnd type="none" w="med" len="med"/>
            <a:tailEnd type="none" w="med" len="med"/>
          </a:ln>
          <a:effectLst/>
        </p:spPr>
      </p:cxnSp>
      <p:cxnSp>
        <p:nvCxnSpPr>
          <p:cNvPr id="615" name="直線コネクタ 614"/>
          <p:cNvCxnSpPr/>
          <p:nvPr/>
        </p:nvCxnSpPr>
        <p:spPr bwMode="auto">
          <a:xfrm flipH="1">
            <a:off x="4400295" y="5906114"/>
            <a:ext cx="350838" cy="0"/>
          </a:xfrm>
          <a:prstGeom prst="line">
            <a:avLst/>
          </a:prstGeom>
          <a:noFill/>
          <a:ln w="19050" cap="flat" cmpd="sng" algn="ctr">
            <a:solidFill>
              <a:schemeClr val="tx2">
                <a:lumMod val="40000"/>
                <a:lumOff val="60000"/>
              </a:schemeClr>
            </a:solidFill>
            <a:prstDash val="sysDot"/>
            <a:round/>
            <a:headEnd type="none" w="med" len="med"/>
            <a:tailEnd type="none" w="med" len="med"/>
          </a:ln>
          <a:effectLst/>
        </p:spPr>
      </p:cxnSp>
      <p:cxnSp>
        <p:nvCxnSpPr>
          <p:cNvPr id="616" name="直線コネクタ 615"/>
          <p:cNvCxnSpPr/>
          <p:nvPr/>
        </p:nvCxnSpPr>
        <p:spPr bwMode="auto">
          <a:xfrm flipH="1">
            <a:off x="4381244" y="3892138"/>
            <a:ext cx="350838" cy="0"/>
          </a:xfrm>
          <a:prstGeom prst="line">
            <a:avLst/>
          </a:prstGeom>
          <a:noFill/>
          <a:ln w="19050" cap="flat" cmpd="sng" algn="ctr">
            <a:solidFill>
              <a:schemeClr val="tx2">
                <a:lumMod val="40000"/>
                <a:lumOff val="60000"/>
              </a:schemeClr>
            </a:solidFill>
            <a:prstDash val="sysDot"/>
            <a:round/>
            <a:headEnd type="none" w="med" len="med"/>
            <a:tailEnd type="none" w="med" len="med"/>
          </a:ln>
          <a:effectLst/>
        </p:spPr>
      </p:cxnSp>
      <p:sp>
        <p:nvSpPr>
          <p:cNvPr id="3" name="タイトル 6"/>
          <p:cNvSpPr>
            <a:spLocks/>
          </p:cNvSpPr>
          <p:nvPr/>
        </p:nvSpPr>
        <p:spPr bwMode="auto">
          <a:xfrm>
            <a:off x="137270" y="207778"/>
            <a:ext cx="6546985"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2"/>
                </a:solidFill>
                <a:latin typeface="ＭＳ Ｐゴシック" charset="-128"/>
                <a:ea typeface="ＭＳ Ｐゴシック" charset="-128"/>
              </a:defRPr>
            </a:lvl1pPr>
            <a:lvl2pPr marL="742950" indent="-285750" eaLnBrk="0" hangingPunct="0">
              <a:defRPr kumimoji="1">
                <a:solidFill>
                  <a:schemeClr val="tx2"/>
                </a:solidFill>
                <a:latin typeface="ＭＳ Ｐゴシック" charset="-128"/>
                <a:ea typeface="ＭＳ Ｐゴシック" charset="-128"/>
              </a:defRPr>
            </a:lvl2pPr>
            <a:lvl3pPr marL="1143000" indent="-228600" eaLnBrk="0" hangingPunct="0">
              <a:defRPr kumimoji="1">
                <a:solidFill>
                  <a:schemeClr val="tx2"/>
                </a:solidFill>
                <a:latin typeface="ＭＳ Ｐゴシック" charset="-128"/>
                <a:ea typeface="ＭＳ Ｐゴシック" charset="-128"/>
              </a:defRPr>
            </a:lvl3pPr>
            <a:lvl4pPr marL="1600200" indent="-228600" eaLnBrk="0" hangingPunct="0">
              <a:defRPr kumimoji="1">
                <a:solidFill>
                  <a:schemeClr val="tx2"/>
                </a:solidFill>
                <a:latin typeface="ＭＳ Ｐゴシック" charset="-128"/>
                <a:ea typeface="ＭＳ Ｐゴシック" charset="-128"/>
              </a:defRPr>
            </a:lvl4pPr>
            <a:lvl5pPr marL="2057400" indent="-228600" eaLnBrk="0" hangingPunct="0">
              <a:defRPr kumimoji="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a:lnSpc>
                <a:spcPct val="90000"/>
              </a:lnSpc>
            </a:pPr>
            <a:r>
              <a:rPr lang="ja-JP" altLang="en-US" dirty="0">
                <a:solidFill>
                  <a:srgbClr val="000000"/>
                </a:solidFill>
                <a:latin typeface="HGPｺﾞｼｯｸE" pitchFamily="50" charset="-128"/>
                <a:ea typeface="HGPｺﾞｼｯｸE" pitchFamily="50" charset="-128"/>
              </a:rPr>
              <a:t> </a:t>
            </a:r>
            <a:r>
              <a:rPr lang="ja-JP" altLang="en-US" dirty="0" smtClean="0">
                <a:solidFill>
                  <a:srgbClr val="000000"/>
                </a:solidFill>
                <a:latin typeface="HGPｺﾞｼｯｸE" pitchFamily="50" charset="-128"/>
                <a:ea typeface="HGPｺﾞｼｯｸE" pitchFamily="50" charset="-128"/>
              </a:rPr>
              <a:t>    会社</a:t>
            </a:r>
            <a:r>
              <a:rPr lang="ja-JP" altLang="en-US" dirty="0">
                <a:solidFill>
                  <a:srgbClr val="000000"/>
                </a:solidFill>
                <a:latin typeface="HGPｺﾞｼｯｸE" pitchFamily="50" charset="-128"/>
                <a:ea typeface="HGPｺﾞｼｯｸE" pitchFamily="50" charset="-128"/>
              </a:rPr>
              <a:t>機構図 及び 拠点</a:t>
            </a:r>
            <a:r>
              <a:rPr lang="ja-JP" altLang="en-US" dirty="0" smtClean="0">
                <a:solidFill>
                  <a:srgbClr val="000000"/>
                </a:solidFill>
                <a:latin typeface="HGPｺﾞｼｯｸE" pitchFamily="50" charset="-128"/>
                <a:ea typeface="HGPｺﾞｼｯｸE" pitchFamily="50" charset="-128"/>
              </a:rPr>
              <a:t>所在地 </a:t>
            </a:r>
            <a:r>
              <a:rPr lang="en-US" altLang="ja-JP" sz="1800" dirty="0" smtClean="0">
                <a:solidFill>
                  <a:srgbClr val="000000"/>
                </a:solidFill>
                <a:latin typeface="HGPｺﾞｼｯｸE" pitchFamily="50" charset="-128"/>
                <a:ea typeface="HGPｺﾞｼｯｸE" pitchFamily="50" charset="-128"/>
              </a:rPr>
              <a:t>(</a:t>
            </a:r>
            <a:r>
              <a:rPr lang="en-US" altLang="ja-JP" sz="1800" dirty="0">
                <a:solidFill>
                  <a:srgbClr val="000000"/>
                </a:solidFill>
                <a:latin typeface="HGPｺﾞｼｯｸE" pitchFamily="50" charset="-128"/>
                <a:ea typeface="HGPｺﾞｼｯｸE" pitchFamily="50" charset="-128"/>
              </a:rPr>
              <a:t>2016</a:t>
            </a:r>
            <a:r>
              <a:rPr lang="ja-JP" altLang="en-US" sz="1800" dirty="0">
                <a:solidFill>
                  <a:srgbClr val="000000"/>
                </a:solidFill>
                <a:latin typeface="HGPｺﾞｼｯｸE" pitchFamily="50" charset="-128"/>
                <a:ea typeface="HGPｺﾞｼｯｸE" pitchFamily="50" charset="-128"/>
              </a:rPr>
              <a:t>年</a:t>
            </a:r>
            <a:r>
              <a:rPr lang="en-US" altLang="ja-JP" sz="1800" dirty="0">
                <a:solidFill>
                  <a:srgbClr val="000000"/>
                </a:solidFill>
                <a:latin typeface="HGPｺﾞｼｯｸE" pitchFamily="50" charset="-128"/>
                <a:ea typeface="HGPｺﾞｼｯｸE" pitchFamily="50" charset="-128"/>
              </a:rPr>
              <a:t>4</a:t>
            </a:r>
            <a:r>
              <a:rPr lang="ja-JP" altLang="en-US" sz="1800" dirty="0" smtClean="0">
                <a:solidFill>
                  <a:srgbClr val="000000"/>
                </a:solidFill>
                <a:latin typeface="HGPｺﾞｼｯｸE" pitchFamily="50" charset="-128"/>
                <a:ea typeface="HGPｺﾞｼｯｸE" pitchFamily="50" charset="-128"/>
              </a:rPr>
              <a:t>月～</a:t>
            </a:r>
            <a:r>
              <a:rPr lang="en-US" altLang="ja-JP" sz="1800" dirty="0" smtClean="0">
                <a:solidFill>
                  <a:srgbClr val="000000"/>
                </a:solidFill>
                <a:latin typeface="HGPｺﾞｼｯｸE" pitchFamily="50" charset="-128"/>
                <a:ea typeface="HGPｺﾞｼｯｸE" pitchFamily="50" charset="-128"/>
              </a:rPr>
              <a:t>)</a:t>
            </a:r>
          </a:p>
        </p:txBody>
      </p:sp>
      <p:sp>
        <p:nvSpPr>
          <p:cNvPr id="296" name="Text Box 5"/>
          <p:cNvSpPr txBox="1">
            <a:spLocks noChangeArrowheads="1"/>
          </p:cNvSpPr>
          <p:nvPr/>
        </p:nvSpPr>
        <p:spPr bwMode="auto">
          <a:xfrm>
            <a:off x="193674" y="-25400"/>
            <a:ext cx="960755"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r>
              <a:rPr lang="en-US" altLang="ja-JP" sz="5000" i="1" dirty="0">
                <a:solidFill>
                  <a:srgbClr val="1C1C1C"/>
                </a:solidFill>
                <a:latin typeface="Times New Roman" pitchFamily="18" charset="0"/>
              </a:rPr>
              <a:t>2</a:t>
            </a:r>
            <a:r>
              <a:rPr lang="en-US" altLang="ja-JP" sz="5000" i="1" dirty="0"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
        <p:nvSpPr>
          <p:cNvPr id="306" name="スライド番号プレースホルダ 2"/>
          <p:cNvSpPr txBox="1">
            <a:spLocks noGrp="1"/>
          </p:cNvSpPr>
          <p:nvPr/>
        </p:nvSpPr>
        <p:spPr bwMode="auto">
          <a:xfrm>
            <a:off x="8892480" y="6553200"/>
            <a:ext cx="282575" cy="304800"/>
          </a:xfrm>
          <a:prstGeom prst="rect">
            <a:avLst/>
          </a:prstGeom>
          <a:noFill/>
          <a:ln>
            <a:miter lim="800000"/>
            <a:headEnd/>
            <a:tailEnd/>
          </a:ln>
        </p:spPr>
        <p:txBody>
          <a:bodyPr wrap="none">
            <a:spAutoFit/>
          </a:bodyPr>
          <a:lstStyle/>
          <a:p>
            <a:pPr algn="r">
              <a:defRPr/>
            </a:pPr>
            <a:fld id="{779E5FB4-13D8-4781-B3F6-AC823C0DA59A}" type="slidenum">
              <a:rPr lang="en-US" altLang="ja-JP" sz="1400">
                <a:solidFill>
                  <a:prstClr val="black"/>
                </a:solidFill>
                <a:latin typeface="Arial"/>
                <a:ea typeface="ＭＳ Ｐゴシック" pitchFamily="50" charset="-128"/>
              </a:rPr>
              <a:pPr algn="r">
                <a:defRPr/>
              </a:pPr>
              <a:t>2</a:t>
            </a:fld>
            <a:endParaRPr lang="en-US" altLang="ja-JP" sz="1400" dirty="0">
              <a:solidFill>
                <a:prstClr val="black"/>
              </a:solidFill>
              <a:latin typeface="Arial"/>
              <a:ea typeface="ＭＳ Ｐゴシック" pitchFamily="50" charset="-128"/>
            </a:endParaRPr>
          </a:p>
        </p:txBody>
      </p:sp>
      <p:pic>
        <p:nvPicPr>
          <p:cNvPr id="307" name="Picture 2" descr="C:\Users\20076319\AppData\Roaming\Hitachi\Client Light Ex\Tmp\Client Light\MCN2\address_02.jpg"/>
          <p:cNvPicPr>
            <a:picLocks noChangeAspect="1" noChangeArrowheads="1"/>
          </p:cNvPicPr>
          <p:nvPr/>
        </p:nvPicPr>
        <p:blipFill>
          <a:blip r:embed="rId2" cstate="print"/>
          <a:srcRect/>
          <a:stretch>
            <a:fillRect/>
          </a:stretch>
        </p:blipFill>
        <p:spPr bwMode="auto">
          <a:xfrm>
            <a:off x="300540" y="4742477"/>
            <a:ext cx="876300" cy="1012825"/>
          </a:xfrm>
          <a:prstGeom prst="rect">
            <a:avLst/>
          </a:prstGeom>
          <a:noFill/>
          <a:ln w="9525">
            <a:noFill/>
            <a:miter lim="800000"/>
            <a:headEnd/>
            <a:tailEnd/>
          </a:ln>
        </p:spPr>
      </p:pic>
      <p:cxnSp>
        <p:nvCxnSpPr>
          <p:cNvPr id="308" name="直線コネクタ 307"/>
          <p:cNvCxnSpPr/>
          <p:nvPr/>
        </p:nvCxnSpPr>
        <p:spPr bwMode="auto">
          <a:xfrm flipH="1">
            <a:off x="4497138" y="5248241"/>
            <a:ext cx="223837" cy="0"/>
          </a:xfrm>
          <a:prstGeom prst="line">
            <a:avLst/>
          </a:prstGeom>
          <a:noFill/>
          <a:ln w="19050" cap="flat" cmpd="sng" algn="ctr">
            <a:solidFill>
              <a:schemeClr val="accent6">
                <a:lumMod val="60000"/>
                <a:lumOff val="40000"/>
              </a:schemeClr>
            </a:solidFill>
            <a:prstDash val="sysDot"/>
            <a:round/>
            <a:headEnd type="none" w="med" len="med"/>
            <a:tailEnd type="none" w="med" len="med"/>
          </a:ln>
          <a:effectLst/>
        </p:spPr>
      </p:cxnSp>
      <p:sp>
        <p:nvSpPr>
          <p:cNvPr id="310" name="Rectangle 50"/>
          <p:cNvSpPr>
            <a:spLocks noChangeArrowheads="1"/>
          </p:cNvSpPr>
          <p:nvPr/>
        </p:nvSpPr>
        <p:spPr bwMode="auto">
          <a:xfrm>
            <a:off x="4732083" y="4405470"/>
            <a:ext cx="2735263" cy="317500"/>
          </a:xfrm>
          <a:prstGeom prst="rect">
            <a:avLst/>
          </a:prstGeom>
          <a:solidFill>
            <a:schemeClr val="tx2"/>
          </a:solidFill>
          <a:ln w="28575">
            <a:solidFill>
              <a:srgbClr val="FF0000"/>
            </a:solidFill>
            <a:miter lim="800000"/>
            <a:headEnd/>
            <a:tailEnd/>
          </a:ln>
        </p:spPr>
        <p:txBody>
          <a:bodyPr wrap="none" anchor="ctr"/>
          <a:lstStyle/>
          <a:p>
            <a:pPr algn="ctr"/>
            <a:endParaRPr lang="en-US" altLang="ja-JP" sz="1200">
              <a:solidFill>
                <a:srgbClr val="000000"/>
              </a:solidFill>
            </a:endParaRPr>
          </a:p>
        </p:txBody>
      </p:sp>
      <p:cxnSp>
        <p:nvCxnSpPr>
          <p:cNvPr id="311" name="直線コネクタ 310"/>
          <p:cNvCxnSpPr>
            <a:cxnSpLocks noChangeShapeType="1"/>
          </p:cNvCxnSpPr>
          <p:nvPr/>
        </p:nvCxnSpPr>
        <p:spPr bwMode="auto">
          <a:xfrm>
            <a:off x="3957383" y="5316390"/>
            <a:ext cx="863600" cy="1587"/>
          </a:xfrm>
          <a:prstGeom prst="line">
            <a:avLst/>
          </a:prstGeom>
          <a:noFill/>
          <a:ln w="28575" algn="ctr">
            <a:solidFill>
              <a:schemeClr val="tx1"/>
            </a:solidFill>
            <a:round/>
            <a:headEnd/>
            <a:tailEnd/>
          </a:ln>
        </p:spPr>
      </p:cxnSp>
      <p:sp>
        <p:nvSpPr>
          <p:cNvPr id="312" name="Line 7"/>
          <p:cNvSpPr>
            <a:spLocks noChangeShapeType="1"/>
          </p:cNvSpPr>
          <p:nvPr/>
        </p:nvSpPr>
        <p:spPr bwMode="auto">
          <a:xfrm flipH="1" flipV="1">
            <a:off x="3966907" y="4558828"/>
            <a:ext cx="765175" cy="0"/>
          </a:xfrm>
          <a:prstGeom prst="line">
            <a:avLst/>
          </a:prstGeom>
          <a:noFill/>
          <a:ln w="28575">
            <a:solidFill>
              <a:schemeClr val="tx1"/>
            </a:solidFill>
            <a:round/>
            <a:headEnd/>
            <a:tailEnd/>
          </a:ln>
        </p:spPr>
        <p:txBody>
          <a:bodyPr/>
          <a:lstStyle/>
          <a:p>
            <a:endParaRPr lang="ja-JP" altLang="en-US">
              <a:solidFill>
                <a:srgbClr val="1F497D"/>
              </a:solidFill>
            </a:endParaRPr>
          </a:p>
        </p:txBody>
      </p:sp>
      <p:cxnSp>
        <p:nvCxnSpPr>
          <p:cNvPr id="314" name="直線コネクタ 317"/>
          <p:cNvCxnSpPr>
            <a:cxnSpLocks noChangeShapeType="1"/>
            <a:stCxn id="324" idx="3"/>
          </p:cNvCxnSpPr>
          <p:nvPr/>
        </p:nvCxnSpPr>
        <p:spPr bwMode="auto">
          <a:xfrm>
            <a:off x="1315783" y="1514296"/>
            <a:ext cx="2649538" cy="5556"/>
          </a:xfrm>
          <a:prstGeom prst="line">
            <a:avLst/>
          </a:prstGeom>
          <a:noFill/>
          <a:ln w="28575" algn="ctr">
            <a:solidFill>
              <a:schemeClr val="tx1"/>
            </a:solidFill>
            <a:round/>
            <a:headEnd/>
            <a:tailEnd/>
          </a:ln>
        </p:spPr>
      </p:cxnSp>
      <p:sp>
        <p:nvSpPr>
          <p:cNvPr id="315" name="Line 282"/>
          <p:cNvSpPr>
            <a:spLocks noChangeShapeType="1"/>
          </p:cNvSpPr>
          <p:nvPr/>
        </p:nvSpPr>
        <p:spPr bwMode="auto">
          <a:xfrm>
            <a:off x="1641221" y="3050202"/>
            <a:ext cx="263525" cy="301625"/>
          </a:xfrm>
          <a:prstGeom prst="line">
            <a:avLst/>
          </a:prstGeom>
          <a:noFill/>
          <a:ln w="28575">
            <a:solidFill>
              <a:srgbClr val="BA4E56"/>
            </a:solidFill>
            <a:round/>
            <a:headEnd/>
            <a:tailEnd/>
          </a:ln>
        </p:spPr>
        <p:txBody>
          <a:bodyPr anchor="ctr">
            <a:spAutoFit/>
          </a:bodyPr>
          <a:lstStyle/>
          <a:p>
            <a:endParaRPr lang="ja-JP" altLang="en-US">
              <a:solidFill>
                <a:srgbClr val="1F497D"/>
              </a:solidFill>
            </a:endParaRPr>
          </a:p>
        </p:txBody>
      </p:sp>
      <p:sp>
        <p:nvSpPr>
          <p:cNvPr id="316" name="Line 8"/>
          <p:cNvSpPr>
            <a:spLocks noChangeShapeType="1"/>
          </p:cNvSpPr>
          <p:nvPr/>
        </p:nvSpPr>
        <p:spPr bwMode="auto">
          <a:xfrm flipH="1">
            <a:off x="3966908" y="2500971"/>
            <a:ext cx="784225" cy="0"/>
          </a:xfrm>
          <a:prstGeom prst="line">
            <a:avLst/>
          </a:prstGeom>
          <a:noFill/>
          <a:ln w="28575">
            <a:solidFill>
              <a:srgbClr val="000000"/>
            </a:solidFill>
            <a:round/>
            <a:headEnd/>
            <a:tailEnd/>
          </a:ln>
        </p:spPr>
        <p:txBody>
          <a:bodyPr/>
          <a:lstStyle/>
          <a:p>
            <a:endParaRPr lang="ja-JP" altLang="en-US">
              <a:solidFill>
                <a:srgbClr val="1F497D"/>
              </a:solidFill>
            </a:endParaRPr>
          </a:p>
        </p:txBody>
      </p:sp>
      <p:sp>
        <p:nvSpPr>
          <p:cNvPr id="317" name="Line 9"/>
          <p:cNvSpPr>
            <a:spLocks noChangeShapeType="1"/>
          </p:cNvSpPr>
          <p:nvPr/>
        </p:nvSpPr>
        <p:spPr bwMode="auto">
          <a:xfrm flipH="1">
            <a:off x="3966904" y="3242332"/>
            <a:ext cx="774704" cy="0"/>
          </a:xfrm>
          <a:prstGeom prst="line">
            <a:avLst/>
          </a:prstGeom>
          <a:noFill/>
          <a:ln w="28575">
            <a:solidFill>
              <a:srgbClr val="000000"/>
            </a:solidFill>
            <a:round/>
            <a:headEnd/>
            <a:tailEnd/>
          </a:ln>
        </p:spPr>
        <p:txBody>
          <a:bodyPr/>
          <a:lstStyle/>
          <a:p>
            <a:endParaRPr lang="ja-JP" altLang="en-US">
              <a:solidFill>
                <a:srgbClr val="1F497D"/>
              </a:solidFill>
            </a:endParaRPr>
          </a:p>
        </p:txBody>
      </p:sp>
      <p:sp>
        <p:nvSpPr>
          <p:cNvPr id="318" name="Line 11"/>
          <p:cNvSpPr>
            <a:spLocks noChangeShapeType="1"/>
          </p:cNvSpPr>
          <p:nvPr/>
        </p:nvSpPr>
        <p:spPr bwMode="auto">
          <a:xfrm flipH="1">
            <a:off x="3966908" y="1868092"/>
            <a:ext cx="519113" cy="0"/>
          </a:xfrm>
          <a:prstGeom prst="line">
            <a:avLst/>
          </a:prstGeom>
          <a:noFill/>
          <a:ln w="28575">
            <a:solidFill>
              <a:srgbClr val="000000"/>
            </a:solidFill>
            <a:round/>
            <a:headEnd/>
            <a:tailEnd/>
          </a:ln>
        </p:spPr>
        <p:txBody>
          <a:bodyPr/>
          <a:lstStyle/>
          <a:p>
            <a:endParaRPr lang="ja-JP" altLang="en-US">
              <a:solidFill>
                <a:srgbClr val="1F497D"/>
              </a:solidFill>
            </a:endParaRPr>
          </a:p>
        </p:txBody>
      </p:sp>
      <p:sp>
        <p:nvSpPr>
          <p:cNvPr id="319" name="Line 13"/>
          <p:cNvSpPr>
            <a:spLocks noChangeShapeType="1"/>
          </p:cNvSpPr>
          <p:nvPr/>
        </p:nvSpPr>
        <p:spPr bwMode="auto">
          <a:xfrm>
            <a:off x="687133" y="1578589"/>
            <a:ext cx="0" cy="336550"/>
          </a:xfrm>
          <a:prstGeom prst="line">
            <a:avLst/>
          </a:prstGeom>
          <a:noFill/>
          <a:ln w="25400">
            <a:solidFill>
              <a:srgbClr val="000000"/>
            </a:solidFill>
            <a:round/>
            <a:headEnd/>
            <a:tailEnd/>
          </a:ln>
        </p:spPr>
        <p:txBody>
          <a:bodyPr/>
          <a:lstStyle/>
          <a:p>
            <a:endParaRPr lang="ja-JP" altLang="en-US">
              <a:solidFill>
                <a:srgbClr val="1F497D"/>
              </a:solidFill>
            </a:endParaRPr>
          </a:p>
        </p:txBody>
      </p:sp>
      <p:sp>
        <p:nvSpPr>
          <p:cNvPr id="320" name="Rectangle 15"/>
          <p:cNvSpPr>
            <a:spLocks noChangeArrowheads="1"/>
          </p:cNvSpPr>
          <p:nvPr/>
        </p:nvSpPr>
        <p:spPr bwMode="auto">
          <a:xfrm>
            <a:off x="2104770" y="1335702"/>
            <a:ext cx="1508137" cy="360362"/>
          </a:xfrm>
          <a:prstGeom prst="rect">
            <a:avLst/>
          </a:prstGeom>
          <a:solidFill>
            <a:srgbClr val="3755A0"/>
          </a:solidFill>
          <a:ln w="9525">
            <a:noFill/>
            <a:miter lim="800000"/>
            <a:headEnd/>
            <a:tailEnd/>
          </a:ln>
        </p:spPr>
        <p:txBody>
          <a:bodyPr wrap="none" anchor="ctr"/>
          <a:lstStyle/>
          <a:p>
            <a:pPr algn="ctr"/>
            <a:r>
              <a:rPr lang="ja-JP" altLang="en-US" sz="2200" dirty="0">
                <a:solidFill>
                  <a:prstClr val="white"/>
                </a:solidFill>
              </a:rPr>
              <a:t>取締役社長</a:t>
            </a:r>
          </a:p>
        </p:txBody>
      </p:sp>
      <p:sp>
        <p:nvSpPr>
          <p:cNvPr id="321" name="Line 17"/>
          <p:cNvSpPr>
            <a:spLocks noChangeShapeType="1"/>
          </p:cNvSpPr>
          <p:nvPr/>
        </p:nvSpPr>
        <p:spPr bwMode="auto">
          <a:xfrm flipH="1">
            <a:off x="4197096" y="1868092"/>
            <a:ext cx="595312" cy="0"/>
          </a:xfrm>
          <a:prstGeom prst="line">
            <a:avLst/>
          </a:prstGeom>
          <a:noFill/>
          <a:ln w="28575">
            <a:solidFill>
              <a:srgbClr val="000000"/>
            </a:solidFill>
            <a:round/>
            <a:headEnd/>
            <a:tailEnd/>
          </a:ln>
        </p:spPr>
        <p:txBody>
          <a:bodyPr/>
          <a:lstStyle/>
          <a:p>
            <a:endParaRPr lang="ja-JP" altLang="en-US">
              <a:solidFill>
                <a:srgbClr val="1F497D"/>
              </a:solidFill>
            </a:endParaRPr>
          </a:p>
        </p:txBody>
      </p:sp>
      <p:sp>
        <p:nvSpPr>
          <p:cNvPr id="322" name="Rectangle 18"/>
          <p:cNvSpPr>
            <a:spLocks noChangeArrowheads="1"/>
          </p:cNvSpPr>
          <p:nvPr/>
        </p:nvSpPr>
        <p:spPr bwMode="auto">
          <a:xfrm>
            <a:off x="4732083" y="1688171"/>
            <a:ext cx="2735263" cy="334963"/>
          </a:xfrm>
          <a:prstGeom prst="rect">
            <a:avLst/>
          </a:prstGeom>
          <a:solidFill>
            <a:schemeClr val="tx2">
              <a:lumMod val="20000"/>
              <a:lumOff val="80000"/>
            </a:schemeClr>
          </a:solidFill>
          <a:ln w="25400">
            <a:solidFill>
              <a:schemeClr val="tx1"/>
            </a:solidFill>
            <a:miter lim="800000"/>
            <a:headEnd/>
            <a:tailEnd/>
          </a:ln>
        </p:spPr>
        <p:txBody>
          <a:bodyPr wrap="none" anchor="ctr"/>
          <a:lstStyle/>
          <a:p>
            <a:endParaRPr lang="ja-JP" altLang="en-US" sz="1800">
              <a:solidFill>
                <a:srgbClr val="000000"/>
              </a:solidFill>
            </a:endParaRPr>
          </a:p>
        </p:txBody>
      </p:sp>
      <p:sp>
        <p:nvSpPr>
          <p:cNvPr id="323" name="Text Box 19"/>
          <p:cNvSpPr txBox="1">
            <a:spLocks noChangeArrowheads="1"/>
          </p:cNvSpPr>
          <p:nvPr/>
        </p:nvSpPr>
        <p:spPr bwMode="auto">
          <a:xfrm>
            <a:off x="4465383" y="1670709"/>
            <a:ext cx="2632075" cy="366712"/>
          </a:xfrm>
          <a:prstGeom prst="rect">
            <a:avLst/>
          </a:prstGeom>
          <a:noFill/>
          <a:ln w="9525">
            <a:noFill/>
            <a:miter lim="800000"/>
            <a:headEnd/>
            <a:tailEnd/>
          </a:ln>
        </p:spPr>
        <p:txBody>
          <a:bodyPr>
            <a:spAutoFit/>
          </a:bodyPr>
          <a:lstStyle/>
          <a:p>
            <a:pPr algn="ctr"/>
            <a:r>
              <a:rPr lang="ja-JP" altLang="en-US" sz="1800" dirty="0">
                <a:solidFill>
                  <a:srgbClr val="000000"/>
                </a:solidFill>
              </a:rPr>
              <a:t>経営サポートセンタ</a:t>
            </a:r>
          </a:p>
        </p:txBody>
      </p:sp>
      <p:sp>
        <p:nvSpPr>
          <p:cNvPr id="324" name="Rectangle 21"/>
          <p:cNvSpPr>
            <a:spLocks noChangeArrowheads="1"/>
          </p:cNvSpPr>
          <p:nvPr/>
        </p:nvSpPr>
        <p:spPr bwMode="auto">
          <a:xfrm>
            <a:off x="112458" y="1321414"/>
            <a:ext cx="1203325" cy="385763"/>
          </a:xfrm>
          <a:prstGeom prst="rect">
            <a:avLst/>
          </a:prstGeom>
          <a:solidFill>
            <a:srgbClr val="3755A0"/>
          </a:solidFill>
          <a:ln w="9525">
            <a:noFill/>
            <a:miter lim="800000"/>
            <a:headEnd/>
            <a:tailEnd/>
          </a:ln>
        </p:spPr>
        <p:txBody>
          <a:bodyPr wrap="none" anchor="ctr"/>
          <a:lstStyle/>
          <a:p>
            <a:pPr algn="ctr"/>
            <a:r>
              <a:rPr lang="ja-JP" altLang="en-US" sz="2200" dirty="0">
                <a:solidFill>
                  <a:prstClr val="white"/>
                </a:solidFill>
              </a:rPr>
              <a:t>取締役会</a:t>
            </a:r>
          </a:p>
        </p:txBody>
      </p:sp>
      <p:sp>
        <p:nvSpPr>
          <p:cNvPr id="325" name="Line 23"/>
          <p:cNvSpPr>
            <a:spLocks noChangeShapeType="1"/>
          </p:cNvSpPr>
          <p:nvPr/>
        </p:nvSpPr>
        <p:spPr bwMode="auto">
          <a:xfrm flipH="1">
            <a:off x="3951033" y="3809862"/>
            <a:ext cx="1301750" cy="0"/>
          </a:xfrm>
          <a:prstGeom prst="line">
            <a:avLst/>
          </a:prstGeom>
          <a:noFill/>
          <a:ln w="28575">
            <a:solidFill>
              <a:schemeClr val="tx1"/>
            </a:solidFill>
            <a:round/>
            <a:headEnd/>
            <a:tailEnd/>
          </a:ln>
        </p:spPr>
        <p:txBody>
          <a:bodyPr/>
          <a:lstStyle/>
          <a:p>
            <a:endParaRPr lang="ja-JP" altLang="en-US">
              <a:solidFill>
                <a:srgbClr val="1F497D"/>
              </a:solidFill>
            </a:endParaRPr>
          </a:p>
        </p:txBody>
      </p:sp>
      <p:sp>
        <p:nvSpPr>
          <p:cNvPr id="326" name="Rectangle 24"/>
          <p:cNvSpPr>
            <a:spLocks noChangeArrowheads="1"/>
          </p:cNvSpPr>
          <p:nvPr/>
        </p:nvSpPr>
        <p:spPr bwMode="auto">
          <a:xfrm>
            <a:off x="4732083" y="3658259"/>
            <a:ext cx="2735263" cy="317500"/>
          </a:xfrm>
          <a:prstGeom prst="rect">
            <a:avLst/>
          </a:prstGeom>
          <a:solidFill>
            <a:schemeClr val="tx2"/>
          </a:solidFill>
          <a:ln w="28575">
            <a:solidFill>
              <a:schemeClr val="tx1"/>
            </a:solidFill>
            <a:miter lim="800000"/>
            <a:headEnd/>
            <a:tailEnd/>
          </a:ln>
        </p:spPr>
        <p:txBody>
          <a:bodyPr wrap="none" anchor="ctr"/>
          <a:lstStyle/>
          <a:p>
            <a:endParaRPr lang="ja-JP" altLang="en-US" sz="1800">
              <a:solidFill>
                <a:srgbClr val="000000"/>
              </a:solidFill>
            </a:endParaRPr>
          </a:p>
        </p:txBody>
      </p:sp>
      <p:sp>
        <p:nvSpPr>
          <p:cNvPr id="327" name="Text Box 25"/>
          <p:cNvSpPr txBox="1">
            <a:spLocks noChangeArrowheads="1"/>
          </p:cNvSpPr>
          <p:nvPr/>
        </p:nvSpPr>
        <p:spPr bwMode="auto">
          <a:xfrm>
            <a:off x="4695571" y="3626509"/>
            <a:ext cx="2657475" cy="369887"/>
          </a:xfrm>
          <a:prstGeom prst="rect">
            <a:avLst/>
          </a:prstGeom>
          <a:noFill/>
          <a:ln w="9525">
            <a:noFill/>
            <a:miter lim="800000"/>
            <a:headEnd/>
            <a:tailEnd/>
          </a:ln>
        </p:spPr>
        <p:txBody>
          <a:bodyPr wrap="none">
            <a:spAutoFit/>
          </a:bodyPr>
          <a:lstStyle/>
          <a:p>
            <a:r>
              <a:rPr lang="ja-JP" altLang="en-US" sz="1800" dirty="0">
                <a:solidFill>
                  <a:prstClr val="white"/>
                </a:solidFill>
              </a:rPr>
              <a:t>組込ソリューション事業部</a:t>
            </a:r>
          </a:p>
        </p:txBody>
      </p:sp>
      <p:sp>
        <p:nvSpPr>
          <p:cNvPr id="328" name="Rectangle 26"/>
          <p:cNvSpPr>
            <a:spLocks noChangeArrowheads="1"/>
          </p:cNvSpPr>
          <p:nvPr/>
        </p:nvSpPr>
        <p:spPr bwMode="auto">
          <a:xfrm>
            <a:off x="112458" y="1821477"/>
            <a:ext cx="1203325" cy="385762"/>
          </a:xfrm>
          <a:prstGeom prst="rect">
            <a:avLst/>
          </a:prstGeom>
          <a:solidFill>
            <a:srgbClr val="3755A0"/>
          </a:solidFill>
          <a:ln w="9525">
            <a:noFill/>
            <a:miter lim="800000"/>
            <a:headEnd/>
            <a:tailEnd/>
          </a:ln>
        </p:spPr>
        <p:txBody>
          <a:bodyPr wrap="none" anchor="ctr"/>
          <a:lstStyle/>
          <a:p>
            <a:pPr algn="ctr"/>
            <a:r>
              <a:rPr lang="ja-JP" altLang="en-US" sz="2200" dirty="0">
                <a:solidFill>
                  <a:prstClr val="white"/>
                </a:solidFill>
              </a:rPr>
              <a:t>監査役</a:t>
            </a:r>
          </a:p>
        </p:txBody>
      </p:sp>
      <p:sp>
        <p:nvSpPr>
          <p:cNvPr id="329" name="Rectangle 28"/>
          <p:cNvSpPr>
            <a:spLocks noChangeArrowheads="1"/>
          </p:cNvSpPr>
          <p:nvPr/>
        </p:nvSpPr>
        <p:spPr bwMode="auto">
          <a:xfrm>
            <a:off x="4732083" y="2331109"/>
            <a:ext cx="2735263" cy="368300"/>
          </a:xfrm>
          <a:prstGeom prst="rect">
            <a:avLst/>
          </a:prstGeom>
          <a:solidFill>
            <a:schemeClr val="tx2">
              <a:lumMod val="20000"/>
              <a:lumOff val="80000"/>
            </a:schemeClr>
          </a:solidFill>
          <a:ln w="25400">
            <a:solidFill>
              <a:schemeClr val="tx1"/>
            </a:solidFill>
            <a:miter lim="800000"/>
            <a:headEnd/>
            <a:tailEnd/>
          </a:ln>
        </p:spPr>
        <p:txBody>
          <a:bodyPr wrap="none" anchor="ctr"/>
          <a:lstStyle/>
          <a:p>
            <a:endParaRPr lang="ja-JP" altLang="en-US" sz="1800">
              <a:solidFill>
                <a:srgbClr val="000000"/>
              </a:solidFill>
            </a:endParaRPr>
          </a:p>
        </p:txBody>
      </p:sp>
      <p:sp>
        <p:nvSpPr>
          <p:cNvPr id="330" name="Text Box 29"/>
          <p:cNvSpPr txBox="1">
            <a:spLocks noChangeArrowheads="1"/>
          </p:cNvSpPr>
          <p:nvPr/>
        </p:nvSpPr>
        <p:spPr bwMode="auto">
          <a:xfrm>
            <a:off x="4776533" y="2324759"/>
            <a:ext cx="1346844" cy="369332"/>
          </a:xfrm>
          <a:prstGeom prst="rect">
            <a:avLst/>
          </a:prstGeom>
          <a:noFill/>
          <a:ln w="9525">
            <a:noFill/>
            <a:miter lim="800000"/>
            <a:headEnd/>
            <a:tailEnd/>
          </a:ln>
        </p:spPr>
        <p:txBody>
          <a:bodyPr wrap="none">
            <a:spAutoFit/>
          </a:bodyPr>
          <a:lstStyle/>
          <a:p>
            <a:r>
              <a:rPr lang="ja-JP" altLang="en-US" sz="1800" dirty="0">
                <a:solidFill>
                  <a:srgbClr val="000000"/>
                </a:solidFill>
              </a:rPr>
              <a:t>営業統括部</a:t>
            </a:r>
          </a:p>
        </p:txBody>
      </p:sp>
      <p:sp>
        <p:nvSpPr>
          <p:cNvPr id="331" name="Text Box 34"/>
          <p:cNvSpPr txBox="1">
            <a:spLocks noChangeArrowheads="1"/>
          </p:cNvSpPr>
          <p:nvPr/>
        </p:nvSpPr>
        <p:spPr bwMode="auto">
          <a:xfrm>
            <a:off x="2031746" y="1005502"/>
            <a:ext cx="850900" cy="276225"/>
          </a:xfrm>
          <a:prstGeom prst="rect">
            <a:avLst/>
          </a:prstGeom>
          <a:noFill/>
          <a:ln w="9525">
            <a:noFill/>
            <a:miter lim="800000"/>
            <a:headEnd/>
            <a:tailEnd/>
          </a:ln>
        </p:spPr>
        <p:txBody>
          <a:bodyPr wrap="none">
            <a:spAutoFit/>
          </a:bodyPr>
          <a:lstStyle/>
          <a:p>
            <a:r>
              <a:rPr lang="ja-JP" altLang="en-US" sz="1200" dirty="0">
                <a:solidFill>
                  <a:srgbClr val="1F497D">
                    <a:lumMod val="50000"/>
                  </a:srgbClr>
                </a:solidFill>
              </a:rPr>
              <a:t>河路幹規 </a:t>
            </a:r>
          </a:p>
        </p:txBody>
      </p:sp>
      <p:sp>
        <p:nvSpPr>
          <p:cNvPr id="332" name="Text Box 35"/>
          <p:cNvSpPr txBox="1">
            <a:spLocks noChangeArrowheads="1"/>
          </p:cNvSpPr>
          <p:nvPr/>
        </p:nvSpPr>
        <p:spPr bwMode="auto">
          <a:xfrm>
            <a:off x="4682871" y="2071165"/>
            <a:ext cx="2041525" cy="276999"/>
          </a:xfrm>
          <a:prstGeom prst="rect">
            <a:avLst/>
          </a:prstGeom>
          <a:noFill/>
          <a:ln w="9525">
            <a:noFill/>
            <a:miter lim="800000"/>
            <a:headEnd/>
            <a:tailEnd/>
          </a:ln>
        </p:spPr>
        <p:txBody>
          <a:bodyPr>
            <a:spAutoFit/>
          </a:bodyPr>
          <a:lstStyle/>
          <a:p>
            <a:r>
              <a:rPr lang="ja-JP" altLang="en-US" sz="1200" dirty="0" smtClean="0">
                <a:solidFill>
                  <a:srgbClr val="FF0000"/>
                </a:solidFill>
              </a:rPr>
              <a:t>統括部長  馬渕 知喜</a:t>
            </a:r>
            <a:r>
              <a:rPr lang="ja-JP" altLang="en-US" sz="1200" dirty="0">
                <a:solidFill>
                  <a:prstClr val="black"/>
                </a:solidFill>
              </a:rPr>
              <a:t>　</a:t>
            </a:r>
          </a:p>
        </p:txBody>
      </p:sp>
      <p:sp>
        <p:nvSpPr>
          <p:cNvPr id="333" name="Text Box 36"/>
          <p:cNvSpPr txBox="1">
            <a:spLocks noChangeArrowheads="1"/>
          </p:cNvSpPr>
          <p:nvPr/>
        </p:nvSpPr>
        <p:spPr bwMode="auto">
          <a:xfrm>
            <a:off x="4682870" y="2735921"/>
            <a:ext cx="2670175" cy="276999"/>
          </a:xfrm>
          <a:prstGeom prst="rect">
            <a:avLst/>
          </a:prstGeom>
          <a:noFill/>
          <a:ln w="9525">
            <a:noFill/>
            <a:miter lim="800000"/>
            <a:headEnd/>
            <a:tailEnd/>
          </a:ln>
        </p:spPr>
        <p:txBody>
          <a:bodyPr wrap="square">
            <a:spAutoFit/>
          </a:bodyPr>
          <a:lstStyle/>
          <a:p>
            <a:r>
              <a:rPr lang="ja-JP" altLang="en-US" sz="1200" dirty="0">
                <a:solidFill>
                  <a:srgbClr val="FF0000"/>
                </a:solidFill>
              </a:rPr>
              <a:t>取締役事業推進センタ長　森山　隆志</a:t>
            </a:r>
            <a:r>
              <a:rPr lang="ja-JP" altLang="en-US" sz="1200" dirty="0">
                <a:solidFill>
                  <a:prstClr val="black"/>
                </a:solidFill>
              </a:rPr>
              <a:t>　</a:t>
            </a:r>
          </a:p>
        </p:txBody>
      </p:sp>
      <p:sp>
        <p:nvSpPr>
          <p:cNvPr id="334" name="Text Box 37"/>
          <p:cNvSpPr txBox="1">
            <a:spLocks noChangeArrowheads="1"/>
          </p:cNvSpPr>
          <p:nvPr/>
        </p:nvSpPr>
        <p:spPr bwMode="auto">
          <a:xfrm>
            <a:off x="4682871" y="1386546"/>
            <a:ext cx="4083050" cy="276999"/>
          </a:xfrm>
          <a:prstGeom prst="rect">
            <a:avLst/>
          </a:prstGeom>
          <a:noFill/>
          <a:ln w="9525">
            <a:noFill/>
            <a:miter lim="800000"/>
            <a:headEnd/>
            <a:tailEnd/>
          </a:ln>
        </p:spPr>
        <p:txBody>
          <a:bodyPr wrap="square">
            <a:spAutoFit/>
          </a:bodyPr>
          <a:lstStyle/>
          <a:p>
            <a:r>
              <a:rPr lang="ja-JP" altLang="en-US" sz="1200" dirty="0">
                <a:solidFill>
                  <a:srgbClr val="1F497D">
                    <a:lumMod val="50000"/>
                  </a:srgbClr>
                </a:solidFill>
              </a:rPr>
              <a:t>取締役センタ長　倉地 </a:t>
            </a:r>
            <a:r>
              <a:rPr lang="ja-JP" altLang="en-US" sz="1200" dirty="0" smtClean="0">
                <a:solidFill>
                  <a:srgbClr val="1F497D">
                    <a:lumMod val="50000"/>
                  </a:srgbClr>
                </a:solidFill>
              </a:rPr>
              <a:t>雅美</a:t>
            </a:r>
            <a:endParaRPr lang="ja-JP" altLang="en-US" sz="1200" dirty="0">
              <a:solidFill>
                <a:srgbClr val="FF0000"/>
              </a:solidFill>
            </a:endParaRPr>
          </a:p>
        </p:txBody>
      </p:sp>
      <p:sp>
        <p:nvSpPr>
          <p:cNvPr id="336" name="Rectangle 42"/>
          <p:cNvSpPr>
            <a:spLocks noChangeArrowheads="1"/>
          </p:cNvSpPr>
          <p:nvPr/>
        </p:nvSpPr>
        <p:spPr bwMode="auto">
          <a:xfrm>
            <a:off x="4738433" y="3018496"/>
            <a:ext cx="2709863" cy="368300"/>
          </a:xfrm>
          <a:prstGeom prst="rect">
            <a:avLst/>
          </a:prstGeom>
          <a:solidFill>
            <a:schemeClr val="tx2">
              <a:lumMod val="20000"/>
              <a:lumOff val="80000"/>
            </a:schemeClr>
          </a:solidFill>
          <a:ln w="25400">
            <a:solidFill>
              <a:schemeClr val="tx1"/>
            </a:solidFill>
            <a:miter lim="800000"/>
            <a:headEnd/>
            <a:tailEnd/>
          </a:ln>
        </p:spPr>
        <p:txBody>
          <a:bodyPr wrap="none" anchor="ctr"/>
          <a:lstStyle/>
          <a:p>
            <a:r>
              <a:rPr lang="ja-JP" altLang="en-US" sz="1800" dirty="0" smtClean="0">
                <a:solidFill>
                  <a:prstClr val="black"/>
                </a:solidFill>
              </a:rPr>
              <a:t>事業推進センタ</a:t>
            </a:r>
            <a:endParaRPr lang="ja-JP" altLang="en-US" sz="1800" dirty="0">
              <a:solidFill>
                <a:prstClr val="black"/>
              </a:solidFill>
            </a:endParaRPr>
          </a:p>
        </p:txBody>
      </p:sp>
      <p:sp>
        <p:nvSpPr>
          <p:cNvPr id="337" name="Text Box 155"/>
          <p:cNvSpPr txBox="1">
            <a:spLocks noChangeArrowheads="1"/>
          </p:cNvSpPr>
          <p:nvPr/>
        </p:nvSpPr>
        <p:spPr bwMode="auto">
          <a:xfrm>
            <a:off x="7476871" y="3588501"/>
            <a:ext cx="1289050" cy="442035"/>
          </a:xfrm>
          <a:prstGeom prst="rect">
            <a:avLst/>
          </a:prstGeom>
          <a:noFill/>
          <a:ln w="9525">
            <a:noFill/>
            <a:miter lim="800000"/>
            <a:headEnd/>
            <a:tailEnd/>
          </a:ln>
        </p:spPr>
        <p:txBody>
          <a:bodyPr lIns="36000" tIns="36000" rIns="36000" bIns="36000">
            <a:spAutoFit/>
          </a:bodyPr>
          <a:lstStyle/>
          <a:p>
            <a:r>
              <a:rPr lang="ja-JP" altLang="en-US" sz="1200" dirty="0">
                <a:solidFill>
                  <a:prstClr val="black"/>
                </a:solidFill>
              </a:rPr>
              <a:t> 組込ｿﾌﾄ</a:t>
            </a:r>
            <a:endParaRPr lang="en-US" altLang="ja-JP" sz="1200" dirty="0">
              <a:solidFill>
                <a:prstClr val="black"/>
              </a:solidFill>
            </a:endParaRPr>
          </a:p>
          <a:p>
            <a:r>
              <a:rPr lang="ja-JP" altLang="en-US" sz="1200" dirty="0">
                <a:solidFill>
                  <a:prstClr val="black"/>
                </a:solidFill>
              </a:rPr>
              <a:t> ｴﾝｼﾞﾆｱﾘﾝｸﾞ</a:t>
            </a:r>
            <a:r>
              <a:rPr lang="ja-JP" altLang="en-US" sz="1200" dirty="0" smtClean="0">
                <a:solidFill>
                  <a:prstClr val="black"/>
                </a:solidFill>
              </a:rPr>
              <a:t>事業</a:t>
            </a:r>
            <a:endParaRPr lang="ja-JP" altLang="en-US" sz="1200" dirty="0">
              <a:solidFill>
                <a:prstClr val="black"/>
              </a:solidFill>
            </a:endParaRPr>
          </a:p>
        </p:txBody>
      </p:sp>
      <p:sp>
        <p:nvSpPr>
          <p:cNvPr id="339" name="Text Box 57"/>
          <p:cNvSpPr txBox="1">
            <a:spLocks noChangeArrowheads="1"/>
          </p:cNvSpPr>
          <p:nvPr/>
        </p:nvSpPr>
        <p:spPr bwMode="auto">
          <a:xfrm>
            <a:off x="4751133" y="4894877"/>
            <a:ext cx="2041525" cy="274637"/>
          </a:xfrm>
          <a:prstGeom prst="rect">
            <a:avLst/>
          </a:prstGeom>
          <a:noFill/>
          <a:ln w="9525">
            <a:noFill/>
            <a:miter lim="800000"/>
            <a:headEnd/>
            <a:tailEnd/>
          </a:ln>
        </p:spPr>
        <p:txBody>
          <a:bodyPr>
            <a:spAutoFit/>
          </a:bodyPr>
          <a:lstStyle/>
          <a:p>
            <a:r>
              <a:rPr lang="ja-JP" altLang="en-US" sz="1200" dirty="0">
                <a:solidFill>
                  <a:srgbClr val="1F497D">
                    <a:lumMod val="50000"/>
                  </a:srgbClr>
                </a:solidFill>
              </a:rPr>
              <a:t>事業部長　森重 隆春</a:t>
            </a:r>
            <a:endParaRPr lang="en-US" altLang="ja-JP" sz="1200" dirty="0">
              <a:solidFill>
                <a:srgbClr val="1F497D">
                  <a:lumMod val="50000"/>
                </a:srgbClr>
              </a:solidFill>
            </a:endParaRPr>
          </a:p>
        </p:txBody>
      </p:sp>
      <p:sp>
        <p:nvSpPr>
          <p:cNvPr id="340" name="Rectangle 58"/>
          <p:cNvSpPr>
            <a:spLocks noChangeArrowheads="1"/>
          </p:cNvSpPr>
          <p:nvPr/>
        </p:nvSpPr>
        <p:spPr bwMode="auto">
          <a:xfrm>
            <a:off x="4732083" y="5164094"/>
            <a:ext cx="2735263" cy="300038"/>
          </a:xfrm>
          <a:prstGeom prst="rect">
            <a:avLst/>
          </a:prstGeom>
          <a:solidFill>
            <a:schemeClr val="tx2"/>
          </a:solidFill>
          <a:ln w="28575">
            <a:solidFill>
              <a:srgbClr val="FF0000"/>
            </a:solidFill>
            <a:miter lim="800000"/>
            <a:headEnd/>
            <a:tailEnd/>
          </a:ln>
        </p:spPr>
        <p:txBody>
          <a:bodyPr wrap="none" anchor="ctr"/>
          <a:lstStyle/>
          <a:p>
            <a:endParaRPr lang="ja-JP" altLang="en-US" sz="1800">
              <a:solidFill>
                <a:srgbClr val="000000"/>
              </a:solidFill>
            </a:endParaRPr>
          </a:p>
        </p:txBody>
      </p:sp>
      <p:sp>
        <p:nvSpPr>
          <p:cNvPr id="341" name="Text Box 59"/>
          <p:cNvSpPr txBox="1">
            <a:spLocks noChangeArrowheads="1"/>
          </p:cNvSpPr>
          <p:nvPr/>
        </p:nvSpPr>
        <p:spPr bwMode="auto">
          <a:xfrm>
            <a:off x="4695571" y="5137590"/>
            <a:ext cx="2747868" cy="338554"/>
          </a:xfrm>
          <a:prstGeom prst="rect">
            <a:avLst/>
          </a:prstGeom>
          <a:noFill/>
          <a:ln w="9525">
            <a:noFill/>
            <a:miter lim="800000"/>
            <a:headEnd/>
            <a:tailEnd/>
          </a:ln>
        </p:spPr>
        <p:txBody>
          <a:bodyPr wrap="none">
            <a:spAutoFit/>
          </a:bodyPr>
          <a:lstStyle/>
          <a:p>
            <a:r>
              <a:rPr lang="ja-JP" altLang="en-US" sz="1600" dirty="0" smtClean="0">
                <a:solidFill>
                  <a:srgbClr val="FFFF00"/>
                </a:solidFill>
              </a:rPr>
              <a:t>デバイスソリューション事業部</a:t>
            </a:r>
            <a:endParaRPr lang="ja-JP" altLang="en-US" sz="1600" dirty="0">
              <a:solidFill>
                <a:srgbClr val="FFFF00"/>
              </a:solidFill>
            </a:endParaRPr>
          </a:p>
        </p:txBody>
      </p:sp>
      <p:sp>
        <p:nvSpPr>
          <p:cNvPr id="342" name="Text Box 155"/>
          <p:cNvSpPr txBox="1">
            <a:spLocks noChangeArrowheads="1"/>
          </p:cNvSpPr>
          <p:nvPr/>
        </p:nvSpPr>
        <p:spPr bwMode="auto">
          <a:xfrm>
            <a:off x="7526082" y="1688361"/>
            <a:ext cx="1617917" cy="333223"/>
          </a:xfrm>
          <a:prstGeom prst="rect">
            <a:avLst/>
          </a:prstGeom>
          <a:noFill/>
          <a:ln w="9525">
            <a:noFill/>
            <a:miter lim="800000"/>
            <a:headEnd/>
            <a:tailEnd/>
          </a:ln>
        </p:spPr>
        <p:txBody>
          <a:bodyPr wrap="square" lIns="18000" tIns="7200" rIns="18000" bIns="18000">
            <a:spAutoFit/>
          </a:bodyPr>
          <a:lstStyle/>
          <a:p>
            <a:pPr>
              <a:lnSpc>
                <a:spcPts val="1200"/>
              </a:lnSpc>
            </a:pPr>
            <a:r>
              <a:rPr lang="zh-TW" altLang="en-US" sz="1200" dirty="0">
                <a:solidFill>
                  <a:srgbClr val="1F497D">
                    <a:lumMod val="50000"/>
                  </a:srgbClr>
                </a:solidFill>
              </a:rPr>
              <a:t>経営</a:t>
            </a:r>
            <a:r>
              <a:rPr lang="zh-TW" altLang="en-US" sz="1200" dirty="0" smtClean="0">
                <a:solidFill>
                  <a:srgbClr val="1F497D">
                    <a:lumMod val="50000"/>
                  </a:srgbClr>
                </a:solidFill>
              </a:rPr>
              <a:t>企画</a:t>
            </a:r>
            <a:r>
              <a:rPr lang="ja-JP" altLang="en-US" sz="1200" dirty="0" err="1" smtClean="0">
                <a:solidFill>
                  <a:srgbClr val="1F497D">
                    <a:lumMod val="50000"/>
                  </a:srgbClr>
                </a:solidFill>
              </a:rPr>
              <a:t>、</a:t>
            </a:r>
            <a:r>
              <a:rPr lang="zh-TW" altLang="en-US" sz="1200" dirty="0" smtClean="0">
                <a:solidFill>
                  <a:srgbClr val="1F497D">
                    <a:lumMod val="50000"/>
                  </a:srgbClr>
                </a:solidFill>
              </a:rPr>
              <a:t>人事</a:t>
            </a:r>
            <a:r>
              <a:rPr lang="zh-TW" altLang="en-US" sz="1200" dirty="0">
                <a:solidFill>
                  <a:srgbClr val="1F497D">
                    <a:lumMod val="50000"/>
                  </a:srgbClr>
                </a:solidFill>
              </a:rPr>
              <a:t>総務</a:t>
            </a:r>
          </a:p>
          <a:p>
            <a:pPr>
              <a:lnSpc>
                <a:spcPts val="1200"/>
              </a:lnSpc>
            </a:pPr>
            <a:r>
              <a:rPr lang="zh-TW" altLang="en-US" sz="1200" dirty="0">
                <a:solidFill>
                  <a:srgbClr val="1F497D">
                    <a:lumMod val="50000"/>
                  </a:srgbClr>
                </a:solidFill>
              </a:rPr>
              <a:t>財務 等</a:t>
            </a:r>
          </a:p>
        </p:txBody>
      </p:sp>
      <p:grpSp>
        <p:nvGrpSpPr>
          <p:cNvPr id="343" name="Group 3"/>
          <p:cNvGrpSpPr>
            <a:grpSpLocks noChangeAspect="1"/>
          </p:cNvGrpSpPr>
          <p:nvPr/>
        </p:nvGrpSpPr>
        <p:grpSpPr bwMode="auto">
          <a:xfrm>
            <a:off x="422021" y="2554902"/>
            <a:ext cx="2289175" cy="2000250"/>
            <a:chOff x="-1623" y="2016"/>
            <a:chExt cx="2089" cy="2101"/>
          </a:xfrm>
        </p:grpSpPr>
        <p:sp>
          <p:nvSpPr>
            <p:cNvPr id="344" name="Freeform 4"/>
            <p:cNvSpPr>
              <a:spLocks noChangeAspect="1"/>
            </p:cNvSpPr>
            <p:nvPr/>
          </p:nvSpPr>
          <p:spPr bwMode="auto">
            <a:xfrm rot="9246">
              <a:off x="-1387" y="3749"/>
              <a:ext cx="125" cy="146"/>
            </a:xfrm>
            <a:custGeom>
              <a:avLst/>
              <a:gdLst>
                <a:gd name="T0" fmla="*/ 0 w 69"/>
                <a:gd name="T1" fmla="*/ 2147483647 h 105"/>
                <a:gd name="T2" fmla="*/ 2147483647 w 69"/>
                <a:gd name="T3" fmla="*/ 2147483647 h 105"/>
                <a:gd name="T4" fmla="*/ 2147483647 w 69"/>
                <a:gd name="T5" fmla="*/ 2147483647 h 105"/>
                <a:gd name="T6" fmla="*/ 2147483647 w 69"/>
                <a:gd name="T7" fmla="*/ 2147483647 h 105"/>
                <a:gd name="T8" fmla="*/ 2147483647 w 69"/>
                <a:gd name="T9" fmla="*/ 2147483647 h 105"/>
                <a:gd name="T10" fmla="*/ 2147483647 w 69"/>
                <a:gd name="T11" fmla="*/ 2147483647 h 105"/>
                <a:gd name="T12" fmla="*/ 2147483647 w 69"/>
                <a:gd name="T13" fmla="*/ 2147483647 h 105"/>
                <a:gd name="T14" fmla="*/ 2147483647 w 69"/>
                <a:gd name="T15" fmla="*/ 2147483647 h 105"/>
                <a:gd name="T16" fmla="*/ 2147483647 w 69"/>
                <a:gd name="T17" fmla="*/ 2147483647 h 105"/>
                <a:gd name="T18" fmla="*/ 2147483647 w 69"/>
                <a:gd name="T19" fmla="*/ 2147483647 h 105"/>
                <a:gd name="T20" fmla="*/ 2147483647 w 69"/>
                <a:gd name="T21" fmla="*/ 2147483647 h 105"/>
                <a:gd name="T22" fmla="*/ 2147483647 w 69"/>
                <a:gd name="T23" fmla="*/ 2147483647 h 105"/>
                <a:gd name="T24" fmla="*/ 2147483647 w 69"/>
                <a:gd name="T25" fmla="*/ 2147483647 h 105"/>
                <a:gd name="T26" fmla="*/ 2147483647 w 69"/>
                <a:gd name="T27" fmla="*/ 2147483647 h 105"/>
                <a:gd name="T28" fmla="*/ 2147483647 w 69"/>
                <a:gd name="T29" fmla="*/ 2147483647 h 105"/>
                <a:gd name="T30" fmla="*/ 2147483647 w 69"/>
                <a:gd name="T31" fmla="*/ 2147483647 h 105"/>
                <a:gd name="T32" fmla="*/ 2147483647 w 69"/>
                <a:gd name="T33" fmla="*/ 2147483647 h 105"/>
                <a:gd name="T34" fmla="*/ 2147483647 w 69"/>
                <a:gd name="T35" fmla="*/ 2147483647 h 105"/>
                <a:gd name="T36" fmla="*/ 2147483647 w 69"/>
                <a:gd name="T37" fmla="*/ 2147483647 h 105"/>
                <a:gd name="T38" fmla="*/ 2147483647 w 69"/>
                <a:gd name="T39" fmla="*/ 2147483647 h 105"/>
                <a:gd name="T40" fmla="*/ 2147483647 w 69"/>
                <a:gd name="T41" fmla="*/ 2147483647 h 105"/>
                <a:gd name="T42" fmla="*/ 2147483647 w 69"/>
                <a:gd name="T43" fmla="*/ 1559560869 h 105"/>
                <a:gd name="T44" fmla="*/ 2147483647 w 69"/>
                <a:gd name="T45" fmla="*/ 0 h 105"/>
                <a:gd name="T46" fmla="*/ 2147483647 w 69"/>
                <a:gd name="T47" fmla="*/ 2147483647 h 105"/>
                <a:gd name="T48" fmla="*/ 2147483647 w 69"/>
                <a:gd name="T49" fmla="*/ 2147483647 h 105"/>
                <a:gd name="T50" fmla="*/ 2147483647 w 69"/>
                <a:gd name="T51" fmla="*/ 1559560869 h 105"/>
                <a:gd name="T52" fmla="*/ 2147483647 w 69"/>
                <a:gd name="T53" fmla="*/ 1559560869 h 105"/>
                <a:gd name="T54" fmla="*/ 2147483647 w 69"/>
                <a:gd name="T55" fmla="*/ 2147483647 h 105"/>
                <a:gd name="T56" fmla="*/ 2147483647 w 69"/>
                <a:gd name="T57" fmla="*/ 2147483647 h 105"/>
                <a:gd name="T58" fmla="*/ 2147483647 w 69"/>
                <a:gd name="T59" fmla="*/ 2147483647 h 105"/>
                <a:gd name="T60" fmla="*/ 2147483647 w 69"/>
                <a:gd name="T61" fmla="*/ 2147483647 h 105"/>
                <a:gd name="T62" fmla="*/ 2147483647 w 69"/>
                <a:gd name="T63" fmla="*/ 2147483647 h 105"/>
                <a:gd name="T64" fmla="*/ 2147483647 w 69"/>
                <a:gd name="T65" fmla="*/ 2147483647 h 105"/>
                <a:gd name="T66" fmla="*/ 2147483647 w 69"/>
                <a:gd name="T67" fmla="*/ 2147483647 h 105"/>
                <a:gd name="T68" fmla="*/ 2147483647 w 69"/>
                <a:gd name="T69" fmla="*/ 2147483647 h 105"/>
                <a:gd name="T70" fmla="*/ 2147483647 w 69"/>
                <a:gd name="T71" fmla="*/ 2147483647 h 105"/>
                <a:gd name="T72" fmla="*/ 2147483647 w 69"/>
                <a:gd name="T73" fmla="*/ 2147483647 h 105"/>
                <a:gd name="T74" fmla="*/ 2147483647 w 69"/>
                <a:gd name="T75" fmla="*/ 2147483647 h 105"/>
                <a:gd name="T76" fmla="*/ 2147483647 w 69"/>
                <a:gd name="T77" fmla="*/ 2147483647 h 105"/>
                <a:gd name="T78" fmla="*/ 2147483647 w 69"/>
                <a:gd name="T79" fmla="*/ 2147483647 h 105"/>
                <a:gd name="T80" fmla="*/ 2147483647 w 69"/>
                <a:gd name="T81" fmla="*/ 2147483647 h 1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
                <a:gd name="T124" fmla="*/ 0 h 105"/>
                <a:gd name="T125" fmla="*/ 69 w 69"/>
                <a:gd name="T126" fmla="*/ 105 h 1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 h="105">
                  <a:moveTo>
                    <a:pt x="3" y="99"/>
                  </a:moveTo>
                  <a:lnTo>
                    <a:pt x="0" y="102"/>
                  </a:lnTo>
                  <a:lnTo>
                    <a:pt x="7" y="105"/>
                  </a:lnTo>
                  <a:lnTo>
                    <a:pt x="12" y="105"/>
                  </a:lnTo>
                  <a:lnTo>
                    <a:pt x="17" y="102"/>
                  </a:lnTo>
                  <a:lnTo>
                    <a:pt x="23" y="105"/>
                  </a:lnTo>
                  <a:lnTo>
                    <a:pt x="28" y="102"/>
                  </a:lnTo>
                  <a:lnTo>
                    <a:pt x="30" y="102"/>
                  </a:lnTo>
                  <a:lnTo>
                    <a:pt x="35" y="105"/>
                  </a:lnTo>
                  <a:lnTo>
                    <a:pt x="37" y="105"/>
                  </a:lnTo>
                  <a:lnTo>
                    <a:pt x="39" y="105"/>
                  </a:lnTo>
                  <a:lnTo>
                    <a:pt x="42" y="105"/>
                  </a:lnTo>
                  <a:lnTo>
                    <a:pt x="44" y="105"/>
                  </a:lnTo>
                  <a:lnTo>
                    <a:pt x="46" y="102"/>
                  </a:lnTo>
                  <a:lnTo>
                    <a:pt x="49" y="99"/>
                  </a:lnTo>
                  <a:lnTo>
                    <a:pt x="49" y="94"/>
                  </a:lnTo>
                  <a:lnTo>
                    <a:pt x="51" y="85"/>
                  </a:lnTo>
                  <a:lnTo>
                    <a:pt x="51" y="83"/>
                  </a:lnTo>
                  <a:lnTo>
                    <a:pt x="49" y="80"/>
                  </a:lnTo>
                  <a:lnTo>
                    <a:pt x="49" y="77"/>
                  </a:lnTo>
                  <a:lnTo>
                    <a:pt x="46" y="74"/>
                  </a:lnTo>
                  <a:lnTo>
                    <a:pt x="49" y="66"/>
                  </a:lnTo>
                  <a:lnTo>
                    <a:pt x="49" y="61"/>
                  </a:lnTo>
                  <a:lnTo>
                    <a:pt x="51" y="58"/>
                  </a:lnTo>
                  <a:lnTo>
                    <a:pt x="51" y="55"/>
                  </a:lnTo>
                  <a:lnTo>
                    <a:pt x="53" y="52"/>
                  </a:lnTo>
                  <a:lnTo>
                    <a:pt x="55" y="52"/>
                  </a:lnTo>
                  <a:lnTo>
                    <a:pt x="58" y="50"/>
                  </a:lnTo>
                  <a:lnTo>
                    <a:pt x="58" y="47"/>
                  </a:lnTo>
                  <a:lnTo>
                    <a:pt x="65" y="44"/>
                  </a:lnTo>
                  <a:lnTo>
                    <a:pt x="67" y="41"/>
                  </a:lnTo>
                  <a:lnTo>
                    <a:pt x="69" y="39"/>
                  </a:lnTo>
                  <a:lnTo>
                    <a:pt x="69" y="36"/>
                  </a:lnTo>
                  <a:lnTo>
                    <a:pt x="67" y="33"/>
                  </a:lnTo>
                  <a:lnTo>
                    <a:pt x="65" y="30"/>
                  </a:lnTo>
                  <a:lnTo>
                    <a:pt x="65" y="28"/>
                  </a:lnTo>
                  <a:lnTo>
                    <a:pt x="67" y="22"/>
                  </a:lnTo>
                  <a:lnTo>
                    <a:pt x="65" y="19"/>
                  </a:lnTo>
                  <a:lnTo>
                    <a:pt x="62" y="19"/>
                  </a:lnTo>
                  <a:lnTo>
                    <a:pt x="60" y="17"/>
                  </a:lnTo>
                  <a:lnTo>
                    <a:pt x="58" y="14"/>
                  </a:lnTo>
                  <a:lnTo>
                    <a:pt x="58" y="11"/>
                  </a:lnTo>
                  <a:lnTo>
                    <a:pt x="58" y="8"/>
                  </a:lnTo>
                  <a:lnTo>
                    <a:pt x="55" y="3"/>
                  </a:lnTo>
                  <a:lnTo>
                    <a:pt x="55" y="0"/>
                  </a:lnTo>
                  <a:lnTo>
                    <a:pt x="51" y="0"/>
                  </a:lnTo>
                  <a:lnTo>
                    <a:pt x="49" y="3"/>
                  </a:lnTo>
                  <a:lnTo>
                    <a:pt x="46" y="8"/>
                  </a:lnTo>
                  <a:lnTo>
                    <a:pt x="42" y="11"/>
                  </a:lnTo>
                  <a:lnTo>
                    <a:pt x="39" y="11"/>
                  </a:lnTo>
                  <a:lnTo>
                    <a:pt x="35" y="6"/>
                  </a:lnTo>
                  <a:lnTo>
                    <a:pt x="33" y="3"/>
                  </a:lnTo>
                  <a:lnTo>
                    <a:pt x="33" y="0"/>
                  </a:lnTo>
                  <a:lnTo>
                    <a:pt x="30" y="3"/>
                  </a:lnTo>
                  <a:lnTo>
                    <a:pt x="26" y="3"/>
                  </a:lnTo>
                  <a:lnTo>
                    <a:pt x="23" y="6"/>
                  </a:lnTo>
                  <a:lnTo>
                    <a:pt x="19" y="6"/>
                  </a:lnTo>
                  <a:lnTo>
                    <a:pt x="17" y="8"/>
                  </a:lnTo>
                  <a:lnTo>
                    <a:pt x="14" y="11"/>
                  </a:lnTo>
                  <a:lnTo>
                    <a:pt x="12" y="14"/>
                  </a:lnTo>
                  <a:lnTo>
                    <a:pt x="10" y="19"/>
                  </a:lnTo>
                  <a:lnTo>
                    <a:pt x="7" y="22"/>
                  </a:lnTo>
                  <a:lnTo>
                    <a:pt x="10" y="28"/>
                  </a:lnTo>
                  <a:lnTo>
                    <a:pt x="14" y="30"/>
                  </a:lnTo>
                  <a:lnTo>
                    <a:pt x="17" y="33"/>
                  </a:lnTo>
                  <a:lnTo>
                    <a:pt x="19" y="39"/>
                  </a:lnTo>
                  <a:lnTo>
                    <a:pt x="17" y="44"/>
                  </a:lnTo>
                  <a:lnTo>
                    <a:pt x="14" y="50"/>
                  </a:lnTo>
                  <a:lnTo>
                    <a:pt x="14" y="55"/>
                  </a:lnTo>
                  <a:lnTo>
                    <a:pt x="10" y="58"/>
                  </a:lnTo>
                  <a:lnTo>
                    <a:pt x="10" y="61"/>
                  </a:lnTo>
                  <a:lnTo>
                    <a:pt x="19" y="61"/>
                  </a:lnTo>
                  <a:lnTo>
                    <a:pt x="21" y="61"/>
                  </a:lnTo>
                  <a:lnTo>
                    <a:pt x="17" y="66"/>
                  </a:lnTo>
                  <a:lnTo>
                    <a:pt x="14" y="69"/>
                  </a:lnTo>
                  <a:lnTo>
                    <a:pt x="14" y="72"/>
                  </a:lnTo>
                  <a:lnTo>
                    <a:pt x="12" y="74"/>
                  </a:lnTo>
                  <a:lnTo>
                    <a:pt x="12" y="80"/>
                  </a:lnTo>
                  <a:lnTo>
                    <a:pt x="7" y="88"/>
                  </a:lnTo>
                  <a:lnTo>
                    <a:pt x="3" y="94"/>
                  </a:lnTo>
                  <a:lnTo>
                    <a:pt x="3" y="96"/>
                  </a:lnTo>
                  <a:lnTo>
                    <a:pt x="3" y="99"/>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45" name="Freeform 5"/>
            <p:cNvSpPr>
              <a:spLocks noChangeAspect="1"/>
            </p:cNvSpPr>
            <p:nvPr/>
          </p:nvSpPr>
          <p:spPr bwMode="auto">
            <a:xfrm rot="9246">
              <a:off x="-1387" y="3749"/>
              <a:ext cx="125" cy="146"/>
            </a:xfrm>
            <a:custGeom>
              <a:avLst/>
              <a:gdLst>
                <a:gd name="T0" fmla="*/ 0 w 69"/>
                <a:gd name="T1" fmla="*/ 2147483647 h 105"/>
                <a:gd name="T2" fmla="*/ 2147483647 w 69"/>
                <a:gd name="T3" fmla="*/ 2147483647 h 105"/>
                <a:gd name="T4" fmla="*/ 2147483647 w 69"/>
                <a:gd name="T5" fmla="*/ 2147483647 h 105"/>
                <a:gd name="T6" fmla="*/ 2147483647 w 69"/>
                <a:gd name="T7" fmla="*/ 2147483647 h 105"/>
                <a:gd name="T8" fmla="*/ 2147483647 w 69"/>
                <a:gd name="T9" fmla="*/ 2147483647 h 105"/>
                <a:gd name="T10" fmla="*/ 2147483647 w 69"/>
                <a:gd name="T11" fmla="*/ 2147483647 h 105"/>
                <a:gd name="T12" fmla="*/ 2147483647 w 69"/>
                <a:gd name="T13" fmla="*/ 2147483647 h 105"/>
                <a:gd name="T14" fmla="*/ 2147483647 w 69"/>
                <a:gd name="T15" fmla="*/ 2147483647 h 105"/>
                <a:gd name="T16" fmla="*/ 2147483647 w 69"/>
                <a:gd name="T17" fmla="*/ 2147483647 h 105"/>
                <a:gd name="T18" fmla="*/ 2147483647 w 69"/>
                <a:gd name="T19" fmla="*/ 2147483647 h 105"/>
                <a:gd name="T20" fmla="*/ 2147483647 w 69"/>
                <a:gd name="T21" fmla="*/ 2147483647 h 105"/>
                <a:gd name="T22" fmla="*/ 2147483647 w 69"/>
                <a:gd name="T23" fmla="*/ 2147483647 h 105"/>
                <a:gd name="T24" fmla="*/ 2147483647 w 69"/>
                <a:gd name="T25" fmla="*/ 2147483647 h 105"/>
                <a:gd name="T26" fmla="*/ 2147483647 w 69"/>
                <a:gd name="T27" fmla="*/ 2147483647 h 105"/>
                <a:gd name="T28" fmla="*/ 2147483647 w 69"/>
                <a:gd name="T29" fmla="*/ 2147483647 h 105"/>
                <a:gd name="T30" fmla="*/ 2147483647 w 69"/>
                <a:gd name="T31" fmla="*/ 2147483647 h 105"/>
                <a:gd name="T32" fmla="*/ 2147483647 w 69"/>
                <a:gd name="T33" fmla="*/ 2147483647 h 105"/>
                <a:gd name="T34" fmla="*/ 2147483647 w 69"/>
                <a:gd name="T35" fmla="*/ 2147483647 h 105"/>
                <a:gd name="T36" fmla="*/ 2147483647 w 69"/>
                <a:gd name="T37" fmla="*/ 2147483647 h 105"/>
                <a:gd name="T38" fmla="*/ 2147483647 w 69"/>
                <a:gd name="T39" fmla="*/ 2147483647 h 105"/>
                <a:gd name="T40" fmla="*/ 2147483647 w 69"/>
                <a:gd name="T41" fmla="*/ 2147483647 h 105"/>
                <a:gd name="T42" fmla="*/ 2147483647 w 69"/>
                <a:gd name="T43" fmla="*/ 1559560869 h 105"/>
                <a:gd name="T44" fmla="*/ 2147483647 w 69"/>
                <a:gd name="T45" fmla="*/ 0 h 105"/>
                <a:gd name="T46" fmla="*/ 2147483647 w 69"/>
                <a:gd name="T47" fmla="*/ 2147483647 h 105"/>
                <a:gd name="T48" fmla="*/ 2147483647 w 69"/>
                <a:gd name="T49" fmla="*/ 2147483647 h 105"/>
                <a:gd name="T50" fmla="*/ 2147483647 w 69"/>
                <a:gd name="T51" fmla="*/ 1559560869 h 105"/>
                <a:gd name="T52" fmla="*/ 2147483647 w 69"/>
                <a:gd name="T53" fmla="*/ 1559560869 h 105"/>
                <a:gd name="T54" fmla="*/ 2147483647 w 69"/>
                <a:gd name="T55" fmla="*/ 2147483647 h 105"/>
                <a:gd name="T56" fmla="*/ 2147483647 w 69"/>
                <a:gd name="T57" fmla="*/ 2147483647 h 105"/>
                <a:gd name="T58" fmla="*/ 2147483647 w 69"/>
                <a:gd name="T59" fmla="*/ 2147483647 h 105"/>
                <a:gd name="T60" fmla="*/ 2147483647 w 69"/>
                <a:gd name="T61" fmla="*/ 2147483647 h 105"/>
                <a:gd name="T62" fmla="*/ 2147483647 w 69"/>
                <a:gd name="T63" fmla="*/ 2147483647 h 105"/>
                <a:gd name="T64" fmla="*/ 2147483647 w 69"/>
                <a:gd name="T65" fmla="*/ 2147483647 h 105"/>
                <a:gd name="T66" fmla="*/ 2147483647 w 69"/>
                <a:gd name="T67" fmla="*/ 2147483647 h 105"/>
                <a:gd name="T68" fmla="*/ 2147483647 w 69"/>
                <a:gd name="T69" fmla="*/ 2147483647 h 105"/>
                <a:gd name="T70" fmla="*/ 2147483647 w 69"/>
                <a:gd name="T71" fmla="*/ 2147483647 h 105"/>
                <a:gd name="T72" fmla="*/ 2147483647 w 69"/>
                <a:gd name="T73" fmla="*/ 2147483647 h 105"/>
                <a:gd name="T74" fmla="*/ 2147483647 w 69"/>
                <a:gd name="T75" fmla="*/ 2147483647 h 105"/>
                <a:gd name="T76" fmla="*/ 2147483647 w 69"/>
                <a:gd name="T77" fmla="*/ 2147483647 h 105"/>
                <a:gd name="T78" fmla="*/ 2147483647 w 69"/>
                <a:gd name="T79" fmla="*/ 2147483647 h 105"/>
                <a:gd name="T80" fmla="*/ 2147483647 w 69"/>
                <a:gd name="T81" fmla="*/ 2147483647 h 1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
                <a:gd name="T124" fmla="*/ 0 h 105"/>
                <a:gd name="T125" fmla="*/ 69 w 69"/>
                <a:gd name="T126" fmla="*/ 105 h 1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 h="105">
                  <a:moveTo>
                    <a:pt x="3" y="99"/>
                  </a:moveTo>
                  <a:lnTo>
                    <a:pt x="0" y="102"/>
                  </a:lnTo>
                  <a:lnTo>
                    <a:pt x="7" y="105"/>
                  </a:lnTo>
                  <a:lnTo>
                    <a:pt x="12" y="105"/>
                  </a:lnTo>
                  <a:lnTo>
                    <a:pt x="17" y="102"/>
                  </a:lnTo>
                  <a:lnTo>
                    <a:pt x="23" y="105"/>
                  </a:lnTo>
                  <a:lnTo>
                    <a:pt x="28" y="102"/>
                  </a:lnTo>
                  <a:lnTo>
                    <a:pt x="30" y="102"/>
                  </a:lnTo>
                  <a:lnTo>
                    <a:pt x="35" y="105"/>
                  </a:lnTo>
                  <a:lnTo>
                    <a:pt x="37" y="105"/>
                  </a:lnTo>
                  <a:lnTo>
                    <a:pt x="39" y="105"/>
                  </a:lnTo>
                  <a:lnTo>
                    <a:pt x="42" y="105"/>
                  </a:lnTo>
                  <a:lnTo>
                    <a:pt x="44" y="105"/>
                  </a:lnTo>
                  <a:lnTo>
                    <a:pt x="46" y="102"/>
                  </a:lnTo>
                  <a:lnTo>
                    <a:pt x="49" y="99"/>
                  </a:lnTo>
                  <a:lnTo>
                    <a:pt x="49" y="94"/>
                  </a:lnTo>
                  <a:lnTo>
                    <a:pt x="51" y="85"/>
                  </a:lnTo>
                  <a:lnTo>
                    <a:pt x="51" y="83"/>
                  </a:lnTo>
                  <a:lnTo>
                    <a:pt x="49" y="80"/>
                  </a:lnTo>
                  <a:lnTo>
                    <a:pt x="49" y="77"/>
                  </a:lnTo>
                  <a:lnTo>
                    <a:pt x="46" y="74"/>
                  </a:lnTo>
                  <a:lnTo>
                    <a:pt x="49" y="66"/>
                  </a:lnTo>
                  <a:lnTo>
                    <a:pt x="49" y="61"/>
                  </a:lnTo>
                  <a:lnTo>
                    <a:pt x="51" y="58"/>
                  </a:lnTo>
                  <a:lnTo>
                    <a:pt x="51" y="55"/>
                  </a:lnTo>
                  <a:lnTo>
                    <a:pt x="53" y="52"/>
                  </a:lnTo>
                  <a:lnTo>
                    <a:pt x="55" y="52"/>
                  </a:lnTo>
                  <a:lnTo>
                    <a:pt x="58" y="50"/>
                  </a:lnTo>
                  <a:lnTo>
                    <a:pt x="58" y="47"/>
                  </a:lnTo>
                  <a:lnTo>
                    <a:pt x="65" y="44"/>
                  </a:lnTo>
                  <a:lnTo>
                    <a:pt x="67" y="41"/>
                  </a:lnTo>
                  <a:lnTo>
                    <a:pt x="69" y="39"/>
                  </a:lnTo>
                  <a:lnTo>
                    <a:pt x="69" y="36"/>
                  </a:lnTo>
                  <a:lnTo>
                    <a:pt x="67" y="33"/>
                  </a:lnTo>
                  <a:lnTo>
                    <a:pt x="65" y="30"/>
                  </a:lnTo>
                  <a:lnTo>
                    <a:pt x="65" y="28"/>
                  </a:lnTo>
                  <a:lnTo>
                    <a:pt x="67" y="22"/>
                  </a:lnTo>
                  <a:lnTo>
                    <a:pt x="65" y="19"/>
                  </a:lnTo>
                  <a:lnTo>
                    <a:pt x="62" y="19"/>
                  </a:lnTo>
                  <a:lnTo>
                    <a:pt x="60" y="17"/>
                  </a:lnTo>
                  <a:lnTo>
                    <a:pt x="58" y="14"/>
                  </a:lnTo>
                  <a:lnTo>
                    <a:pt x="58" y="11"/>
                  </a:lnTo>
                  <a:lnTo>
                    <a:pt x="58" y="8"/>
                  </a:lnTo>
                  <a:lnTo>
                    <a:pt x="55" y="3"/>
                  </a:lnTo>
                  <a:lnTo>
                    <a:pt x="55" y="0"/>
                  </a:lnTo>
                  <a:lnTo>
                    <a:pt x="51" y="0"/>
                  </a:lnTo>
                  <a:lnTo>
                    <a:pt x="49" y="3"/>
                  </a:lnTo>
                  <a:lnTo>
                    <a:pt x="46" y="8"/>
                  </a:lnTo>
                  <a:lnTo>
                    <a:pt x="42" y="11"/>
                  </a:lnTo>
                  <a:lnTo>
                    <a:pt x="39" y="11"/>
                  </a:lnTo>
                  <a:lnTo>
                    <a:pt x="35" y="6"/>
                  </a:lnTo>
                  <a:lnTo>
                    <a:pt x="33" y="3"/>
                  </a:lnTo>
                  <a:lnTo>
                    <a:pt x="33" y="0"/>
                  </a:lnTo>
                  <a:lnTo>
                    <a:pt x="30" y="3"/>
                  </a:lnTo>
                  <a:lnTo>
                    <a:pt x="26" y="3"/>
                  </a:lnTo>
                  <a:lnTo>
                    <a:pt x="23" y="6"/>
                  </a:lnTo>
                  <a:lnTo>
                    <a:pt x="19" y="6"/>
                  </a:lnTo>
                  <a:lnTo>
                    <a:pt x="17" y="8"/>
                  </a:lnTo>
                  <a:lnTo>
                    <a:pt x="14" y="11"/>
                  </a:lnTo>
                  <a:lnTo>
                    <a:pt x="12" y="14"/>
                  </a:lnTo>
                  <a:lnTo>
                    <a:pt x="10" y="19"/>
                  </a:lnTo>
                  <a:lnTo>
                    <a:pt x="7" y="22"/>
                  </a:lnTo>
                  <a:lnTo>
                    <a:pt x="10" y="28"/>
                  </a:lnTo>
                  <a:lnTo>
                    <a:pt x="14" y="30"/>
                  </a:lnTo>
                  <a:lnTo>
                    <a:pt x="17" y="33"/>
                  </a:lnTo>
                  <a:lnTo>
                    <a:pt x="19" y="39"/>
                  </a:lnTo>
                  <a:lnTo>
                    <a:pt x="17" y="44"/>
                  </a:lnTo>
                  <a:lnTo>
                    <a:pt x="14" y="50"/>
                  </a:lnTo>
                  <a:lnTo>
                    <a:pt x="14" y="55"/>
                  </a:lnTo>
                  <a:lnTo>
                    <a:pt x="10" y="58"/>
                  </a:lnTo>
                  <a:lnTo>
                    <a:pt x="10" y="61"/>
                  </a:lnTo>
                  <a:lnTo>
                    <a:pt x="19" y="61"/>
                  </a:lnTo>
                  <a:lnTo>
                    <a:pt x="21" y="61"/>
                  </a:lnTo>
                  <a:lnTo>
                    <a:pt x="17" y="66"/>
                  </a:lnTo>
                  <a:lnTo>
                    <a:pt x="14" y="69"/>
                  </a:lnTo>
                  <a:lnTo>
                    <a:pt x="14" y="72"/>
                  </a:lnTo>
                  <a:lnTo>
                    <a:pt x="12" y="74"/>
                  </a:lnTo>
                  <a:lnTo>
                    <a:pt x="12" y="80"/>
                  </a:lnTo>
                  <a:lnTo>
                    <a:pt x="7" y="88"/>
                  </a:lnTo>
                  <a:lnTo>
                    <a:pt x="3" y="94"/>
                  </a:lnTo>
                  <a:lnTo>
                    <a:pt x="3" y="96"/>
                  </a:lnTo>
                  <a:lnTo>
                    <a:pt x="3" y="99"/>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46" name="Freeform 6"/>
            <p:cNvSpPr>
              <a:spLocks noChangeAspect="1"/>
            </p:cNvSpPr>
            <p:nvPr/>
          </p:nvSpPr>
          <p:spPr bwMode="auto">
            <a:xfrm rot="9246">
              <a:off x="-1394" y="3837"/>
              <a:ext cx="21" cy="22"/>
            </a:xfrm>
            <a:custGeom>
              <a:avLst/>
              <a:gdLst>
                <a:gd name="T0" fmla="*/ 2147483647 w 11"/>
                <a:gd name="T1" fmla="*/ 0 h 17"/>
                <a:gd name="T2" fmla="*/ 2147483647 w 11"/>
                <a:gd name="T3" fmla="*/ 18667402 h 17"/>
                <a:gd name="T4" fmla="*/ 2147483647 w 11"/>
                <a:gd name="T5" fmla="*/ 18667402 h 17"/>
                <a:gd name="T6" fmla="*/ 0 w 11"/>
                <a:gd name="T7" fmla="*/ 40458045 h 17"/>
                <a:gd name="T8" fmla="*/ 0 w 11"/>
                <a:gd name="T9" fmla="*/ 72209319 h 17"/>
                <a:gd name="T10" fmla="*/ 2147483647 w 11"/>
                <a:gd name="T11" fmla="*/ 113474991 h 17"/>
                <a:gd name="T12" fmla="*/ 2147483647 w 11"/>
                <a:gd name="T13" fmla="*/ 113474991 h 17"/>
                <a:gd name="T14" fmla="*/ 2147483647 w 11"/>
                <a:gd name="T15" fmla="*/ 93447354 h 17"/>
                <a:gd name="T16" fmla="*/ 2147483647 w 11"/>
                <a:gd name="T17" fmla="*/ 72209319 h 17"/>
                <a:gd name="T18" fmla="*/ 2147483647 w 11"/>
                <a:gd name="T19" fmla="*/ 40458045 h 17"/>
                <a:gd name="T20" fmla="*/ 2147483647 w 11"/>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7"/>
                <a:gd name="T35" fmla="*/ 11 w 11"/>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7">
                  <a:moveTo>
                    <a:pt x="11" y="0"/>
                  </a:moveTo>
                  <a:lnTo>
                    <a:pt x="7" y="3"/>
                  </a:lnTo>
                  <a:lnTo>
                    <a:pt x="4" y="3"/>
                  </a:lnTo>
                  <a:lnTo>
                    <a:pt x="0" y="6"/>
                  </a:lnTo>
                  <a:lnTo>
                    <a:pt x="0" y="11"/>
                  </a:lnTo>
                  <a:lnTo>
                    <a:pt x="2" y="17"/>
                  </a:lnTo>
                  <a:lnTo>
                    <a:pt x="4" y="17"/>
                  </a:lnTo>
                  <a:lnTo>
                    <a:pt x="7" y="14"/>
                  </a:lnTo>
                  <a:lnTo>
                    <a:pt x="9" y="11"/>
                  </a:lnTo>
                  <a:lnTo>
                    <a:pt x="11" y="6"/>
                  </a:lnTo>
                  <a:lnTo>
                    <a:pt x="11"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47" name="Freeform 7"/>
            <p:cNvSpPr>
              <a:spLocks noChangeAspect="1"/>
            </p:cNvSpPr>
            <p:nvPr/>
          </p:nvSpPr>
          <p:spPr bwMode="auto">
            <a:xfrm rot="9246">
              <a:off x="-1394" y="3837"/>
              <a:ext cx="21" cy="22"/>
            </a:xfrm>
            <a:custGeom>
              <a:avLst/>
              <a:gdLst>
                <a:gd name="T0" fmla="*/ 2147483647 w 11"/>
                <a:gd name="T1" fmla="*/ 0 h 17"/>
                <a:gd name="T2" fmla="*/ 2147483647 w 11"/>
                <a:gd name="T3" fmla="*/ 18667402 h 17"/>
                <a:gd name="T4" fmla="*/ 2147483647 w 11"/>
                <a:gd name="T5" fmla="*/ 18667402 h 17"/>
                <a:gd name="T6" fmla="*/ 0 w 11"/>
                <a:gd name="T7" fmla="*/ 40458045 h 17"/>
                <a:gd name="T8" fmla="*/ 0 w 11"/>
                <a:gd name="T9" fmla="*/ 72209319 h 17"/>
                <a:gd name="T10" fmla="*/ 2147483647 w 11"/>
                <a:gd name="T11" fmla="*/ 113474991 h 17"/>
                <a:gd name="T12" fmla="*/ 2147483647 w 11"/>
                <a:gd name="T13" fmla="*/ 113474991 h 17"/>
                <a:gd name="T14" fmla="*/ 2147483647 w 11"/>
                <a:gd name="T15" fmla="*/ 93447354 h 17"/>
                <a:gd name="T16" fmla="*/ 2147483647 w 11"/>
                <a:gd name="T17" fmla="*/ 72209319 h 17"/>
                <a:gd name="T18" fmla="*/ 2147483647 w 11"/>
                <a:gd name="T19" fmla="*/ 40458045 h 17"/>
                <a:gd name="T20" fmla="*/ 2147483647 w 11"/>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7"/>
                <a:gd name="T35" fmla="*/ 11 w 11"/>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7">
                  <a:moveTo>
                    <a:pt x="11" y="0"/>
                  </a:moveTo>
                  <a:lnTo>
                    <a:pt x="7" y="3"/>
                  </a:lnTo>
                  <a:lnTo>
                    <a:pt x="4" y="3"/>
                  </a:lnTo>
                  <a:lnTo>
                    <a:pt x="0" y="6"/>
                  </a:lnTo>
                  <a:lnTo>
                    <a:pt x="0" y="11"/>
                  </a:lnTo>
                  <a:lnTo>
                    <a:pt x="2" y="17"/>
                  </a:lnTo>
                  <a:lnTo>
                    <a:pt x="4" y="17"/>
                  </a:lnTo>
                  <a:lnTo>
                    <a:pt x="7" y="14"/>
                  </a:lnTo>
                  <a:lnTo>
                    <a:pt x="9" y="11"/>
                  </a:lnTo>
                  <a:lnTo>
                    <a:pt x="11" y="6"/>
                  </a:lnTo>
                  <a:lnTo>
                    <a:pt x="11"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48" name="Freeform 8"/>
            <p:cNvSpPr>
              <a:spLocks noChangeAspect="1"/>
            </p:cNvSpPr>
            <p:nvPr/>
          </p:nvSpPr>
          <p:spPr bwMode="auto">
            <a:xfrm rot="9246">
              <a:off x="-1210" y="3425"/>
              <a:ext cx="196" cy="170"/>
            </a:xfrm>
            <a:custGeom>
              <a:avLst/>
              <a:gdLst>
                <a:gd name="T0" fmla="*/ 2147483647 w 107"/>
                <a:gd name="T1" fmla="*/ 2147483647 h 123"/>
                <a:gd name="T2" fmla="*/ 2147483647 w 107"/>
                <a:gd name="T3" fmla="*/ 2147483647 h 123"/>
                <a:gd name="T4" fmla="*/ 2147483647 w 107"/>
                <a:gd name="T5" fmla="*/ 2147483647 h 123"/>
                <a:gd name="T6" fmla="*/ 2147483647 w 107"/>
                <a:gd name="T7" fmla="*/ 2147483647 h 123"/>
                <a:gd name="T8" fmla="*/ 2147483647 w 107"/>
                <a:gd name="T9" fmla="*/ 2147483647 h 123"/>
                <a:gd name="T10" fmla="*/ 2147483647 w 107"/>
                <a:gd name="T11" fmla="*/ 2147483647 h 123"/>
                <a:gd name="T12" fmla="*/ 2147483647 w 107"/>
                <a:gd name="T13" fmla="*/ 2147483647 h 123"/>
                <a:gd name="T14" fmla="*/ 2147483647 w 107"/>
                <a:gd name="T15" fmla="*/ 2147483647 h 123"/>
                <a:gd name="T16" fmla="*/ 2147483647 w 107"/>
                <a:gd name="T17" fmla="*/ 2147483647 h 123"/>
                <a:gd name="T18" fmla="*/ 2147483647 w 107"/>
                <a:gd name="T19" fmla="*/ 2147483647 h 123"/>
                <a:gd name="T20" fmla="*/ 2147483647 w 107"/>
                <a:gd name="T21" fmla="*/ 2147483647 h 123"/>
                <a:gd name="T22" fmla="*/ 2147483647 w 107"/>
                <a:gd name="T23" fmla="*/ 2147483647 h 123"/>
                <a:gd name="T24" fmla="*/ 2147483647 w 107"/>
                <a:gd name="T25" fmla="*/ 2147483647 h 123"/>
                <a:gd name="T26" fmla="*/ 2147483647 w 107"/>
                <a:gd name="T27" fmla="*/ 2147483647 h 123"/>
                <a:gd name="T28" fmla="*/ 2147483647 w 107"/>
                <a:gd name="T29" fmla="*/ 2147483647 h 123"/>
                <a:gd name="T30" fmla="*/ 2147483647 w 107"/>
                <a:gd name="T31" fmla="*/ 2147483647 h 123"/>
                <a:gd name="T32" fmla="*/ 2147483647 w 107"/>
                <a:gd name="T33" fmla="*/ 2147483647 h 123"/>
                <a:gd name="T34" fmla="*/ 2147483647 w 107"/>
                <a:gd name="T35" fmla="*/ 2147483647 h 123"/>
                <a:gd name="T36" fmla="*/ 2147483647 w 107"/>
                <a:gd name="T37" fmla="*/ 2147483647 h 123"/>
                <a:gd name="T38" fmla="*/ 2147483647 w 107"/>
                <a:gd name="T39" fmla="*/ 2147483647 h 123"/>
                <a:gd name="T40" fmla="*/ 0 w 107"/>
                <a:gd name="T41" fmla="*/ 2147483647 h 123"/>
                <a:gd name="T42" fmla="*/ 2147483647 w 107"/>
                <a:gd name="T43" fmla="*/ 2147483647 h 123"/>
                <a:gd name="T44" fmla="*/ 2147483647 w 107"/>
                <a:gd name="T45" fmla="*/ 2147483647 h 123"/>
                <a:gd name="T46" fmla="*/ 2147483647 w 107"/>
                <a:gd name="T47" fmla="*/ 2147483647 h 123"/>
                <a:gd name="T48" fmla="*/ 2147483647 w 107"/>
                <a:gd name="T49" fmla="*/ 2147483647 h 123"/>
                <a:gd name="T50" fmla="*/ 2147483647 w 107"/>
                <a:gd name="T51" fmla="*/ 2147483647 h 123"/>
                <a:gd name="T52" fmla="*/ 2147483647 w 107"/>
                <a:gd name="T53" fmla="*/ 2147483647 h 123"/>
                <a:gd name="T54" fmla="*/ 2147483647 w 107"/>
                <a:gd name="T55" fmla="*/ 2147483647 h 123"/>
                <a:gd name="T56" fmla="*/ 2147483647 w 107"/>
                <a:gd name="T57" fmla="*/ 2147483647 h 123"/>
                <a:gd name="T58" fmla="*/ 2147483647 w 107"/>
                <a:gd name="T59" fmla="*/ 2147483647 h 123"/>
                <a:gd name="T60" fmla="*/ 2147483647 w 107"/>
                <a:gd name="T61" fmla="*/ 2147483647 h 123"/>
                <a:gd name="T62" fmla="*/ 2147483647 w 107"/>
                <a:gd name="T63" fmla="*/ 2147483647 h 123"/>
                <a:gd name="T64" fmla="*/ 2147483647 w 107"/>
                <a:gd name="T65" fmla="*/ 2147483647 h 123"/>
                <a:gd name="T66" fmla="*/ 2147483647 w 107"/>
                <a:gd name="T67" fmla="*/ 2147483647 h 123"/>
                <a:gd name="T68" fmla="*/ 2147483647 w 107"/>
                <a:gd name="T69" fmla="*/ 2147483647 h 123"/>
                <a:gd name="T70" fmla="*/ 2147483647 w 107"/>
                <a:gd name="T71" fmla="*/ 1929090583 h 123"/>
                <a:gd name="T72" fmla="*/ 2147483647 w 107"/>
                <a:gd name="T73" fmla="*/ 1111321605 h 123"/>
                <a:gd name="T74" fmla="*/ 2147483647 w 107"/>
                <a:gd name="T75" fmla="*/ 1111321605 h 123"/>
                <a:gd name="T76" fmla="*/ 2147483647 w 107"/>
                <a:gd name="T77" fmla="*/ 1929090583 h 123"/>
                <a:gd name="T78" fmla="*/ 2147483647 w 107"/>
                <a:gd name="T79" fmla="*/ 2147483647 h 123"/>
                <a:gd name="T80" fmla="*/ 2147483647 w 107"/>
                <a:gd name="T81" fmla="*/ 2147483647 h 123"/>
                <a:gd name="T82" fmla="*/ 2147483647 w 107"/>
                <a:gd name="T83" fmla="*/ 2147483647 h 123"/>
                <a:gd name="T84" fmla="*/ 2147483647 w 107"/>
                <a:gd name="T85" fmla="*/ 2147483647 h 123"/>
                <a:gd name="T86" fmla="*/ 2147483647 w 107"/>
                <a:gd name="T87" fmla="*/ 2147483647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123"/>
                <a:gd name="T134" fmla="*/ 107 w 107"/>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123">
                  <a:moveTo>
                    <a:pt x="105" y="14"/>
                  </a:moveTo>
                  <a:lnTo>
                    <a:pt x="107" y="16"/>
                  </a:lnTo>
                  <a:lnTo>
                    <a:pt x="105" y="22"/>
                  </a:lnTo>
                  <a:lnTo>
                    <a:pt x="105" y="27"/>
                  </a:lnTo>
                  <a:lnTo>
                    <a:pt x="103" y="27"/>
                  </a:lnTo>
                  <a:lnTo>
                    <a:pt x="101" y="30"/>
                  </a:lnTo>
                  <a:lnTo>
                    <a:pt x="101" y="33"/>
                  </a:lnTo>
                  <a:lnTo>
                    <a:pt x="101" y="38"/>
                  </a:lnTo>
                  <a:lnTo>
                    <a:pt x="96" y="44"/>
                  </a:lnTo>
                  <a:lnTo>
                    <a:pt x="96" y="49"/>
                  </a:lnTo>
                  <a:lnTo>
                    <a:pt x="94" y="49"/>
                  </a:lnTo>
                  <a:lnTo>
                    <a:pt x="89" y="49"/>
                  </a:lnTo>
                  <a:lnTo>
                    <a:pt x="85" y="47"/>
                  </a:lnTo>
                  <a:lnTo>
                    <a:pt x="80" y="44"/>
                  </a:lnTo>
                  <a:lnTo>
                    <a:pt x="78" y="47"/>
                  </a:lnTo>
                  <a:lnTo>
                    <a:pt x="75" y="52"/>
                  </a:lnTo>
                  <a:lnTo>
                    <a:pt x="71" y="60"/>
                  </a:lnTo>
                  <a:lnTo>
                    <a:pt x="62" y="68"/>
                  </a:lnTo>
                  <a:lnTo>
                    <a:pt x="59" y="71"/>
                  </a:lnTo>
                  <a:lnTo>
                    <a:pt x="57" y="74"/>
                  </a:lnTo>
                  <a:lnTo>
                    <a:pt x="52" y="77"/>
                  </a:lnTo>
                  <a:lnTo>
                    <a:pt x="48" y="79"/>
                  </a:lnTo>
                  <a:lnTo>
                    <a:pt x="43" y="77"/>
                  </a:lnTo>
                  <a:lnTo>
                    <a:pt x="41" y="77"/>
                  </a:lnTo>
                  <a:lnTo>
                    <a:pt x="39" y="77"/>
                  </a:lnTo>
                  <a:lnTo>
                    <a:pt x="36" y="79"/>
                  </a:lnTo>
                  <a:lnTo>
                    <a:pt x="32" y="82"/>
                  </a:lnTo>
                  <a:lnTo>
                    <a:pt x="30" y="85"/>
                  </a:lnTo>
                  <a:lnTo>
                    <a:pt x="30" y="88"/>
                  </a:lnTo>
                  <a:lnTo>
                    <a:pt x="30" y="93"/>
                  </a:lnTo>
                  <a:lnTo>
                    <a:pt x="30" y="96"/>
                  </a:lnTo>
                  <a:lnTo>
                    <a:pt x="27" y="101"/>
                  </a:lnTo>
                  <a:lnTo>
                    <a:pt x="25" y="104"/>
                  </a:lnTo>
                  <a:lnTo>
                    <a:pt x="23" y="110"/>
                  </a:lnTo>
                  <a:lnTo>
                    <a:pt x="20" y="115"/>
                  </a:lnTo>
                  <a:lnTo>
                    <a:pt x="18" y="118"/>
                  </a:lnTo>
                  <a:lnTo>
                    <a:pt x="16" y="123"/>
                  </a:lnTo>
                  <a:lnTo>
                    <a:pt x="11" y="123"/>
                  </a:lnTo>
                  <a:lnTo>
                    <a:pt x="9" y="123"/>
                  </a:lnTo>
                  <a:lnTo>
                    <a:pt x="4" y="118"/>
                  </a:lnTo>
                  <a:lnTo>
                    <a:pt x="2" y="115"/>
                  </a:lnTo>
                  <a:lnTo>
                    <a:pt x="0" y="110"/>
                  </a:lnTo>
                  <a:lnTo>
                    <a:pt x="0" y="104"/>
                  </a:lnTo>
                  <a:lnTo>
                    <a:pt x="2" y="99"/>
                  </a:lnTo>
                  <a:lnTo>
                    <a:pt x="2" y="93"/>
                  </a:lnTo>
                  <a:lnTo>
                    <a:pt x="2" y="88"/>
                  </a:lnTo>
                  <a:lnTo>
                    <a:pt x="2" y="82"/>
                  </a:lnTo>
                  <a:lnTo>
                    <a:pt x="13" y="77"/>
                  </a:lnTo>
                  <a:lnTo>
                    <a:pt x="20" y="68"/>
                  </a:lnTo>
                  <a:lnTo>
                    <a:pt x="23" y="66"/>
                  </a:lnTo>
                  <a:lnTo>
                    <a:pt x="25" y="63"/>
                  </a:lnTo>
                  <a:lnTo>
                    <a:pt x="30" y="58"/>
                  </a:lnTo>
                  <a:lnTo>
                    <a:pt x="32" y="55"/>
                  </a:lnTo>
                  <a:lnTo>
                    <a:pt x="36" y="49"/>
                  </a:lnTo>
                  <a:lnTo>
                    <a:pt x="43" y="41"/>
                  </a:lnTo>
                  <a:lnTo>
                    <a:pt x="46" y="38"/>
                  </a:lnTo>
                  <a:lnTo>
                    <a:pt x="48" y="36"/>
                  </a:lnTo>
                  <a:lnTo>
                    <a:pt x="50" y="33"/>
                  </a:lnTo>
                  <a:lnTo>
                    <a:pt x="55" y="30"/>
                  </a:lnTo>
                  <a:lnTo>
                    <a:pt x="57" y="30"/>
                  </a:lnTo>
                  <a:lnTo>
                    <a:pt x="59" y="27"/>
                  </a:lnTo>
                  <a:lnTo>
                    <a:pt x="62" y="22"/>
                  </a:lnTo>
                  <a:lnTo>
                    <a:pt x="64" y="19"/>
                  </a:lnTo>
                  <a:lnTo>
                    <a:pt x="62" y="16"/>
                  </a:lnTo>
                  <a:lnTo>
                    <a:pt x="64" y="14"/>
                  </a:lnTo>
                  <a:lnTo>
                    <a:pt x="68" y="14"/>
                  </a:lnTo>
                  <a:lnTo>
                    <a:pt x="73" y="11"/>
                  </a:lnTo>
                  <a:lnTo>
                    <a:pt x="75" y="11"/>
                  </a:lnTo>
                  <a:lnTo>
                    <a:pt x="78" y="8"/>
                  </a:lnTo>
                  <a:lnTo>
                    <a:pt x="80" y="8"/>
                  </a:lnTo>
                  <a:lnTo>
                    <a:pt x="82" y="5"/>
                  </a:lnTo>
                  <a:lnTo>
                    <a:pt x="87" y="5"/>
                  </a:lnTo>
                  <a:lnTo>
                    <a:pt x="91" y="5"/>
                  </a:lnTo>
                  <a:lnTo>
                    <a:pt x="96" y="3"/>
                  </a:lnTo>
                  <a:lnTo>
                    <a:pt x="103" y="0"/>
                  </a:lnTo>
                  <a:lnTo>
                    <a:pt x="105" y="3"/>
                  </a:lnTo>
                  <a:lnTo>
                    <a:pt x="103" y="5"/>
                  </a:lnTo>
                  <a:lnTo>
                    <a:pt x="101" y="5"/>
                  </a:lnTo>
                  <a:lnTo>
                    <a:pt x="96" y="8"/>
                  </a:lnTo>
                  <a:lnTo>
                    <a:pt x="94" y="14"/>
                  </a:lnTo>
                  <a:lnTo>
                    <a:pt x="89" y="14"/>
                  </a:lnTo>
                  <a:lnTo>
                    <a:pt x="78" y="16"/>
                  </a:lnTo>
                  <a:lnTo>
                    <a:pt x="78" y="19"/>
                  </a:lnTo>
                  <a:lnTo>
                    <a:pt x="85" y="22"/>
                  </a:lnTo>
                  <a:lnTo>
                    <a:pt x="91" y="19"/>
                  </a:lnTo>
                  <a:lnTo>
                    <a:pt x="94" y="14"/>
                  </a:lnTo>
                  <a:lnTo>
                    <a:pt x="98" y="14"/>
                  </a:lnTo>
                  <a:lnTo>
                    <a:pt x="103" y="14"/>
                  </a:lnTo>
                  <a:lnTo>
                    <a:pt x="105" y="1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49" name="Freeform 9"/>
            <p:cNvSpPr>
              <a:spLocks noChangeAspect="1"/>
            </p:cNvSpPr>
            <p:nvPr/>
          </p:nvSpPr>
          <p:spPr bwMode="auto">
            <a:xfrm rot="9246">
              <a:off x="-1210" y="3425"/>
              <a:ext cx="196" cy="170"/>
            </a:xfrm>
            <a:custGeom>
              <a:avLst/>
              <a:gdLst>
                <a:gd name="T0" fmla="*/ 2147483647 w 107"/>
                <a:gd name="T1" fmla="*/ 2147483647 h 123"/>
                <a:gd name="T2" fmla="*/ 2147483647 w 107"/>
                <a:gd name="T3" fmla="*/ 2147483647 h 123"/>
                <a:gd name="T4" fmla="*/ 2147483647 w 107"/>
                <a:gd name="T5" fmla="*/ 2147483647 h 123"/>
                <a:gd name="T6" fmla="*/ 2147483647 w 107"/>
                <a:gd name="T7" fmla="*/ 2147483647 h 123"/>
                <a:gd name="T8" fmla="*/ 2147483647 w 107"/>
                <a:gd name="T9" fmla="*/ 2147483647 h 123"/>
                <a:gd name="T10" fmla="*/ 2147483647 w 107"/>
                <a:gd name="T11" fmla="*/ 2147483647 h 123"/>
                <a:gd name="T12" fmla="*/ 2147483647 w 107"/>
                <a:gd name="T13" fmla="*/ 2147483647 h 123"/>
                <a:gd name="T14" fmla="*/ 2147483647 w 107"/>
                <a:gd name="T15" fmla="*/ 2147483647 h 123"/>
                <a:gd name="T16" fmla="*/ 2147483647 w 107"/>
                <a:gd name="T17" fmla="*/ 2147483647 h 123"/>
                <a:gd name="T18" fmla="*/ 2147483647 w 107"/>
                <a:gd name="T19" fmla="*/ 2147483647 h 123"/>
                <a:gd name="T20" fmla="*/ 2147483647 w 107"/>
                <a:gd name="T21" fmla="*/ 2147483647 h 123"/>
                <a:gd name="T22" fmla="*/ 2147483647 w 107"/>
                <a:gd name="T23" fmla="*/ 2147483647 h 123"/>
                <a:gd name="T24" fmla="*/ 2147483647 w 107"/>
                <a:gd name="T25" fmla="*/ 2147483647 h 123"/>
                <a:gd name="T26" fmla="*/ 2147483647 w 107"/>
                <a:gd name="T27" fmla="*/ 2147483647 h 123"/>
                <a:gd name="T28" fmla="*/ 2147483647 w 107"/>
                <a:gd name="T29" fmla="*/ 2147483647 h 123"/>
                <a:gd name="T30" fmla="*/ 2147483647 w 107"/>
                <a:gd name="T31" fmla="*/ 2147483647 h 123"/>
                <a:gd name="T32" fmla="*/ 2147483647 w 107"/>
                <a:gd name="T33" fmla="*/ 2147483647 h 123"/>
                <a:gd name="T34" fmla="*/ 2147483647 w 107"/>
                <a:gd name="T35" fmla="*/ 2147483647 h 123"/>
                <a:gd name="T36" fmla="*/ 2147483647 w 107"/>
                <a:gd name="T37" fmla="*/ 2147483647 h 123"/>
                <a:gd name="T38" fmla="*/ 2147483647 w 107"/>
                <a:gd name="T39" fmla="*/ 2147483647 h 123"/>
                <a:gd name="T40" fmla="*/ 0 w 107"/>
                <a:gd name="T41" fmla="*/ 2147483647 h 123"/>
                <a:gd name="T42" fmla="*/ 2147483647 w 107"/>
                <a:gd name="T43" fmla="*/ 2147483647 h 123"/>
                <a:gd name="T44" fmla="*/ 2147483647 w 107"/>
                <a:gd name="T45" fmla="*/ 2147483647 h 123"/>
                <a:gd name="T46" fmla="*/ 2147483647 w 107"/>
                <a:gd name="T47" fmla="*/ 2147483647 h 123"/>
                <a:gd name="T48" fmla="*/ 2147483647 w 107"/>
                <a:gd name="T49" fmla="*/ 2147483647 h 123"/>
                <a:gd name="T50" fmla="*/ 2147483647 w 107"/>
                <a:gd name="T51" fmla="*/ 2147483647 h 123"/>
                <a:gd name="T52" fmla="*/ 2147483647 w 107"/>
                <a:gd name="T53" fmla="*/ 2147483647 h 123"/>
                <a:gd name="T54" fmla="*/ 2147483647 w 107"/>
                <a:gd name="T55" fmla="*/ 2147483647 h 123"/>
                <a:gd name="T56" fmla="*/ 2147483647 w 107"/>
                <a:gd name="T57" fmla="*/ 2147483647 h 123"/>
                <a:gd name="T58" fmla="*/ 2147483647 w 107"/>
                <a:gd name="T59" fmla="*/ 2147483647 h 123"/>
                <a:gd name="T60" fmla="*/ 2147483647 w 107"/>
                <a:gd name="T61" fmla="*/ 2147483647 h 123"/>
                <a:gd name="T62" fmla="*/ 2147483647 w 107"/>
                <a:gd name="T63" fmla="*/ 2147483647 h 123"/>
                <a:gd name="T64" fmla="*/ 2147483647 w 107"/>
                <a:gd name="T65" fmla="*/ 2147483647 h 123"/>
                <a:gd name="T66" fmla="*/ 2147483647 w 107"/>
                <a:gd name="T67" fmla="*/ 2147483647 h 123"/>
                <a:gd name="T68" fmla="*/ 2147483647 w 107"/>
                <a:gd name="T69" fmla="*/ 2147483647 h 123"/>
                <a:gd name="T70" fmla="*/ 2147483647 w 107"/>
                <a:gd name="T71" fmla="*/ 1929090583 h 123"/>
                <a:gd name="T72" fmla="*/ 2147483647 w 107"/>
                <a:gd name="T73" fmla="*/ 1111321605 h 123"/>
                <a:gd name="T74" fmla="*/ 2147483647 w 107"/>
                <a:gd name="T75" fmla="*/ 1111321605 h 123"/>
                <a:gd name="T76" fmla="*/ 2147483647 w 107"/>
                <a:gd name="T77" fmla="*/ 1929090583 h 123"/>
                <a:gd name="T78" fmla="*/ 2147483647 w 107"/>
                <a:gd name="T79" fmla="*/ 2147483647 h 123"/>
                <a:gd name="T80" fmla="*/ 2147483647 w 107"/>
                <a:gd name="T81" fmla="*/ 2147483647 h 123"/>
                <a:gd name="T82" fmla="*/ 2147483647 w 107"/>
                <a:gd name="T83" fmla="*/ 2147483647 h 123"/>
                <a:gd name="T84" fmla="*/ 2147483647 w 107"/>
                <a:gd name="T85" fmla="*/ 2147483647 h 123"/>
                <a:gd name="T86" fmla="*/ 2147483647 w 107"/>
                <a:gd name="T87" fmla="*/ 2147483647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123"/>
                <a:gd name="T134" fmla="*/ 107 w 107"/>
                <a:gd name="T135" fmla="*/ 123 h 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123">
                  <a:moveTo>
                    <a:pt x="105" y="14"/>
                  </a:moveTo>
                  <a:lnTo>
                    <a:pt x="107" y="16"/>
                  </a:lnTo>
                  <a:lnTo>
                    <a:pt x="105" y="22"/>
                  </a:lnTo>
                  <a:lnTo>
                    <a:pt x="105" y="27"/>
                  </a:lnTo>
                  <a:lnTo>
                    <a:pt x="103" y="27"/>
                  </a:lnTo>
                  <a:lnTo>
                    <a:pt x="101" y="30"/>
                  </a:lnTo>
                  <a:lnTo>
                    <a:pt x="101" y="33"/>
                  </a:lnTo>
                  <a:lnTo>
                    <a:pt x="101" y="38"/>
                  </a:lnTo>
                  <a:lnTo>
                    <a:pt x="96" y="44"/>
                  </a:lnTo>
                  <a:lnTo>
                    <a:pt x="96" y="49"/>
                  </a:lnTo>
                  <a:lnTo>
                    <a:pt x="94" y="49"/>
                  </a:lnTo>
                  <a:lnTo>
                    <a:pt x="89" y="49"/>
                  </a:lnTo>
                  <a:lnTo>
                    <a:pt x="85" y="47"/>
                  </a:lnTo>
                  <a:lnTo>
                    <a:pt x="80" y="44"/>
                  </a:lnTo>
                  <a:lnTo>
                    <a:pt x="78" y="47"/>
                  </a:lnTo>
                  <a:lnTo>
                    <a:pt x="75" y="52"/>
                  </a:lnTo>
                  <a:lnTo>
                    <a:pt x="71" y="60"/>
                  </a:lnTo>
                  <a:lnTo>
                    <a:pt x="62" y="68"/>
                  </a:lnTo>
                  <a:lnTo>
                    <a:pt x="59" y="71"/>
                  </a:lnTo>
                  <a:lnTo>
                    <a:pt x="57" y="74"/>
                  </a:lnTo>
                  <a:lnTo>
                    <a:pt x="52" y="77"/>
                  </a:lnTo>
                  <a:lnTo>
                    <a:pt x="48" y="79"/>
                  </a:lnTo>
                  <a:lnTo>
                    <a:pt x="43" y="77"/>
                  </a:lnTo>
                  <a:lnTo>
                    <a:pt x="41" y="77"/>
                  </a:lnTo>
                  <a:lnTo>
                    <a:pt x="39" y="77"/>
                  </a:lnTo>
                  <a:lnTo>
                    <a:pt x="36" y="79"/>
                  </a:lnTo>
                  <a:lnTo>
                    <a:pt x="32" y="82"/>
                  </a:lnTo>
                  <a:lnTo>
                    <a:pt x="30" y="85"/>
                  </a:lnTo>
                  <a:lnTo>
                    <a:pt x="30" y="88"/>
                  </a:lnTo>
                  <a:lnTo>
                    <a:pt x="30" y="93"/>
                  </a:lnTo>
                  <a:lnTo>
                    <a:pt x="30" y="96"/>
                  </a:lnTo>
                  <a:lnTo>
                    <a:pt x="27" y="101"/>
                  </a:lnTo>
                  <a:lnTo>
                    <a:pt x="25" y="104"/>
                  </a:lnTo>
                  <a:lnTo>
                    <a:pt x="23" y="110"/>
                  </a:lnTo>
                  <a:lnTo>
                    <a:pt x="20" y="115"/>
                  </a:lnTo>
                  <a:lnTo>
                    <a:pt x="18" y="118"/>
                  </a:lnTo>
                  <a:lnTo>
                    <a:pt x="16" y="123"/>
                  </a:lnTo>
                  <a:lnTo>
                    <a:pt x="11" y="123"/>
                  </a:lnTo>
                  <a:lnTo>
                    <a:pt x="9" y="123"/>
                  </a:lnTo>
                  <a:lnTo>
                    <a:pt x="4" y="118"/>
                  </a:lnTo>
                  <a:lnTo>
                    <a:pt x="2" y="115"/>
                  </a:lnTo>
                  <a:lnTo>
                    <a:pt x="0" y="110"/>
                  </a:lnTo>
                  <a:lnTo>
                    <a:pt x="0" y="104"/>
                  </a:lnTo>
                  <a:lnTo>
                    <a:pt x="2" y="99"/>
                  </a:lnTo>
                  <a:lnTo>
                    <a:pt x="2" y="93"/>
                  </a:lnTo>
                  <a:lnTo>
                    <a:pt x="2" y="88"/>
                  </a:lnTo>
                  <a:lnTo>
                    <a:pt x="2" y="82"/>
                  </a:lnTo>
                  <a:lnTo>
                    <a:pt x="13" y="77"/>
                  </a:lnTo>
                  <a:lnTo>
                    <a:pt x="20" y="68"/>
                  </a:lnTo>
                  <a:lnTo>
                    <a:pt x="23" y="66"/>
                  </a:lnTo>
                  <a:lnTo>
                    <a:pt x="25" y="63"/>
                  </a:lnTo>
                  <a:lnTo>
                    <a:pt x="30" y="58"/>
                  </a:lnTo>
                  <a:lnTo>
                    <a:pt x="32" y="55"/>
                  </a:lnTo>
                  <a:lnTo>
                    <a:pt x="36" y="49"/>
                  </a:lnTo>
                  <a:lnTo>
                    <a:pt x="43" y="41"/>
                  </a:lnTo>
                  <a:lnTo>
                    <a:pt x="46" y="38"/>
                  </a:lnTo>
                  <a:lnTo>
                    <a:pt x="48" y="36"/>
                  </a:lnTo>
                  <a:lnTo>
                    <a:pt x="50" y="33"/>
                  </a:lnTo>
                  <a:lnTo>
                    <a:pt x="55" y="30"/>
                  </a:lnTo>
                  <a:lnTo>
                    <a:pt x="57" y="30"/>
                  </a:lnTo>
                  <a:lnTo>
                    <a:pt x="59" y="27"/>
                  </a:lnTo>
                  <a:lnTo>
                    <a:pt x="62" y="22"/>
                  </a:lnTo>
                  <a:lnTo>
                    <a:pt x="64" y="19"/>
                  </a:lnTo>
                  <a:lnTo>
                    <a:pt x="62" y="16"/>
                  </a:lnTo>
                  <a:lnTo>
                    <a:pt x="64" y="14"/>
                  </a:lnTo>
                  <a:lnTo>
                    <a:pt x="68" y="14"/>
                  </a:lnTo>
                  <a:lnTo>
                    <a:pt x="73" y="11"/>
                  </a:lnTo>
                  <a:lnTo>
                    <a:pt x="75" y="11"/>
                  </a:lnTo>
                  <a:lnTo>
                    <a:pt x="78" y="8"/>
                  </a:lnTo>
                  <a:lnTo>
                    <a:pt x="80" y="8"/>
                  </a:lnTo>
                  <a:lnTo>
                    <a:pt x="82" y="5"/>
                  </a:lnTo>
                  <a:lnTo>
                    <a:pt x="87" y="5"/>
                  </a:lnTo>
                  <a:lnTo>
                    <a:pt x="91" y="5"/>
                  </a:lnTo>
                  <a:lnTo>
                    <a:pt x="96" y="3"/>
                  </a:lnTo>
                  <a:lnTo>
                    <a:pt x="103" y="0"/>
                  </a:lnTo>
                  <a:lnTo>
                    <a:pt x="105" y="3"/>
                  </a:lnTo>
                  <a:lnTo>
                    <a:pt x="103" y="5"/>
                  </a:lnTo>
                  <a:lnTo>
                    <a:pt x="101" y="5"/>
                  </a:lnTo>
                  <a:lnTo>
                    <a:pt x="96" y="8"/>
                  </a:lnTo>
                  <a:lnTo>
                    <a:pt x="94" y="14"/>
                  </a:lnTo>
                  <a:lnTo>
                    <a:pt x="89" y="14"/>
                  </a:lnTo>
                  <a:lnTo>
                    <a:pt x="78" y="16"/>
                  </a:lnTo>
                  <a:lnTo>
                    <a:pt x="78" y="19"/>
                  </a:lnTo>
                  <a:lnTo>
                    <a:pt x="85" y="22"/>
                  </a:lnTo>
                  <a:lnTo>
                    <a:pt x="91" y="19"/>
                  </a:lnTo>
                  <a:lnTo>
                    <a:pt x="94" y="14"/>
                  </a:lnTo>
                  <a:lnTo>
                    <a:pt x="98" y="14"/>
                  </a:lnTo>
                  <a:lnTo>
                    <a:pt x="103" y="14"/>
                  </a:lnTo>
                  <a:lnTo>
                    <a:pt x="105" y="1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50" name="Freeform 10"/>
            <p:cNvSpPr>
              <a:spLocks noChangeAspect="1"/>
            </p:cNvSpPr>
            <p:nvPr/>
          </p:nvSpPr>
          <p:spPr bwMode="auto">
            <a:xfrm rot="9246">
              <a:off x="-1035" y="3417"/>
              <a:ext cx="168" cy="76"/>
            </a:xfrm>
            <a:custGeom>
              <a:avLst/>
              <a:gdLst>
                <a:gd name="T0" fmla="*/ 2147483647 w 92"/>
                <a:gd name="T1" fmla="*/ 1100667203 h 55"/>
                <a:gd name="T2" fmla="*/ 2147483647 w 92"/>
                <a:gd name="T3" fmla="*/ 2147483647 h 55"/>
                <a:gd name="T4" fmla="*/ 2147483647 w 92"/>
                <a:gd name="T5" fmla="*/ 2147483647 h 55"/>
                <a:gd name="T6" fmla="*/ 2147483647 w 92"/>
                <a:gd name="T7" fmla="*/ 2147483647 h 55"/>
                <a:gd name="T8" fmla="*/ 2147483647 w 92"/>
                <a:gd name="T9" fmla="*/ 2147483647 h 55"/>
                <a:gd name="T10" fmla="*/ 2147483647 w 92"/>
                <a:gd name="T11" fmla="*/ 2147483647 h 55"/>
                <a:gd name="T12" fmla="*/ 2147483647 w 92"/>
                <a:gd name="T13" fmla="*/ 2147483647 h 55"/>
                <a:gd name="T14" fmla="*/ 2147483647 w 92"/>
                <a:gd name="T15" fmla="*/ 2147483647 h 55"/>
                <a:gd name="T16" fmla="*/ 2147483647 w 92"/>
                <a:gd name="T17" fmla="*/ 2147483647 h 55"/>
                <a:gd name="T18" fmla="*/ 2147483647 w 92"/>
                <a:gd name="T19" fmla="*/ 2147483647 h 55"/>
                <a:gd name="T20" fmla="*/ 2147483647 w 92"/>
                <a:gd name="T21" fmla="*/ 2147483647 h 55"/>
                <a:gd name="T22" fmla="*/ 2147483647 w 92"/>
                <a:gd name="T23" fmla="*/ 2147483647 h 55"/>
                <a:gd name="T24" fmla="*/ 2147483647 w 92"/>
                <a:gd name="T25" fmla="*/ 2147483647 h 55"/>
                <a:gd name="T26" fmla="*/ 2147483647 w 92"/>
                <a:gd name="T27" fmla="*/ 2147483647 h 55"/>
                <a:gd name="T28" fmla="*/ 2147483647 w 92"/>
                <a:gd name="T29" fmla="*/ 2147483647 h 55"/>
                <a:gd name="T30" fmla="*/ 2147483647 w 92"/>
                <a:gd name="T31" fmla="*/ 2147483647 h 55"/>
                <a:gd name="T32" fmla="*/ 2147483647 w 92"/>
                <a:gd name="T33" fmla="*/ 2147483647 h 55"/>
                <a:gd name="T34" fmla="*/ 0 w 92"/>
                <a:gd name="T35" fmla="*/ 2147483647 h 55"/>
                <a:gd name="T36" fmla="*/ 2147483647 w 92"/>
                <a:gd name="T37" fmla="*/ 2147483647 h 55"/>
                <a:gd name="T38" fmla="*/ 2147483647 w 92"/>
                <a:gd name="T39" fmla="*/ 2147483647 h 55"/>
                <a:gd name="T40" fmla="*/ 2147483647 w 92"/>
                <a:gd name="T41" fmla="*/ 2147483647 h 55"/>
                <a:gd name="T42" fmla="*/ 2147483647 w 92"/>
                <a:gd name="T43" fmla="*/ 2147483647 h 55"/>
                <a:gd name="T44" fmla="*/ 2147483647 w 92"/>
                <a:gd name="T45" fmla="*/ 2147483647 h 55"/>
                <a:gd name="T46" fmla="*/ 2147483647 w 92"/>
                <a:gd name="T47" fmla="*/ 2147483647 h 55"/>
                <a:gd name="T48" fmla="*/ 2147483647 w 92"/>
                <a:gd name="T49" fmla="*/ 2147483647 h 55"/>
                <a:gd name="T50" fmla="*/ 2147483647 w 92"/>
                <a:gd name="T51" fmla="*/ 2147483647 h 55"/>
                <a:gd name="T52" fmla="*/ 2147483647 w 92"/>
                <a:gd name="T53" fmla="*/ 2147483647 h 55"/>
                <a:gd name="T54" fmla="*/ 2147483647 w 92"/>
                <a:gd name="T55" fmla="*/ 2147483647 h 55"/>
                <a:gd name="T56" fmla="*/ 2147483647 w 92"/>
                <a:gd name="T57" fmla="*/ 2147483647 h 55"/>
                <a:gd name="T58" fmla="*/ 2147483647 w 92"/>
                <a:gd name="T59" fmla="*/ 2147483647 h 55"/>
                <a:gd name="T60" fmla="*/ 2147483647 w 92"/>
                <a:gd name="T61" fmla="*/ 2147483647 h 55"/>
                <a:gd name="T62" fmla="*/ 2147483647 w 92"/>
                <a:gd name="T63" fmla="*/ 2101637816 h 55"/>
                <a:gd name="T64" fmla="*/ 2147483647 w 92"/>
                <a:gd name="T65" fmla="*/ 2101637816 h 55"/>
                <a:gd name="T66" fmla="*/ 2147483647 w 92"/>
                <a:gd name="T67" fmla="*/ 0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2"/>
                <a:gd name="T103" fmla="*/ 0 h 55"/>
                <a:gd name="T104" fmla="*/ 92 w 92"/>
                <a:gd name="T105" fmla="*/ 55 h 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2" h="55">
                  <a:moveTo>
                    <a:pt x="85" y="0"/>
                  </a:moveTo>
                  <a:lnTo>
                    <a:pt x="87" y="3"/>
                  </a:lnTo>
                  <a:lnTo>
                    <a:pt x="87" y="6"/>
                  </a:lnTo>
                  <a:lnTo>
                    <a:pt x="87" y="14"/>
                  </a:lnTo>
                  <a:lnTo>
                    <a:pt x="92" y="22"/>
                  </a:lnTo>
                  <a:lnTo>
                    <a:pt x="92" y="25"/>
                  </a:lnTo>
                  <a:lnTo>
                    <a:pt x="92" y="28"/>
                  </a:lnTo>
                  <a:lnTo>
                    <a:pt x="89" y="31"/>
                  </a:lnTo>
                  <a:lnTo>
                    <a:pt x="87" y="33"/>
                  </a:lnTo>
                  <a:lnTo>
                    <a:pt x="87" y="36"/>
                  </a:lnTo>
                  <a:lnTo>
                    <a:pt x="85" y="39"/>
                  </a:lnTo>
                  <a:lnTo>
                    <a:pt x="82" y="42"/>
                  </a:lnTo>
                  <a:lnTo>
                    <a:pt x="80" y="39"/>
                  </a:lnTo>
                  <a:lnTo>
                    <a:pt x="78" y="39"/>
                  </a:lnTo>
                  <a:lnTo>
                    <a:pt x="73" y="42"/>
                  </a:lnTo>
                  <a:lnTo>
                    <a:pt x="71" y="42"/>
                  </a:lnTo>
                  <a:lnTo>
                    <a:pt x="69" y="39"/>
                  </a:lnTo>
                  <a:lnTo>
                    <a:pt x="64" y="39"/>
                  </a:lnTo>
                  <a:lnTo>
                    <a:pt x="57" y="33"/>
                  </a:lnTo>
                  <a:lnTo>
                    <a:pt x="53" y="33"/>
                  </a:lnTo>
                  <a:lnTo>
                    <a:pt x="50" y="36"/>
                  </a:lnTo>
                  <a:lnTo>
                    <a:pt x="48" y="36"/>
                  </a:lnTo>
                  <a:lnTo>
                    <a:pt x="46" y="39"/>
                  </a:lnTo>
                  <a:lnTo>
                    <a:pt x="41" y="36"/>
                  </a:lnTo>
                  <a:lnTo>
                    <a:pt x="39" y="33"/>
                  </a:lnTo>
                  <a:lnTo>
                    <a:pt x="34" y="31"/>
                  </a:lnTo>
                  <a:lnTo>
                    <a:pt x="32" y="33"/>
                  </a:lnTo>
                  <a:lnTo>
                    <a:pt x="30" y="36"/>
                  </a:lnTo>
                  <a:lnTo>
                    <a:pt x="30" y="39"/>
                  </a:lnTo>
                  <a:lnTo>
                    <a:pt x="27" y="42"/>
                  </a:lnTo>
                  <a:lnTo>
                    <a:pt x="18" y="50"/>
                  </a:lnTo>
                  <a:lnTo>
                    <a:pt x="11" y="55"/>
                  </a:lnTo>
                  <a:lnTo>
                    <a:pt x="7" y="55"/>
                  </a:lnTo>
                  <a:lnTo>
                    <a:pt x="2" y="55"/>
                  </a:lnTo>
                  <a:lnTo>
                    <a:pt x="0" y="55"/>
                  </a:lnTo>
                  <a:lnTo>
                    <a:pt x="0" y="53"/>
                  </a:lnTo>
                  <a:lnTo>
                    <a:pt x="0" y="50"/>
                  </a:lnTo>
                  <a:lnTo>
                    <a:pt x="5" y="44"/>
                  </a:lnTo>
                  <a:lnTo>
                    <a:pt x="5" y="39"/>
                  </a:lnTo>
                  <a:lnTo>
                    <a:pt x="5" y="36"/>
                  </a:lnTo>
                  <a:lnTo>
                    <a:pt x="7" y="33"/>
                  </a:lnTo>
                  <a:lnTo>
                    <a:pt x="9" y="33"/>
                  </a:lnTo>
                  <a:lnTo>
                    <a:pt x="9" y="28"/>
                  </a:lnTo>
                  <a:lnTo>
                    <a:pt x="11" y="22"/>
                  </a:lnTo>
                  <a:lnTo>
                    <a:pt x="11" y="20"/>
                  </a:lnTo>
                  <a:lnTo>
                    <a:pt x="9" y="17"/>
                  </a:lnTo>
                  <a:lnTo>
                    <a:pt x="9" y="14"/>
                  </a:lnTo>
                  <a:lnTo>
                    <a:pt x="9" y="11"/>
                  </a:lnTo>
                  <a:lnTo>
                    <a:pt x="11" y="14"/>
                  </a:lnTo>
                  <a:lnTo>
                    <a:pt x="14" y="17"/>
                  </a:lnTo>
                  <a:lnTo>
                    <a:pt x="18" y="17"/>
                  </a:lnTo>
                  <a:lnTo>
                    <a:pt x="18" y="14"/>
                  </a:lnTo>
                  <a:lnTo>
                    <a:pt x="21" y="14"/>
                  </a:lnTo>
                  <a:lnTo>
                    <a:pt x="25" y="11"/>
                  </a:lnTo>
                  <a:lnTo>
                    <a:pt x="30" y="14"/>
                  </a:lnTo>
                  <a:lnTo>
                    <a:pt x="34" y="14"/>
                  </a:lnTo>
                  <a:lnTo>
                    <a:pt x="39" y="11"/>
                  </a:lnTo>
                  <a:lnTo>
                    <a:pt x="41" y="11"/>
                  </a:lnTo>
                  <a:lnTo>
                    <a:pt x="46" y="14"/>
                  </a:lnTo>
                  <a:lnTo>
                    <a:pt x="48" y="11"/>
                  </a:lnTo>
                  <a:lnTo>
                    <a:pt x="53" y="9"/>
                  </a:lnTo>
                  <a:lnTo>
                    <a:pt x="55" y="9"/>
                  </a:lnTo>
                  <a:lnTo>
                    <a:pt x="57" y="9"/>
                  </a:lnTo>
                  <a:lnTo>
                    <a:pt x="60" y="6"/>
                  </a:lnTo>
                  <a:lnTo>
                    <a:pt x="69" y="6"/>
                  </a:lnTo>
                  <a:lnTo>
                    <a:pt x="73" y="6"/>
                  </a:lnTo>
                  <a:lnTo>
                    <a:pt x="78" y="3"/>
                  </a:lnTo>
                  <a:lnTo>
                    <a:pt x="82" y="0"/>
                  </a:lnTo>
                  <a:lnTo>
                    <a:pt x="85"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51" name="Freeform 11"/>
            <p:cNvSpPr>
              <a:spLocks noChangeAspect="1"/>
            </p:cNvSpPr>
            <p:nvPr/>
          </p:nvSpPr>
          <p:spPr bwMode="auto">
            <a:xfrm rot="9246">
              <a:off x="-1035" y="3417"/>
              <a:ext cx="168" cy="76"/>
            </a:xfrm>
            <a:custGeom>
              <a:avLst/>
              <a:gdLst>
                <a:gd name="T0" fmla="*/ 2147483647 w 92"/>
                <a:gd name="T1" fmla="*/ 1100667203 h 55"/>
                <a:gd name="T2" fmla="*/ 2147483647 w 92"/>
                <a:gd name="T3" fmla="*/ 2147483647 h 55"/>
                <a:gd name="T4" fmla="*/ 2147483647 w 92"/>
                <a:gd name="T5" fmla="*/ 2147483647 h 55"/>
                <a:gd name="T6" fmla="*/ 2147483647 w 92"/>
                <a:gd name="T7" fmla="*/ 2147483647 h 55"/>
                <a:gd name="T8" fmla="*/ 2147483647 w 92"/>
                <a:gd name="T9" fmla="*/ 2147483647 h 55"/>
                <a:gd name="T10" fmla="*/ 2147483647 w 92"/>
                <a:gd name="T11" fmla="*/ 2147483647 h 55"/>
                <a:gd name="T12" fmla="*/ 2147483647 w 92"/>
                <a:gd name="T13" fmla="*/ 2147483647 h 55"/>
                <a:gd name="T14" fmla="*/ 2147483647 w 92"/>
                <a:gd name="T15" fmla="*/ 2147483647 h 55"/>
                <a:gd name="T16" fmla="*/ 2147483647 w 92"/>
                <a:gd name="T17" fmla="*/ 2147483647 h 55"/>
                <a:gd name="T18" fmla="*/ 2147483647 w 92"/>
                <a:gd name="T19" fmla="*/ 2147483647 h 55"/>
                <a:gd name="T20" fmla="*/ 2147483647 w 92"/>
                <a:gd name="T21" fmla="*/ 2147483647 h 55"/>
                <a:gd name="T22" fmla="*/ 2147483647 w 92"/>
                <a:gd name="T23" fmla="*/ 2147483647 h 55"/>
                <a:gd name="T24" fmla="*/ 2147483647 w 92"/>
                <a:gd name="T25" fmla="*/ 2147483647 h 55"/>
                <a:gd name="T26" fmla="*/ 2147483647 w 92"/>
                <a:gd name="T27" fmla="*/ 2147483647 h 55"/>
                <a:gd name="T28" fmla="*/ 2147483647 w 92"/>
                <a:gd name="T29" fmla="*/ 2147483647 h 55"/>
                <a:gd name="T30" fmla="*/ 2147483647 w 92"/>
                <a:gd name="T31" fmla="*/ 2147483647 h 55"/>
                <a:gd name="T32" fmla="*/ 2147483647 w 92"/>
                <a:gd name="T33" fmla="*/ 2147483647 h 55"/>
                <a:gd name="T34" fmla="*/ 0 w 92"/>
                <a:gd name="T35" fmla="*/ 2147483647 h 55"/>
                <a:gd name="T36" fmla="*/ 2147483647 w 92"/>
                <a:gd name="T37" fmla="*/ 2147483647 h 55"/>
                <a:gd name="T38" fmla="*/ 2147483647 w 92"/>
                <a:gd name="T39" fmla="*/ 2147483647 h 55"/>
                <a:gd name="T40" fmla="*/ 2147483647 w 92"/>
                <a:gd name="T41" fmla="*/ 2147483647 h 55"/>
                <a:gd name="T42" fmla="*/ 2147483647 w 92"/>
                <a:gd name="T43" fmla="*/ 2147483647 h 55"/>
                <a:gd name="T44" fmla="*/ 2147483647 w 92"/>
                <a:gd name="T45" fmla="*/ 2147483647 h 55"/>
                <a:gd name="T46" fmla="*/ 2147483647 w 92"/>
                <a:gd name="T47" fmla="*/ 2147483647 h 55"/>
                <a:gd name="T48" fmla="*/ 2147483647 w 92"/>
                <a:gd name="T49" fmla="*/ 2147483647 h 55"/>
                <a:gd name="T50" fmla="*/ 2147483647 w 92"/>
                <a:gd name="T51" fmla="*/ 2147483647 h 55"/>
                <a:gd name="T52" fmla="*/ 2147483647 w 92"/>
                <a:gd name="T53" fmla="*/ 2147483647 h 55"/>
                <a:gd name="T54" fmla="*/ 2147483647 w 92"/>
                <a:gd name="T55" fmla="*/ 2147483647 h 55"/>
                <a:gd name="T56" fmla="*/ 2147483647 w 92"/>
                <a:gd name="T57" fmla="*/ 2147483647 h 55"/>
                <a:gd name="T58" fmla="*/ 2147483647 w 92"/>
                <a:gd name="T59" fmla="*/ 2147483647 h 55"/>
                <a:gd name="T60" fmla="*/ 2147483647 w 92"/>
                <a:gd name="T61" fmla="*/ 2147483647 h 55"/>
                <a:gd name="T62" fmla="*/ 2147483647 w 92"/>
                <a:gd name="T63" fmla="*/ 2101637816 h 55"/>
                <a:gd name="T64" fmla="*/ 2147483647 w 92"/>
                <a:gd name="T65" fmla="*/ 2101637816 h 55"/>
                <a:gd name="T66" fmla="*/ 2147483647 w 92"/>
                <a:gd name="T67" fmla="*/ 0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2"/>
                <a:gd name="T103" fmla="*/ 0 h 55"/>
                <a:gd name="T104" fmla="*/ 92 w 92"/>
                <a:gd name="T105" fmla="*/ 55 h 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2" h="55">
                  <a:moveTo>
                    <a:pt x="85" y="0"/>
                  </a:moveTo>
                  <a:lnTo>
                    <a:pt x="87" y="3"/>
                  </a:lnTo>
                  <a:lnTo>
                    <a:pt x="87" y="6"/>
                  </a:lnTo>
                  <a:lnTo>
                    <a:pt x="87" y="14"/>
                  </a:lnTo>
                  <a:lnTo>
                    <a:pt x="92" y="22"/>
                  </a:lnTo>
                  <a:lnTo>
                    <a:pt x="92" y="25"/>
                  </a:lnTo>
                  <a:lnTo>
                    <a:pt x="92" y="28"/>
                  </a:lnTo>
                  <a:lnTo>
                    <a:pt x="89" y="31"/>
                  </a:lnTo>
                  <a:lnTo>
                    <a:pt x="87" y="33"/>
                  </a:lnTo>
                  <a:lnTo>
                    <a:pt x="87" y="36"/>
                  </a:lnTo>
                  <a:lnTo>
                    <a:pt x="85" y="39"/>
                  </a:lnTo>
                  <a:lnTo>
                    <a:pt x="82" y="42"/>
                  </a:lnTo>
                  <a:lnTo>
                    <a:pt x="80" y="39"/>
                  </a:lnTo>
                  <a:lnTo>
                    <a:pt x="78" y="39"/>
                  </a:lnTo>
                  <a:lnTo>
                    <a:pt x="73" y="42"/>
                  </a:lnTo>
                  <a:lnTo>
                    <a:pt x="71" y="42"/>
                  </a:lnTo>
                  <a:lnTo>
                    <a:pt x="69" y="39"/>
                  </a:lnTo>
                  <a:lnTo>
                    <a:pt x="64" y="39"/>
                  </a:lnTo>
                  <a:lnTo>
                    <a:pt x="57" y="33"/>
                  </a:lnTo>
                  <a:lnTo>
                    <a:pt x="53" y="33"/>
                  </a:lnTo>
                  <a:lnTo>
                    <a:pt x="50" y="36"/>
                  </a:lnTo>
                  <a:lnTo>
                    <a:pt x="48" y="36"/>
                  </a:lnTo>
                  <a:lnTo>
                    <a:pt x="46" y="39"/>
                  </a:lnTo>
                  <a:lnTo>
                    <a:pt x="41" y="36"/>
                  </a:lnTo>
                  <a:lnTo>
                    <a:pt x="39" y="33"/>
                  </a:lnTo>
                  <a:lnTo>
                    <a:pt x="34" y="31"/>
                  </a:lnTo>
                  <a:lnTo>
                    <a:pt x="32" y="33"/>
                  </a:lnTo>
                  <a:lnTo>
                    <a:pt x="30" y="36"/>
                  </a:lnTo>
                  <a:lnTo>
                    <a:pt x="30" y="39"/>
                  </a:lnTo>
                  <a:lnTo>
                    <a:pt x="27" y="42"/>
                  </a:lnTo>
                  <a:lnTo>
                    <a:pt x="18" y="50"/>
                  </a:lnTo>
                  <a:lnTo>
                    <a:pt x="11" y="55"/>
                  </a:lnTo>
                  <a:lnTo>
                    <a:pt x="7" y="55"/>
                  </a:lnTo>
                  <a:lnTo>
                    <a:pt x="2" y="55"/>
                  </a:lnTo>
                  <a:lnTo>
                    <a:pt x="0" y="55"/>
                  </a:lnTo>
                  <a:lnTo>
                    <a:pt x="0" y="53"/>
                  </a:lnTo>
                  <a:lnTo>
                    <a:pt x="0" y="50"/>
                  </a:lnTo>
                  <a:lnTo>
                    <a:pt x="5" y="44"/>
                  </a:lnTo>
                  <a:lnTo>
                    <a:pt x="5" y="39"/>
                  </a:lnTo>
                  <a:lnTo>
                    <a:pt x="5" y="36"/>
                  </a:lnTo>
                  <a:lnTo>
                    <a:pt x="7" y="33"/>
                  </a:lnTo>
                  <a:lnTo>
                    <a:pt x="9" y="33"/>
                  </a:lnTo>
                  <a:lnTo>
                    <a:pt x="9" y="28"/>
                  </a:lnTo>
                  <a:lnTo>
                    <a:pt x="11" y="22"/>
                  </a:lnTo>
                  <a:lnTo>
                    <a:pt x="11" y="20"/>
                  </a:lnTo>
                  <a:lnTo>
                    <a:pt x="9" y="17"/>
                  </a:lnTo>
                  <a:lnTo>
                    <a:pt x="9" y="14"/>
                  </a:lnTo>
                  <a:lnTo>
                    <a:pt x="9" y="11"/>
                  </a:lnTo>
                  <a:lnTo>
                    <a:pt x="11" y="14"/>
                  </a:lnTo>
                  <a:lnTo>
                    <a:pt x="14" y="17"/>
                  </a:lnTo>
                  <a:lnTo>
                    <a:pt x="18" y="17"/>
                  </a:lnTo>
                  <a:lnTo>
                    <a:pt x="18" y="14"/>
                  </a:lnTo>
                  <a:lnTo>
                    <a:pt x="21" y="14"/>
                  </a:lnTo>
                  <a:lnTo>
                    <a:pt x="25" y="11"/>
                  </a:lnTo>
                  <a:lnTo>
                    <a:pt x="30" y="14"/>
                  </a:lnTo>
                  <a:lnTo>
                    <a:pt x="34" y="14"/>
                  </a:lnTo>
                  <a:lnTo>
                    <a:pt x="39" y="11"/>
                  </a:lnTo>
                  <a:lnTo>
                    <a:pt x="41" y="11"/>
                  </a:lnTo>
                  <a:lnTo>
                    <a:pt x="46" y="14"/>
                  </a:lnTo>
                  <a:lnTo>
                    <a:pt x="48" y="11"/>
                  </a:lnTo>
                  <a:lnTo>
                    <a:pt x="53" y="9"/>
                  </a:lnTo>
                  <a:lnTo>
                    <a:pt x="55" y="9"/>
                  </a:lnTo>
                  <a:lnTo>
                    <a:pt x="57" y="9"/>
                  </a:lnTo>
                  <a:lnTo>
                    <a:pt x="60" y="6"/>
                  </a:lnTo>
                  <a:lnTo>
                    <a:pt x="69" y="6"/>
                  </a:lnTo>
                  <a:lnTo>
                    <a:pt x="73" y="6"/>
                  </a:lnTo>
                  <a:lnTo>
                    <a:pt x="78" y="3"/>
                  </a:lnTo>
                  <a:lnTo>
                    <a:pt x="82" y="0"/>
                  </a:lnTo>
                  <a:lnTo>
                    <a:pt x="85"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52" name="Freeform 12"/>
            <p:cNvSpPr>
              <a:spLocks noChangeAspect="1"/>
            </p:cNvSpPr>
            <p:nvPr/>
          </p:nvSpPr>
          <p:spPr bwMode="auto">
            <a:xfrm rot="9246">
              <a:off x="-490" y="2990"/>
              <a:ext cx="245" cy="261"/>
            </a:xfrm>
            <a:custGeom>
              <a:avLst/>
              <a:gdLst>
                <a:gd name="T0" fmla="*/ 2147483647 w 135"/>
                <a:gd name="T1" fmla="*/ 1889803863 h 187"/>
                <a:gd name="T2" fmla="*/ 2147483647 w 135"/>
                <a:gd name="T3" fmla="*/ 2147483647 h 187"/>
                <a:gd name="T4" fmla="*/ 2147483647 w 135"/>
                <a:gd name="T5" fmla="*/ 2147483647 h 187"/>
                <a:gd name="T6" fmla="*/ 2147483647 w 135"/>
                <a:gd name="T7" fmla="*/ 2147483647 h 187"/>
                <a:gd name="T8" fmla="*/ 2147483647 w 135"/>
                <a:gd name="T9" fmla="*/ 2147483647 h 187"/>
                <a:gd name="T10" fmla="*/ 2147483647 w 135"/>
                <a:gd name="T11" fmla="*/ 2147483647 h 187"/>
                <a:gd name="T12" fmla="*/ 2147483647 w 135"/>
                <a:gd name="T13" fmla="*/ 2147483647 h 187"/>
                <a:gd name="T14" fmla="*/ 2147483647 w 135"/>
                <a:gd name="T15" fmla="*/ 2147483647 h 187"/>
                <a:gd name="T16" fmla="*/ 2147483647 w 135"/>
                <a:gd name="T17" fmla="*/ 2147483647 h 187"/>
                <a:gd name="T18" fmla="*/ 2147483647 w 135"/>
                <a:gd name="T19" fmla="*/ 2147483647 h 187"/>
                <a:gd name="T20" fmla="*/ 2147483647 w 135"/>
                <a:gd name="T21" fmla="*/ 2147483647 h 187"/>
                <a:gd name="T22" fmla="*/ 2147483647 w 135"/>
                <a:gd name="T23" fmla="*/ 2147483647 h 187"/>
                <a:gd name="T24" fmla="*/ 2147483647 w 135"/>
                <a:gd name="T25" fmla="*/ 2147483647 h 187"/>
                <a:gd name="T26" fmla="*/ 2147483647 w 135"/>
                <a:gd name="T27" fmla="*/ 2147483647 h 187"/>
                <a:gd name="T28" fmla="*/ 2147483647 w 135"/>
                <a:gd name="T29" fmla="*/ 2147483647 h 187"/>
                <a:gd name="T30" fmla="*/ 2147483647 w 135"/>
                <a:gd name="T31" fmla="*/ 2147483647 h 187"/>
                <a:gd name="T32" fmla="*/ 2147483647 w 135"/>
                <a:gd name="T33" fmla="*/ 2147483647 h 187"/>
                <a:gd name="T34" fmla="*/ 0 w 135"/>
                <a:gd name="T35" fmla="*/ 2147483647 h 187"/>
                <a:gd name="T36" fmla="*/ 2147483647 w 135"/>
                <a:gd name="T37" fmla="*/ 2147483647 h 187"/>
                <a:gd name="T38" fmla="*/ 2147483647 w 135"/>
                <a:gd name="T39" fmla="*/ 2147483647 h 187"/>
                <a:gd name="T40" fmla="*/ 2147483647 w 135"/>
                <a:gd name="T41" fmla="*/ 2147483647 h 187"/>
                <a:gd name="T42" fmla="*/ 2147483647 w 135"/>
                <a:gd name="T43" fmla="*/ 2147483647 h 187"/>
                <a:gd name="T44" fmla="*/ 2147483647 w 135"/>
                <a:gd name="T45" fmla="*/ 2147483647 h 187"/>
                <a:gd name="T46" fmla="*/ 2147483647 w 135"/>
                <a:gd name="T47" fmla="*/ 2147483647 h 187"/>
                <a:gd name="T48" fmla="*/ 2147483647 w 135"/>
                <a:gd name="T49" fmla="*/ 2147483647 h 187"/>
                <a:gd name="T50" fmla="*/ 2147483647 w 135"/>
                <a:gd name="T51" fmla="*/ 2147483647 h 187"/>
                <a:gd name="T52" fmla="*/ 2147483647 w 135"/>
                <a:gd name="T53" fmla="*/ 2147483647 h 187"/>
                <a:gd name="T54" fmla="*/ 2147483647 w 135"/>
                <a:gd name="T55" fmla="*/ 2147483647 h 187"/>
                <a:gd name="T56" fmla="*/ 2147483647 w 135"/>
                <a:gd name="T57" fmla="*/ 2147483647 h 187"/>
                <a:gd name="T58" fmla="*/ 2147483647 w 135"/>
                <a:gd name="T59" fmla="*/ 2147483647 h 187"/>
                <a:gd name="T60" fmla="*/ 2147483647 w 135"/>
                <a:gd name="T61" fmla="*/ 2147483647 h 187"/>
                <a:gd name="T62" fmla="*/ 2147483647 w 135"/>
                <a:gd name="T63" fmla="*/ 2147483647 h 187"/>
                <a:gd name="T64" fmla="*/ 2147483647 w 135"/>
                <a:gd name="T65" fmla="*/ 2147483647 h 187"/>
                <a:gd name="T66" fmla="*/ 2147483647 w 135"/>
                <a:gd name="T67" fmla="*/ 2147483647 h 187"/>
                <a:gd name="T68" fmla="*/ 2147483647 w 135"/>
                <a:gd name="T69" fmla="*/ 2147483647 h 187"/>
                <a:gd name="T70" fmla="*/ 2147483647 w 135"/>
                <a:gd name="T71" fmla="*/ 2147483647 h 187"/>
                <a:gd name="T72" fmla="*/ 2147483647 w 135"/>
                <a:gd name="T73" fmla="*/ 2147483647 h 187"/>
                <a:gd name="T74" fmla="*/ 2147483647 w 135"/>
                <a:gd name="T75" fmla="*/ 2147483647 h 187"/>
                <a:gd name="T76" fmla="*/ 2147483647 w 135"/>
                <a:gd name="T77" fmla="*/ 2147483647 h 187"/>
                <a:gd name="T78" fmla="*/ 2147483647 w 135"/>
                <a:gd name="T79" fmla="*/ 2147483647 h 187"/>
                <a:gd name="T80" fmla="*/ 2147483647 w 135"/>
                <a:gd name="T81" fmla="*/ 2147483647 h 187"/>
                <a:gd name="T82" fmla="*/ 2147483647 w 135"/>
                <a:gd name="T83" fmla="*/ 2147483647 h 187"/>
                <a:gd name="T84" fmla="*/ 2147483647 w 135"/>
                <a:gd name="T85" fmla="*/ 2147483647 h 187"/>
                <a:gd name="T86" fmla="*/ 2147483647 w 135"/>
                <a:gd name="T87" fmla="*/ 2147483647 h 187"/>
                <a:gd name="T88" fmla="*/ 2147483647 w 135"/>
                <a:gd name="T89" fmla="*/ 2147483647 h 187"/>
                <a:gd name="T90" fmla="*/ 2147483647 w 135"/>
                <a:gd name="T91" fmla="*/ 2147483647 h 187"/>
                <a:gd name="T92" fmla="*/ 2147483647 w 135"/>
                <a:gd name="T93" fmla="*/ 2147483647 h 187"/>
                <a:gd name="T94" fmla="*/ 2147483647 w 135"/>
                <a:gd name="T95" fmla="*/ 2147483647 h 187"/>
                <a:gd name="T96" fmla="*/ 2147483647 w 135"/>
                <a:gd name="T97" fmla="*/ 2147483647 h 187"/>
                <a:gd name="T98" fmla="*/ 2147483647 w 135"/>
                <a:gd name="T99" fmla="*/ 2147483647 h 187"/>
                <a:gd name="T100" fmla="*/ 2147483647 w 135"/>
                <a:gd name="T101" fmla="*/ 1889803863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5"/>
                <a:gd name="T154" fmla="*/ 0 h 187"/>
                <a:gd name="T155" fmla="*/ 135 w 135"/>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5" h="187">
                  <a:moveTo>
                    <a:pt x="112" y="0"/>
                  </a:moveTo>
                  <a:lnTo>
                    <a:pt x="110" y="3"/>
                  </a:lnTo>
                  <a:lnTo>
                    <a:pt x="108" y="11"/>
                  </a:lnTo>
                  <a:lnTo>
                    <a:pt x="108" y="16"/>
                  </a:lnTo>
                  <a:lnTo>
                    <a:pt x="103" y="25"/>
                  </a:lnTo>
                  <a:lnTo>
                    <a:pt x="106" y="30"/>
                  </a:lnTo>
                  <a:lnTo>
                    <a:pt x="106" y="36"/>
                  </a:lnTo>
                  <a:lnTo>
                    <a:pt x="106" y="41"/>
                  </a:lnTo>
                  <a:lnTo>
                    <a:pt x="106" y="44"/>
                  </a:lnTo>
                  <a:lnTo>
                    <a:pt x="101" y="47"/>
                  </a:lnTo>
                  <a:lnTo>
                    <a:pt x="99" y="55"/>
                  </a:lnTo>
                  <a:lnTo>
                    <a:pt x="94" y="58"/>
                  </a:lnTo>
                  <a:lnTo>
                    <a:pt x="87" y="63"/>
                  </a:lnTo>
                  <a:lnTo>
                    <a:pt x="76" y="69"/>
                  </a:lnTo>
                  <a:lnTo>
                    <a:pt x="74" y="71"/>
                  </a:lnTo>
                  <a:lnTo>
                    <a:pt x="71" y="77"/>
                  </a:lnTo>
                  <a:lnTo>
                    <a:pt x="69" y="82"/>
                  </a:lnTo>
                  <a:lnTo>
                    <a:pt x="69" y="85"/>
                  </a:lnTo>
                  <a:lnTo>
                    <a:pt x="67" y="88"/>
                  </a:lnTo>
                  <a:lnTo>
                    <a:pt x="64" y="96"/>
                  </a:lnTo>
                  <a:lnTo>
                    <a:pt x="62" y="104"/>
                  </a:lnTo>
                  <a:lnTo>
                    <a:pt x="62" y="107"/>
                  </a:lnTo>
                  <a:lnTo>
                    <a:pt x="60" y="110"/>
                  </a:lnTo>
                  <a:lnTo>
                    <a:pt x="57" y="115"/>
                  </a:lnTo>
                  <a:lnTo>
                    <a:pt x="55" y="118"/>
                  </a:lnTo>
                  <a:lnTo>
                    <a:pt x="53" y="121"/>
                  </a:lnTo>
                  <a:lnTo>
                    <a:pt x="46" y="132"/>
                  </a:lnTo>
                  <a:lnTo>
                    <a:pt x="39" y="137"/>
                  </a:lnTo>
                  <a:lnTo>
                    <a:pt x="37" y="137"/>
                  </a:lnTo>
                  <a:lnTo>
                    <a:pt x="28" y="143"/>
                  </a:lnTo>
                  <a:lnTo>
                    <a:pt x="21" y="151"/>
                  </a:lnTo>
                  <a:lnTo>
                    <a:pt x="16" y="151"/>
                  </a:lnTo>
                  <a:lnTo>
                    <a:pt x="12" y="151"/>
                  </a:lnTo>
                  <a:lnTo>
                    <a:pt x="9" y="154"/>
                  </a:lnTo>
                  <a:lnTo>
                    <a:pt x="5" y="159"/>
                  </a:lnTo>
                  <a:lnTo>
                    <a:pt x="0" y="165"/>
                  </a:lnTo>
                  <a:lnTo>
                    <a:pt x="2" y="173"/>
                  </a:lnTo>
                  <a:lnTo>
                    <a:pt x="2" y="184"/>
                  </a:lnTo>
                  <a:lnTo>
                    <a:pt x="5" y="187"/>
                  </a:lnTo>
                  <a:lnTo>
                    <a:pt x="7" y="184"/>
                  </a:lnTo>
                  <a:lnTo>
                    <a:pt x="9" y="181"/>
                  </a:lnTo>
                  <a:lnTo>
                    <a:pt x="12" y="178"/>
                  </a:lnTo>
                  <a:lnTo>
                    <a:pt x="14" y="176"/>
                  </a:lnTo>
                  <a:lnTo>
                    <a:pt x="23" y="178"/>
                  </a:lnTo>
                  <a:lnTo>
                    <a:pt x="32" y="176"/>
                  </a:lnTo>
                  <a:lnTo>
                    <a:pt x="41" y="176"/>
                  </a:lnTo>
                  <a:lnTo>
                    <a:pt x="44" y="165"/>
                  </a:lnTo>
                  <a:lnTo>
                    <a:pt x="48" y="159"/>
                  </a:lnTo>
                  <a:lnTo>
                    <a:pt x="51" y="156"/>
                  </a:lnTo>
                  <a:lnTo>
                    <a:pt x="55" y="156"/>
                  </a:lnTo>
                  <a:lnTo>
                    <a:pt x="60" y="162"/>
                  </a:lnTo>
                  <a:lnTo>
                    <a:pt x="62" y="167"/>
                  </a:lnTo>
                  <a:lnTo>
                    <a:pt x="64" y="173"/>
                  </a:lnTo>
                  <a:lnTo>
                    <a:pt x="67" y="170"/>
                  </a:lnTo>
                  <a:lnTo>
                    <a:pt x="69" y="167"/>
                  </a:lnTo>
                  <a:lnTo>
                    <a:pt x="71" y="165"/>
                  </a:lnTo>
                  <a:lnTo>
                    <a:pt x="78" y="167"/>
                  </a:lnTo>
                  <a:lnTo>
                    <a:pt x="83" y="167"/>
                  </a:lnTo>
                  <a:lnTo>
                    <a:pt x="87" y="159"/>
                  </a:lnTo>
                  <a:lnTo>
                    <a:pt x="94" y="156"/>
                  </a:lnTo>
                  <a:lnTo>
                    <a:pt x="96" y="156"/>
                  </a:lnTo>
                  <a:lnTo>
                    <a:pt x="101" y="156"/>
                  </a:lnTo>
                  <a:lnTo>
                    <a:pt x="101" y="151"/>
                  </a:lnTo>
                  <a:lnTo>
                    <a:pt x="99" y="148"/>
                  </a:lnTo>
                  <a:lnTo>
                    <a:pt x="96" y="143"/>
                  </a:lnTo>
                  <a:lnTo>
                    <a:pt x="94" y="140"/>
                  </a:lnTo>
                  <a:lnTo>
                    <a:pt x="96" y="134"/>
                  </a:lnTo>
                  <a:lnTo>
                    <a:pt x="99" y="132"/>
                  </a:lnTo>
                  <a:lnTo>
                    <a:pt x="99" y="126"/>
                  </a:lnTo>
                  <a:lnTo>
                    <a:pt x="96" y="123"/>
                  </a:lnTo>
                  <a:lnTo>
                    <a:pt x="94" y="118"/>
                  </a:lnTo>
                  <a:lnTo>
                    <a:pt x="96" y="115"/>
                  </a:lnTo>
                  <a:lnTo>
                    <a:pt x="99" y="112"/>
                  </a:lnTo>
                  <a:lnTo>
                    <a:pt x="106" y="110"/>
                  </a:lnTo>
                  <a:lnTo>
                    <a:pt x="110" y="104"/>
                  </a:lnTo>
                  <a:lnTo>
                    <a:pt x="115" y="104"/>
                  </a:lnTo>
                  <a:lnTo>
                    <a:pt x="119" y="101"/>
                  </a:lnTo>
                  <a:lnTo>
                    <a:pt x="119" y="99"/>
                  </a:lnTo>
                  <a:lnTo>
                    <a:pt x="119" y="96"/>
                  </a:lnTo>
                  <a:lnTo>
                    <a:pt x="119" y="90"/>
                  </a:lnTo>
                  <a:lnTo>
                    <a:pt x="119" y="88"/>
                  </a:lnTo>
                  <a:lnTo>
                    <a:pt x="119" y="85"/>
                  </a:lnTo>
                  <a:lnTo>
                    <a:pt x="122" y="82"/>
                  </a:lnTo>
                  <a:lnTo>
                    <a:pt x="124" y="79"/>
                  </a:lnTo>
                  <a:lnTo>
                    <a:pt x="126" y="77"/>
                  </a:lnTo>
                  <a:lnTo>
                    <a:pt x="126" y="74"/>
                  </a:lnTo>
                  <a:lnTo>
                    <a:pt x="124" y="69"/>
                  </a:lnTo>
                  <a:lnTo>
                    <a:pt x="122" y="60"/>
                  </a:lnTo>
                  <a:lnTo>
                    <a:pt x="122" y="52"/>
                  </a:lnTo>
                  <a:lnTo>
                    <a:pt x="122" y="49"/>
                  </a:lnTo>
                  <a:lnTo>
                    <a:pt x="124" y="44"/>
                  </a:lnTo>
                  <a:lnTo>
                    <a:pt x="126" y="36"/>
                  </a:lnTo>
                  <a:lnTo>
                    <a:pt x="129" y="30"/>
                  </a:lnTo>
                  <a:lnTo>
                    <a:pt x="131" y="27"/>
                  </a:lnTo>
                  <a:lnTo>
                    <a:pt x="133" y="25"/>
                  </a:lnTo>
                  <a:lnTo>
                    <a:pt x="135" y="22"/>
                  </a:lnTo>
                  <a:lnTo>
                    <a:pt x="133" y="19"/>
                  </a:lnTo>
                  <a:lnTo>
                    <a:pt x="131" y="19"/>
                  </a:lnTo>
                  <a:lnTo>
                    <a:pt x="126" y="16"/>
                  </a:lnTo>
                  <a:lnTo>
                    <a:pt x="124" y="14"/>
                  </a:lnTo>
                  <a:lnTo>
                    <a:pt x="122" y="11"/>
                  </a:lnTo>
                  <a:lnTo>
                    <a:pt x="115" y="3"/>
                  </a:lnTo>
                  <a:lnTo>
                    <a:pt x="11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53" name="Freeform 13"/>
            <p:cNvSpPr>
              <a:spLocks noChangeAspect="1"/>
            </p:cNvSpPr>
            <p:nvPr/>
          </p:nvSpPr>
          <p:spPr bwMode="auto">
            <a:xfrm rot="9246">
              <a:off x="-490" y="2990"/>
              <a:ext cx="245" cy="261"/>
            </a:xfrm>
            <a:custGeom>
              <a:avLst/>
              <a:gdLst>
                <a:gd name="T0" fmla="*/ 2147483647 w 135"/>
                <a:gd name="T1" fmla="*/ 1889803863 h 187"/>
                <a:gd name="T2" fmla="*/ 2147483647 w 135"/>
                <a:gd name="T3" fmla="*/ 2147483647 h 187"/>
                <a:gd name="T4" fmla="*/ 2147483647 w 135"/>
                <a:gd name="T5" fmla="*/ 2147483647 h 187"/>
                <a:gd name="T6" fmla="*/ 2147483647 w 135"/>
                <a:gd name="T7" fmla="*/ 2147483647 h 187"/>
                <a:gd name="T8" fmla="*/ 2147483647 w 135"/>
                <a:gd name="T9" fmla="*/ 2147483647 h 187"/>
                <a:gd name="T10" fmla="*/ 2147483647 w 135"/>
                <a:gd name="T11" fmla="*/ 2147483647 h 187"/>
                <a:gd name="T12" fmla="*/ 2147483647 w 135"/>
                <a:gd name="T13" fmla="*/ 2147483647 h 187"/>
                <a:gd name="T14" fmla="*/ 2147483647 w 135"/>
                <a:gd name="T15" fmla="*/ 2147483647 h 187"/>
                <a:gd name="T16" fmla="*/ 2147483647 w 135"/>
                <a:gd name="T17" fmla="*/ 2147483647 h 187"/>
                <a:gd name="T18" fmla="*/ 2147483647 w 135"/>
                <a:gd name="T19" fmla="*/ 2147483647 h 187"/>
                <a:gd name="T20" fmla="*/ 2147483647 w 135"/>
                <a:gd name="T21" fmla="*/ 2147483647 h 187"/>
                <a:gd name="T22" fmla="*/ 2147483647 w 135"/>
                <a:gd name="T23" fmla="*/ 2147483647 h 187"/>
                <a:gd name="T24" fmla="*/ 2147483647 w 135"/>
                <a:gd name="T25" fmla="*/ 2147483647 h 187"/>
                <a:gd name="T26" fmla="*/ 2147483647 w 135"/>
                <a:gd name="T27" fmla="*/ 2147483647 h 187"/>
                <a:gd name="T28" fmla="*/ 2147483647 w 135"/>
                <a:gd name="T29" fmla="*/ 2147483647 h 187"/>
                <a:gd name="T30" fmla="*/ 2147483647 w 135"/>
                <a:gd name="T31" fmla="*/ 2147483647 h 187"/>
                <a:gd name="T32" fmla="*/ 2147483647 w 135"/>
                <a:gd name="T33" fmla="*/ 2147483647 h 187"/>
                <a:gd name="T34" fmla="*/ 0 w 135"/>
                <a:gd name="T35" fmla="*/ 2147483647 h 187"/>
                <a:gd name="T36" fmla="*/ 2147483647 w 135"/>
                <a:gd name="T37" fmla="*/ 2147483647 h 187"/>
                <a:gd name="T38" fmla="*/ 2147483647 w 135"/>
                <a:gd name="T39" fmla="*/ 2147483647 h 187"/>
                <a:gd name="T40" fmla="*/ 2147483647 w 135"/>
                <a:gd name="T41" fmla="*/ 2147483647 h 187"/>
                <a:gd name="T42" fmla="*/ 2147483647 w 135"/>
                <a:gd name="T43" fmla="*/ 2147483647 h 187"/>
                <a:gd name="T44" fmla="*/ 2147483647 w 135"/>
                <a:gd name="T45" fmla="*/ 2147483647 h 187"/>
                <a:gd name="T46" fmla="*/ 2147483647 w 135"/>
                <a:gd name="T47" fmla="*/ 2147483647 h 187"/>
                <a:gd name="T48" fmla="*/ 2147483647 w 135"/>
                <a:gd name="T49" fmla="*/ 2147483647 h 187"/>
                <a:gd name="T50" fmla="*/ 2147483647 w 135"/>
                <a:gd name="T51" fmla="*/ 2147483647 h 187"/>
                <a:gd name="T52" fmla="*/ 2147483647 w 135"/>
                <a:gd name="T53" fmla="*/ 2147483647 h 187"/>
                <a:gd name="T54" fmla="*/ 2147483647 w 135"/>
                <a:gd name="T55" fmla="*/ 2147483647 h 187"/>
                <a:gd name="T56" fmla="*/ 2147483647 w 135"/>
                <a:gd name="T57" fmla="*/ 2147483647 h 187"/>
                <a:gd name="T58" fmla="*/ 2147483647 w 135"/>
                <a:gd name="T59" fmla="*/ 2147483647 h 187"/>
                <a:gd name="T60" fmla="*/ 2147483647 w 135"/>
                <a:gd name="T61" fmla="*/ 2147483647 h 187"/>
                <a:gd name="T62" fmla="*/ 2147483647 w 135"/>
                <a:gd name="T63" fmla="*/ 2147483647 h 187"/>
                <a:gd name="T64" fmla="*/ 2147483647 w 135"/>
                <a:gd name="T65" fmla="*/ 2147483647 h 187"/>
                <a:gd name="T66" fmla="*/ 2147483647 w 135"/>
                <a:gd name="T67" fmla="*/ 2147483647 h 187"/>
                <a:gd name="T68" fmla="*/ 2147483647 w 135"/>
                <a:gd name="T69" fmla="*/ 2147483647 h 187"/>
                <a:gd name="T70" fmla="*/ 2147483647 w 135"/>
                <a:gd name="T71" fmla="*/ 2147483647 h 187"/>
                <a:gd name="T72" fmla="*/ 2147483647 w 135"/>
                <a:gd name="T73" fmla="*/ 2147483647 h 187"/>
                <a:gd name="T74" fmla="*/ 2147483647 w 135"/>
                <a:gd name="T75" fmla="*/ 2147483647 h 187"/>
                <a:gd name="T76" fmla="*/ 2147483647 w 135"/>
                <a:gd name="T77" fmla="*/ 2147483647 h 187"/>
                <a:gd name="T78" fmla="*/ 2147483647 w 135"/>
                <a:gd name="T79" fmla="*/ 2147483647 h 187"/>
                <a:gd name="T80" fmla="*/ 2147483647 w 135"/>
                <a:gd name="T81" fmla="*/ 2147483647 h 187"/>
                <a:gd name="T82" fmla="*/ 2147483647 w 135"/>
                <a:gd name="T83" fmla="*/ 2147483647 h 187"/>
                <a:gd name="T84" fmla="*/ 2147483647 w 135"/>
                <a:gd name="T85" fmla="*/ 2147483647 h 187"/>
                <a:gd name="T86" fmla="*/ 2147483647 w 135"/>
                <a:gd name="T87" fmla="*/ 2147483647 h 187"/>
                <a:gd name="T88" fmla="*/ 2147483647 w 135"/>
                <a:gd name="T89" fmla="*/ 2147483647 h 187"/>
                <a:gd name="T90" fmla="*/ 2147483647 w 135"/>
                <a:gd name="T91" fmla="*/ 2147483647 h 187"/>
                <a:gd name="T92" fmla="*/ 2147483647 w 135"/>
                <a:gd name="T93" fmla="*/ 2147483647 h 187"/>
                <a:gd name="T94" fmla="*/ 2147483647 w 135"/>
                <a:gd name="T95" fmla="*/ 2147483647 h 187"/>
                <a:gd name="T96" fmla="*/ 2147483647 w 135"/>
                <a:gd name="T97" fmla="*/ 2147483647 h 187"/>
                <a:gd name="T98" fmla="*/ 2147483647 w 135"/>
                <a:gd name="T99" fmla="*/ 2147483647 h 187"/>
                <a:gd name="T100" fmla="*/ 2147483647 w 135"/>
                <a:gd name="T101" fmla="*/ 1889803863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5"/>
                <a:gd name="T154" fmla="*/ 0 h 187"/>
                <a:gd name="T155" fmla="*/ 135 w 135"/>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5" h="187">
                  <a:moveTo>
                    <a:pt x="112" y="0"/>
                  </a:moveTo>
                  <a:lnTo>
                    <a:pt x="110" y="3"/>
                  </a:lnTo>
                  <a:lnTo>
                    <a:pt x="108" y="11"/>
                  </a:lnTo>
                  <a:lnTo>
                    <a:pt x="108" y="16"/>
                  </a:lnTo>
                  <a:lnTo>
                    <a:pt x="103" y="25"/>
                  </a:lnTo>
                  <a:lnTo>
                    <a:pt x="106" y="30"/>
                  </a:lnTo>
                  <a:lnTo>
                    <a:pt x="106" y="36"/>
                  </a:lnTo>
                  <a:lnTo>
                    <a:pt x="106" y="41"/>
                  </a:lnTo>
                  <a:lnTo>
                    <a:pt x="106" y="44"/>
                  </a:lnTo>
                  <a:lnTo>
                    <a:pt x="101" y="47"/>
                  </a:lnTo>
                  <a:lnTo>
                    <a:pt x="99" y="55"/>
                  </a:lnTo>
                  <a:lnTo>
                    <a:pt x="94" y="58"/>
                  </a:lnTo>
                  <a:lnTo>
                    <a:pt x="87" y="63"/>
                  </a:lnTo>
                  <a:lnTo>
                    <a:pt x="76" y="69"/>
                  </a:lnTo>
                  <a:lnTo>
                    <a:pt x="74" y="71"/>
                  </a:lnTo>
                  <a:lnTo>
                    <a:pt x="71" y="77"/>
                  </a:lnTo>
                  <a:lnTo>
                    <a:pt x="69" y="82"/>
                  </a:lnTo>
                  <a:lnTo>
                    <a:pt x="69" y="85"/>
                  </a:lnTo>
                  <a:lnTo>
                    <a:pt x="67" y="88"/>
                  </a:lnTo>
                  <a:lnTo>
                    <a:pt x="64" y="96"/>
                  </a:lnTo>
                  <a:lnTo>
                    <a:pt x="62" y="104"/>
                  </a:lnTo>
                  <a:lnTo>
                    <a:pt x="62" y="107"/>
                  </a:lnTo>
                  <a:lnTo>
                    <a:pt x="60" y="110"/>
                  </a:lnTo>
                  <a:lnTo>
                    <a:pt x="57" y="115"/>
                  </a:lnTo>
                  <a:lnTo>
                    <a:pt x="55" y="118"/>
                  </a:lnTo>
                  <a:lnTo>
                    <a:pt x="53" y="121"/>
                  </a:lnTo>
                  <a:lnTo>
                    <a:pt x="46" y="132"/>
                  </a:lnTo>
                  <a:lnTo>
                    <a:pt x="39" y="137"/>
                  </a:lnTo>
                  <a:lnTo>
                    <a:pt x="37" y="137"/>
                  </a:lnTo>
                  <a:lnTo>
                    <a:pt x="28" y="143"/>
                  </a:lnTo>
                  <a:lnTo>
                    <a:pt x="21" y="151"/>
                  </a:lnTo>
                  <a:lnTo>
                    <a:pt x="16" y="151"/>
                  </a:lnTo>
                  <a:lnTo>
                    <a:pt x="12" y="151"/>
                  </a:lnTo>
                  <a:lnTo>
                    <a:pt x="9" y="154"/>
                  </a:lnTo>
                  <a:lnTo>
                    <a:pt x="5" y="159"/>
                  </a:lnTo>
                  <a:lnTo>
                    <a:pt x="0" y="165"/>
                  </a:lnTo>
                  <a:lnTo>
                    <a:pt x="2" y="173"/>
                  </a:lnTo>
                  <a:lnTo>
                    <a:pt x="2" y="184"/>
                  </a:lnTo>
                  <a:lnTo>
                    <a:pt x="5" y="187"/>
                  </a:lnTo>
                  <a:lnTo>
                    <a:pt x="7" y="184"/>
                  </a:lnTo>
                  <a:lnTo>
                    <a:pt x="9" y="181"/>
                  </a:lnTo>
                  <a:lnTo>
                    <a:pt x="12" y="178"/>
                  </a:lnTo>
                  <a:lnTo>
                    <a:pt x="14" y="176"/>
                  </a:lnTo>
                  <a:lnTo>
                    <a:pt x="23" y="178"/>
                  </a:lnTo>
                  <a:lnTo>
                    <a:pt x="32" y="176"/>
                  </a:lnTo>
                  <a:lnTo>
                    <a:pt x="41" y="176"/>
                  </a:lnTo>
                  <a:lnTo>
                    <a:pt x="44" y="165"/>
                  </a:lnTo>
                  <a:lnTo>
                    <a:pt x="48" y="159"/>
                  </a:lnTo>
                  <a:lnTo>
                    <a:pt x="51" y="156"/>
                  </a:lnTo>
                  <a:lnTo>
                    <a:pt x="55" y="156"/>
                  </a:lnTo>
                  <a:lnTo>
                    <a:pt x="60" y="162"/>
                  </a:lnTo>
                  <a:lnTo>
                    <a:pt x="62" y="167"/>
                  </a:lnTo>
                  <a:lnTo>
                    <a:pt x="64" y="173"/>
                  </a:lnTo>
                  <a:lnTo>
                    <a:pt x="67" y="170"/>
                  </a:lnTo>
                  <a:lnTo>
                    <a:pt x="69" y="167"/>
                  </a:lnTo>
                  <a:lnTo>
                    <a:pt x="71" y="165"/>
                  </a:lnTo>
                  <a:lnTo>
                    <a:pt x="78" y="167"/>
                  </a:lnTo>
                  <a:lnTo>
                    <a:pt x="83" y="167"/>
                  </a:lnTo>
                  <a:lnTo>
                    <a:pt x="87" y="159"/>
                  </a:lnTo>
                  <a:lnTo>
                    <a:pt x="94" y="156"/>
                  </a:lnTo>
                  <a:lnTo>
                    <a:pt x="96" y="156"/>
                  </a:lnTo>
                  <a:lnTo>
                    <a:pt x="101" y="156"/>
                  </a:lnTo>
                  <a:lnTo>
                    <a:pt x="101" y="151"/>
                  </a:lnTo>
                  <a:lnTo>
                    <a:pt x="99" y="148"/>
                  </a:lnTo>
                  <a:lnTo>
                    <a:pt x="96" y="143"/>
                  </a:lnTo>
                  <a:lnTo>
                    <a:pt x="94" y="140"/>
                  </a:lnTo>
                  <a:lnTo>
                    <a:pt x="96" y="134"/>
                  </a:lnTo>
                  <a:lnTo>
                    <a:pt x="99" y="132"/>
                  </a:lnTo>
                  <a:lnTo>
                    <a:pt x="99" y="126"/>
                  </a:lnTo>
                  <a:lnTo>
                    <a:pt x="96" y="123"/>
                  </a:lnTo>
                  <a:lnTo>
                    <a:pt x="94" y="118"/>
                  </a:lnTo>
                  <a:lnTo>
                    <a:pt x="96" y="115"/>
                  </a:lnTo>
                  <a:lnTo>
                    <a:pt x="99" y="112"/>
                  </a:lnTo>
                  <a:lnTo>
                    <a:pt x="106" y="110"/>
                  </a:lnTo>
                  <a:lnTo>
                    <a:pt x="110" y="104"/>
                  </a:lnTo>
                  <a:lnTo>
                    <a:pt x="115" y="104"/>
                  </a:lnTo>
                  <a:lnTo>
                    <a:pt x="119" y="101"/>
                  </a:lnTo>
                  <a:lnTo>
                    <a:pt x="119" y="99"/>
                  </a:lnTo>
                  <a:lnTo>
                    <a:pt x="119" y="96"/>
                  </a:lnTo>
                  <a:lnTo>
                    <a:pt x="119" y="90"/>
                  </a:lnTo>
                  <a:lnTo>
                    <a:pt x="119" y="88"/>
                  </a:lnTo>
                  <a:lnTo>
                    <a:pt x="119" y="85"/>
                  </a:lnTo>
                  <a:lnTo>
                    <a:pt x="122" y="82"/>
                  </a:lnTo>
                  <a:lnTo>
                    <a:pt x="124" y="79"/>
                  </a:lnTo>
                  <a:lnTo>
                    <a:pt x="126" y="77"/>
                  </a:lnTo>
                  <a:lnTo>
                    <a:pt x="126" y="74"/>
                  </a:lnTo>
                  <a:lnTo>
                    <a:pt x="124" y="69"/>
                  </a:lnTo>
                  <a:lnTo>
                    <a:pt x="122" y="60"/>
                  </a:lnTo>
                  <a:lnTo>
                    <a:pt x="122" y="52"/>
                  </a:lnTo>
                  <a:lnTo>
                    <a:pt x="122" y="49"/>
                  </a:lnTo>
                  <a:lnTo>
                    <a:pt x="124" y="44"/>
                  </a:lnTo>
                  <a:lnTo>
                    <a:pt x="126" y="36"/>
                  </a:lnTo>
                  <a:lnTo>
                    <a:pt x="129" y="30"/>
                  </a:lnTo>
                  <a:lnTo>
                    <a:pt x="131" y="27"/>
                  </a:lnTo>
                  <a:lnTo>
                    <a:pt x="133" y="25"/>
                  </a:lnTo>
                  <a:lnTo>
                    <a:pt x="135" y="22"/>
                  </a:lnTo>
                  <a:lnTo>
                    <a:pt x="133" y="19"/>
                  </a:lnTo>
                  <a:lnTo>
                    <a:pt x="131" y="19"/>
                  </a:lnTo>
                  <a:lnTo>
                    <a:pt x="126" y="16"/>
                  </a:lnTo>
                  <a:lnTo>
                    <a:pt x="124" y="14"/>
                  </a:lnTo>
                  <a:lnTo>
                    <a:pt x="122" y="11"/>
                  </a:lnTo>
                  <a:lnTo>
                    <a:pt x="115" y="3"/>
                  </a:lnTo>
                  <a:lnTo>
                    <a:pt x="112"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54" name="Freeform 14"/>
            <p:cNvSpPr>
              <a:spLocks noChangeAspect="1"/>
            </p:cNvSpPr>
            <p:nvPr/>
          </p:nvSpPr>
          <p:spPr bwMode="auto">
            <a:xfrm rot="9246">
              <a:off x="-751" y="3317"/>
              <a:ext cx="166" cy="134"/>
            </a:xfrm>
            <a:custGeom>
              <a:avLst/>
              <a:gdLst>
                <a:gd name="T0" fmla="*/ 2147483647 w 91"/>
                <a:gd name="T1" fmla="*/ 2147483647 h 96"/>
                <a:gd name="T2" fmla="*/ 2147483647 w 91"/>
                <a:gd name="T3" fmla="*/ 2147483647 h 96"/>
                <a:gd name="T4" fmla="*/ 2147483647 w 91"/>
                <a:gd name="T5" fmla="*/ 2147483647 h 96"/>
                <a:gd name="T6" fmla="*/ 2147483647 w 91"/>
                <a:gd name="T7" fmla="*/ 2147483647 h 96"/>
                <a:gd name="T8" fmla="*/ 2147483647 w 91"/>
                <a:gd name="T9" fmla="*/ 2147483647 h 96"/>
                <a:gd name="T10" fmla="*/ 2147483647 w 91"/>
                <a:gd name="T11" fmla="*/ 2147483647 h 96"/>
                <a:gd name="T12" fmla="*/ 2147483647 w 91"/>
                <a:gd name="T13" fmla="*/ 2147483647 h 96"/>
                <a:gd name="T14" fmla="*/ 2147483647 w 91"/>
                <a:gd name="T15" fmla="*/ 2147483647 h 96"/>
                <a:gd name="T16" fmla="*/ 2147483647 w 91"/>
                <a:gd name="T17" fmla="*/ 2147483647 h 96"/>
                <a:gd name="T18" fmla="*/ 2147483647 w 91"/>
                <a:gd name="T19" fmla="*/ 2147483647 h 96"/>
                <a:gd name="T20" fmla="*/ 2147483647 w 91"/>
                <a:gd name="T21" fmla="*/ 2147483647 h 96"/>
                <a:gd name="T22" fmla="*/ 2147483647 w 91"/>
                <a:gd name="T23" fmla="*/ 2147483647 h 96"/>
                <a:gd name="T24" fmla="*/ 2147483647 w 91"/>
                <a:gd name="T25" fmla="*/ 2147483647 h 96"/>
                <a:gd name="T26" fmla="*/ 2147483647 w 91"/>
                <a:gd name="T27" fmla="*/ 2147483647 h 96"/>
                <a:gd name="T28" fmla="*/ 2147483647 w 91"/>
                <a:gd name="T29" fmla="*/ 2147483647 h 96"/>
                <a:gd name="T30" fmla="*/ 2147483647 w 91"/>
                <a:gd name="T31" fmla="*/ 2147483647 h 96"/>
                <a:gd name="T32" fmla="*/ 2147483647 w 91"/>
                <a:gd name="T33" fmla="*/ 2147483647 h 96"/>
                <a:gd name="T34" fmla="*/ 2147483647 w 91"/>
                <a:gd name="T35" fmla="*/ 2147483647 h 96"/>
                <a:gd name="T36" fmla="*/ 2147483647 w 91"/>
                <a:gd name="T37" fmla="*/ 2147483647 h 96"/>
                <a:gd name="T38" fmla="*/ 2147483647 w 91"/>
                <a:gd name="T39" fmla="*/ 2147483647 h 96"/>
                <a:gd name="T40" fmla="*/ 2147483647 w 91"/>
                <a:gd name="T41" fmla="*/ 2147483647 h 96"/>
                <a:gd name="T42" fmla="*/ 2147483647 w 91"/>
                <a:gd name="T43" fmla="*/ 2147483647 h 96"/>
                <a:gd name="T44" fmla="*/ 2147483647 w 91"/>
                <a:gd name="T45" fmla="*/ 2147483647 h 96"/>
                <a:gd name="T46" fmla="*/ 2147483647 w 91"/>
                <a:gd name="T47" fmla="*/ 2147483647 h 96"/>
                <a:gd name="T48" fmla="*/ 2147483647 w 91"/>
                <a:gd name="T49" fmla="*/ 2147483647 h 96"/>
                <a:gd name="T50" fmla="*/ 0 w 91"/>
                <a:gd name="T51" fmla="*/ 2147483647 h 96"/>
                <a:gd name="T52" fmla="*/ 0 w 91"/>
                <a:gd name="T53" fmla="*/ 2147483647 h 96"/>
                <a:gd name="T54" fmla="*/ 2147483647 w 91"/>
                <a:gd name="T55" fmla="*/ 2147483647 h 96"/>
                <a:gd name="T56" fmla="*/ 2147483647 w 91"/>
                <a:gd name="T57" fmla="*/ 2147483647 h 96"/>
                <a:gd name="T58" fmla="*/ 2147483647 w 91"/>
                <a:gd name="T59" fmla="*/ 2147483647 h 96"/>
                <a:gd name="T60" fmla="*/ 2147483647 w 91"/>
                <a:gd name="T61" fmla="*/ 2147483647 h 96"/>
                <a:gd name="T62" fmla="*/ 2147483647 w 91"/>
                <a:gd name="T63" fmla="*/ 2147483647 h 96"/>
                <a:gd name="T64" fmla="*/ 2147483647 w 91"/>
                <a:gd name="T65" fmla="*/ 2147483647 h 96"/>
                <a:gd name="T66" fmla="*/ 2147483647 w 91"/>
                <a:gd name="T67" fmla="*/ 2147483647 h 96"/>
                <a:gd name="T68" fmla="*/ 2147483647 w 91"/>
                <a:gd name="T69" fmla="*/ 2147483647 h 96"/>
                <a:gd name="T70" fmla="*/ 2147483647 w 91"/>
                <a:gd name="T71" fmla="*/ 2147483647 h 96"/>
                <a:gd name="T72" fmla="*/ 2147483647 w 91"/>
                <a:gd name="T73" fmla="*/ 2147483647 h 96"/>
                <a:gd name="T74" fmla="*/ 2147483647 w 91"/>
                <a:gd name="T75" fmla="*/ 2147483647 h 96"/>
                <a:gd name="T76" fmla="*/ 2147483647 w 91"/>
                <a:gd name="T77" fmla="*/ 2147483647 h 96"/>
                <a:gd name="T78" fmla="*/ 2147483647 w 91"/>
                <a:gd name="T79" fmla="*/ 2147483647 h 96"/>
                <a:gd name="T80" fmla="*/ 2147483647 w 91"/>
                <a:gd name="T81" fmla="*/ 2147483647 h 96"/>
                <a:gd name="T82" fmla="*/ 2147483647 w 91"/>
                <a:gd name="T83" fmla="*/ 2147483647 h 96"/>
                <a:gd name="T84" fmla="*/ 2147483647 w 91"/>
                <a:gd name="T85" fmla="*/ 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1"/>
                <a:gd name="T130" fmla="*/ 0 h 96"/>
                <a:gd name="T131" fmla="*/ 91 w 91"/>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1" h="96">
                  <a:moveTo>
                    <a:pt x="50" y="0"/>
                  </a:moveTo>
                  <a:lnTo>
                    <a:pt x="53" y="5"/>
                  </a:lnTo>
                  <a:lnTo>
                    <a:pt x="55" y="8"/>
                  </a:lnTo>
                  <a:lnTo>
                    <a:pt x="59" y="11"/>
                  </a:lnTo>
                  <a:lnTo>
                    <a:pt x="64" y="14"/>
                  </a:lnTo>
                  <a:lnTo>
                    <a:pt x="66" y="14"/>
                  </a:lnTo>
                  <a:lnTo>
                    <a:pt x="69" y="16"/>
                  </a:lnTo>
                  <a:lnTo>
                    <a:pt x="71" y="16"/>
                  </a:lnTo>
                  <a:lnTo>
                    <a:pt x="75" y="14"/>
                  </a:lnTo>
                  <a:lnTo>
                    <a:pt x="80" y="14"/>
                  </a:lnTo>
                  <a:lnTo>
                    <a:pt x="82" y="19"/>
                  </a:lnTo>
                  <a:lnTo>
                    <a:pt x="85" y="19"/>
                  </a:lnTo>
                  <a:lnTo>
                    <a:pt x="87" y="22"/>
                  </a:lnTo>
                  <a:lnTo>
                    <a:pt x="85" y="25"/>
                  </a:lnTo>
                  <a:lnTo>
                    <a:pt x="87" y="27"/>
                  </a:lnTo>
                  <a:lnTo>
                    <a:pt x="87" y="30"/>
                  </a:lnTo>
                  <a:lnTo>
                    <a:pt x="89" y="36"/>
                  </a:lnTo>
                  <a:lnTo>
                    <a:pt x="91" y="38"/>
                  </a:lnTo>
                  <a:lnTo>
                    <a:pt x="91" y="44"/>
                  </a:lnTo>
                  <a:lnTo>
                    <a:pt x="87" y="47"/>
                  </a:lnTo>
                  <a:lnTo>
                    <a:pt x="85" y="49"/>
                  </a:lnTo>
                  <a:lnTo>
                    <a:pt x="80" y="52"/>
                  </a:lnTo>
                  <a:lnTo>
                    <a:pt x="75" y="49"/>
                  </a:lnTo>
                  <a:lnTo>
                    <a:pt x="69" y="52"/>
                  </a:lnTo>
                  <a:lnTo>
                    <a:pt x="64" y="52"/>
                  </a:lnTo>
                  <a:lnTo>
                    <a:pt x="59" y="52"/>
                  </a:lnTo>
                  <a:lnTo>
                    <a:pt x="57" y="55"/>
                  </a:lnTo>
                  <a:lnTo>
                    <a:pt x="57" y="58"/>
                  </a:lnTo>
                  <a:lnTo>
                    <a:pt x="57" y="60"/>
                  </a:lnTo>
                  <a:lnTo>
                    <a:pt x="55" y="60"/>
                  </a:lnTo>
                  <a:lnTo>
                    <a:pt x="53" y="60"/>
                  </a:lnTo>
                  <a:lnTo>
                    <a:pt x="50" y="60"/>
                  </a:lnTo>
                  <a:lnTo>
                    <a:pt x="48" y="60"/>
                  </a:lnTo>
                  <a:lnTo>
                    <a:pt x="48" y="63"/>
                  </a:lnTo>
                  <a:lnTo>
                    <a:pt x="46" y="66"/>
                  </a:lnTo>
                  <a:lnTo>
                    <a:pt x="46" y="69"/>
                  </a:lnTo>
                  <a:lnTo>
                    <a:pt x="43" y="74"/>
                  </a:lnTo>
                  <a:lnTo>
                    <a:pt x="39" y="77"/>
                  </a:lnTo>
                  <a:lnTo>
                    <a:pt x="36" y="80"/>
                  </a:lnTo>
                  <a:lnTo>
                    <a:pt x="34" y="82"/>
                  </a:lnTo>
                  <a:lnTo>
                    <a:pt x="32" y="85"/>
                  </a:lnTo>
                  <a:lnTo>
                    <a:pt x="30" y="88"/>
                  </a:lnTo>
                  <a:lnTo>
                    <a:pt x="27" y="91"/>
                  </a:lnTo>
                  <a:lnTo>
                    <a:pt x="25" y="93"/>
                  </a:lnTo>
                  <a:lnTo>
                    <a:pt x="23" y="93"/>
                  </a:lnTo>
                  <a:lnTo>
                    <a:pt x="20" y="93"/>
                  </a:lnTo>
                  <a:lnTo>
                    <a:pt x="20" y="96"/>
                  </a:lnTo>
                  <a:lnTo>
                    <a:pt x="14" y="96"/>
                  </a:lnTo>
                  <a:lnTo>
                    <a:pt x="4" y="93"/>
                  </a:lnTo>
                  <a:lnTo>
                    <a:pt x="2" y="91"/>
                  </a:lnTo>
                  <a:lnTo>
                    <a:pt x="0" y="85"/>
                  </a:lnTo>
                  <a:lnTo>
                    <a:pt x="0" y="82"/>
                  </a:lnTo>
                  <a:lnTo>
                    <a:pt x="2" y="80"/>
                  </a:lnTo>
                  <a:lnTo>
                    <a:pt x="0" y="77"/>
                  </a:lnTo>
                  <a:lnTo>
                    <a:pt x="0" y="74"/>
                  </a:lnTo>
                  <a:lnTo>
                    <a:pt x="2" y="74"/>
                  </a:lnTo>
                  <a:lnTo>
                    <a:pt x="4" y="77"/>
                  </a:lnTo>
                  <a:lnTo>
                    <a:pt x="7" y="77"/>
                  </a:lnTo>
                  <a:lnTo>
                    <a:pt x="14" y="77"/>
                  </a:lnTo>
                  <a:lnTo>
                    <a:pt x="18" y="77"/>
                  </a:lnTo>
                  <a:lnTo>
                    <a:pt x="20" y="74"/>
                  </a:lnTo>
                  <a:lnTo>
                    <a:pt x="23" y="77"/>
                  </a:lnTo>
                  <a:lnTo>
                    <a:pt x="25" y="74"/>
                  </a:lnTo>
                  <a:lnTo>
                    <a:pt x="27" y="71"/>
                  </a:lnTo>
                  <a:lnTo>
                    <a:pt x="30" y="69"/>
                  </a:lnTo>
                  <a:lnTo>
                    <a:pt x="32" y="66"/>
                  </a:lnTo>
                  <a:lnTo>
                    <a:pt x="32" y="63"/>
                  </a:lnTo>
                  <a:lnTo>
                    <a:pt x="30" y="60"/>
                  </a:lnTo>
                  <a:lnTo>
                    <a:pt x="30" y="58"/>
                  </a:lnTo>
                  <a:lnTo>
                    <a:pt x="32" y="52"/>
                  </a:lnTo>
                  <a:lnTo>
                    <a:pt x="34" y="55"/>
                  </a:lnTo>
                  <a:lnTo>
                    <a:pt x="36" y="58"/>
                  </a:lnTo>
                  <a:lnTo>
                    <a:pt x="39" y="55"/>
                  </a:lnTo>
                  <a:lnTo>
                    <a:pt x="41" y="52"/>
                  </a:lnTo>
                  <a:lnTo>
                    <a:pt x="39" y="49"/>
                  </a:lnTo>
                  <a:lnTo>
                    <a:pt x="39" y="47"/>
                  </a:lnTo>
                  <a:lnTo>
                    <a:pt x="36" y="44"/>
                  </a:lnTo>
                  <a:lnTo>
                    <a:pt x="36" y="41"/>
                  </a:lnTo>
                  <a:lnTo>
                    <a:pt x="36" y="38"/>
                  </a:lnTo>
                  <a:lnTo>
                    <a:pt x="34" y="36"/>
                  </a:lnTo>
                  <a:lnTo>
                    <a:pt x="34" y="27"/>
                  </a:lnTo>
                  <a:lnTo>
                    <a:pt x="39" y="19"/>
                  </a:lnTo>
                  <a:lnTo>
                    <a:pt x="43" y="11"/>
                  </a:lnTo>
                  <a:lnTo>
                    <a:pt x="48" y="5"/>
                  </a:lnTo>
                  <a:lnTo>
                    <a:pt x="50" y="3"/>
                  </a:lnTo>
                  <a:lnTo>
                    <a:pt x="5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55" name="Freeform 15"/>
            <p:cNvSpPr>
              <a:spLocks noChangeAspect="1"/>
            </p:cNvSpPr>
            <p:nvPr/>
          </p:nvSpPr>
          <p:spPr bwMode="auto">
            <a:xfrm rot="9246">
              <a:off x="-751" y="3317"/>
              <a:ext cx="166" cy="134"/>
            </a:xfrm>
            <a:custGeom>
              <a:avLst/>
              <a:gdLst>
                <a:gd name="T0" fmla="*/ 2147483647 w 91"/>
                <a:gd name="T1" fmla="*/ 2147483647 h 96"/>
                <a:gd name="T2" fmla="*/ 2147483647 w 91"/>
                <a:gd name="T3" fmla="*/ 2147483647 h 96"/>
                <a:gd name="T4" fmla="*/ 2147483647 w 91"/>
                <a:gd name="T5" fmla="*/ 2147483647 h 96"/>
                <a:gd name="T6" fmla="*/ 2147483647 w 91"/>
                <a:gd name="T7" fmla="*/ 2147483647 h 96"/>
                <a:gd name="T8" fmla="*/ 2147483647 w 91"/>
                <a:gd name="T9" fmla="*/ 2147483647 h 96"/>
                <a:gd name="T10" fmla="*/ 2147483647 w 91"/>
                <a:gd name="T11" fmla="*/ 2147483647 h 96"/>
                <a:gd name="T12" fmla="*/ 2147483647 w 91"/>
                <a:gd name="T13" fmla="*/ 2147483647 h 96"/>
                <a:gd name="T14" fmla="*/ 2147483647 w 91"/>
                <a:gd name="T15" fmla="*/ 2147483647 h 96"/>
                <a:gd name="T16" fmla="*/ 2147483647 w 91"/>
                <a:gd name="T17" fmla="*/ 2147483647 h 96"/>
                <a:gd name="T18" fmla="*/ 2147483647 w 91"/>
                <a:gd name="T19" fmla="*/ 2147483647 h 96"/>
                <a:gd name="T20" fmla="*/ 2147483647 w 91"/>
                <a:gd name="T21" fmla="*/ 2147483647 h 96"/>
                <a:gd name="T22" fmla="*/ 2147483647 w 91"/>
                <a:gd name="T23" fmla="*/ 2147483647 h 96"/>
                <a:gd name="T24" fmla="*/ 2147483647 w 91"/>
                <a:gd name="T25" fmla="*/ 2147483647 h 96"/>
                <a:gd name="T26" fmla="*/ 2147483647 w 91"/>
                <a:gd name="T27" fmla="*/ 2147483647 h 96"/>
                <a:gd name="T28" fmla="*/ 2147483647 w 91"/>
                <a:gd name="T29" fmla="*/ 2147483647 h 96"/>
                <a:gd name="T30" fmla="*/ 2147483647 w 91"/>
                <a:gd name="T31" fmla="*/ 2147483647 h 96"/>
                <a:gd name="T32" fmla="*/ 2147483647 w 91"/>
                <a:gd name="T33" fmla="*/ 2147483647 h 96"/>
                <a:gd name="T34" fmla="*/ 2147483647 w 91"/>
                <a:gd name="T35" fmla="*/ 2147483647 h 96"/>
                <a:gd name="T36" fmla="*/ 2147483647 w 91"/>
                <a:gd name="T37" fmla="*/ 2147483647 h 96"/>
                <a:gd name="T38" fmla="*/ 2147483647 w 91"/>
                <a:gd name="T39" fmla="*/ 2147483647 h 96"/>
                <a:gd name="T40" fmla="*/ 2147483647 w 91"/>
                <a:gd name="T41" fmla="*/ 2147483647 h 96"/>
                <a:gd name="T42" fmla="*/ 2147483647 w 91"/>
                <a:gd name="T43" fmla="*/ 2147483647 h 96"/>
                <a:gd name="T44" fmla="*/ 2147483647 w 91"/>
                <a:gd name="T45" fmla="*/ 2147483647 h 96"/>
                <a:gd name="T46" fmla="*/ 2147483647 w 91"/>
                <a:gd name="T47" fmla="*/ 2147483647 h 96"/>
                <a:gd name="T48" fmla="*/ 2147483647 w 91"/>
                <a:gd name="T49" fmla="*/ 2147483647 h 96"/>
                <a:gd name="T50" fmla="*/ 0 w 91"/>
                <a:gd name="T51" fmla="*/ 2147483647 h 96"/>
                <a:gd name="T52" fmla="*/ 0 w 91"/>
                <a:gd name="T53" fmla="*/ 2147483647 h 96"/>
                <a:gd name="T54" fmla="*/ 2147483647 w 91"/>
                <a:gd name="T55" fmla="*/ 2147483647 h 96"/>
                <a:gd name="T56" fmla="*/ 2147483647 w 91"/>
                <a:gd name="T57" fmla="*/ 2147483647 h 96"/>
                <a:gd name="T58" fmla="*/ 2147483647 w 91"/>
                <a:gd name="T59" fmla="*/ 2147483647 h 96"/>
                <a:gd name="T60" fmla="*/ 2147483647 w 91"/>
                <a:gd name="T61" fmla="*/ 2147483647 h 96"/>
                <a:gd name="T62" fmla="*/ 2147483647 w 91"/>
                <a:gd name="T63" fmla="*/ 2147483647 h 96"/>
                <a:gd name="T64" fmla="*/ 2147483647 w 91"/>
                <a:gd name="T65" fmla="*/ 2147483647 h 96"/>
                <a:gd name="T66" fmla="*/ 2147483647 w 91"/>
                <a:gd name="T67" fmla="*/ 2147483647 h 96"/>
                <a:gd name="T68" fmla="*/ 2147483647 w 91"/>
                <a:gd name="T69" fmla="*/ 2147483647 h 96"/>
                <a:gd name="T70" fmla="*/ 2147483647 w 91"/>
                <a:gd name="T71" fmla="*/ 2147483647 h 96"/>
                <a:gd name="T72" fmla="*/ 2147483647 w 91"/>
                <a:gd name="T73" fmla="*/ 2147483647 h 96"/>
                <a:gd name="T74" fmla="*/ 2147483647 w 91"/>
                <a:gd name="T75" fmla="*/ 2147483647 h 96"/>
                <a:gd name="T76" fmla="*/ 2147483647 w 91"/>
                <a:gd name="T77" fmla="*/ 2147483647 h 96"/>
                <a:gd name="T78" fmla="*/ 2147483647 w 91"/>
                <a:gd name="T79" fmla="*/ 2147483647 h 96"/>
                <a:gd name="T80" fmla="*/ 2147483647 w 91"/>
                <a:gd name="T81" fmla="*/ 2147483647 h 96"/>
                <a:gd name="T82" fmla="*/ 2147483647 w 91"/>
                <a:gd name="T83" fmla="*/ 2147483647 h 96"/>
                <a:gd name="T84" fmla="*/ 2147483647 w 91"/>
                <a:gd name="T85" fmla="*/ 0 h 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1"/>
                <a:gd name="T130" fmla="*/ 0 h 96"/>
                <a:gd name="T131" fmla="*/ 91 w 91"/>
                <a:gd name="T132" fmla="*/ 96 h 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1" h="96">
                  <a:moveTo>
                    <a:pt x="50" y="0"/>
                  </a:moveTo>
                  <a:lnTo>
                    <a:pt x="53" y="5"/>
                  </a:lnTo>
                  <a:lnTo>
                    <a:pt x="55" y="8"/>
                  </a:lnTo>
                  <a:lnTo>
                    <a:pt x="59" y="11"/>
                  </a:lnTo>
                  <a:lnTo>
                    <a:pt x="64" y="14"/>
                  </a:lnTo>
                  <a:lnTo>
                    <a:pt x="66" y="14"/>
                  </a:lnTo>
                  <a:lnTo>
                    <a:pt x="69" y="16"/>
                  </a:lnTo>
                  <a:lnTo>
                    <a:pt x="71" y="16"/>
                  </a:lnTo>
                  <a:lnTo>
                    <a:pt x="75" y="14"/>
                  </a:lnTo>
                  <a:lnTo>
                    <a:pt x="80" y="14"/>
                  </a:lnTo>
                  <a:lnTo>
                    <a:pt x="82" y="19"/>
                  </a:lnTo>
                  <a:lnTo>
                    <a:pt x="85" y="19"/>
                  </a:lnTo>
                  <a:lnTo>
                    <a:pt x="87" y="22"/>
                  </a:lnTo>
                  <a:lnTo>
                    <a:pt x="85" y="25"/>
                  </a:lnTo>
                  <a:lnTo>
                    <a:pt x="87" y="27"/>
                  </a:lnTo>
                  <a:lnTo>
                    <a:pt x="87" y="30"/>
                  </a:lnTo>
                  <a:lnTo>
                    <a:pt x="89" y="36"/>
                  </a:lnTo>
                  <a:lnTo>
                    <a:pt x="91" y="38"/>
                  </a:lnTo>
                  <a:lnTo>
                    <a:pt x="91" y="44"/>
                  </a:lnTo>
                  <a:lnTo>
                    <a:pt x="87" y="47"/>
                  </a:lnTo>
                  <a:lnTo>
                    <a:pt x="85" y="49"/>
                  </a:lnTo>
                  <a:lnTo>
                    <a:pt x="80" y="52"/>
                  </a:lnTo>
                  <a:lnTo>
                    <a:pt x="75" y="49"/>
                  </a:lnTo>
                  <a:lnTo>
                    <a:pt x="69" y="52"/>
                  </a:lnTo>
                  <a:lnTo>
                    <a:pt x="64" y="52"/>
                  </a:lnTo>
                  <a:lnTo>
                    <a:pt x="59" y="52"/>
                  </a:lnTo>
                  <a:lnTo>
                    <a:pt x="57" y="55"/>
                  </a:lnTo>
                  <a:lnTo>
                    <a:pt x="57" y="58"/>
                  </a:lnTo>
                  <a:lnTo>
                    <a:pt x="57" y="60"/>
                  </a:lnTo>
                  <a:lnTo>
                    <a:pt x="55" y="60"/>
                  </a:lnTo>
                  <a:lnTo>
                    <a:pt x="53" y="60"/>
                  </a:lnTo>
                  <a:lnTo>
                    <a:pt x="50" y="60"/>
                  </a:lnTo>
                  <a:lnTo>
                    <a:pt x="48" y="60"/>
                  </a:lnTo>
                  <a:lnTo>
                    <a:pt x="48" y="63"/>
                  </a:lnTo>
                  <a:lnTo>
                    <a:pt x="46" y="66"/>
                  </a:lnTo>
                  <a:lnTo>
                    <a:pt x="46" y="69"/>
                  </a:lnTo>
                  <a:lnTo>
                    <a:pt x="43" y="74"/>
                  </a:lnTo>
                  <a:lnTo>
                    <a:pt x="39" y="77"/>
                  </a:lnTo>
                  <a:lnTo>
                    <a:pt x="36" y="80"/>
                  </a:lnTo>
                  <a:lnTo>
                    <a:pt x="34" y="82"/>
                  </a:lnTo>
                  <a:lnTo>
                    <a:pt x="32" y="85"/>
                  </a:lnTo>
                  <a:lnTo>
                    <a:pt x="30" y="88"/>
                  </a:lnTo>
                  <a:lnTo>
                    <a:pt x="27" y="91"/>
                  </a:lnTo>
                  <a:lnTo>
                    <a:pt x="25" y="93"/>
                  </a:lnTo>
                  <a:lnTo>
                    <a:pt x="23" y="93"/>
                  </a:lnTo>
                  <a:lnTo>
                    <a:pt x="20" y="93"/>
                  </a:lnTo>
                  <a:lnTo>
                    <a:pt x="20" y="96"/>
                  </a:lnTo>
                  <a:lnTo>
                    <a:pt x="14" y="96"/>
                  </a:lnTo>
                  <a:lnTo>
                    <a:pt x="4" y="93"/>
                  </a:lnTo>
                  <a:lnTo>
                    <a:pt x="2" y="91"/>
                  </a:lnTo>
                  <a:lnTo>
                    <a:pt x="0" y="85"/>
                  </a:lnTo>
                  <a:lnTo>
                    <a:pt x="0" y="82"/>
                  </a:lnTo>
                  <a:lnTo>
                    <a:pt x="2" y="80"/>
                  </a:lnTo>
                  <a:lnTo>
                    <a:pt x="0" y="77"/>
                  </a:lnTo>
                  <a:lnTo>
                    <a:pt x="0" y="74"/>
                  </a:lnTo>
                  <a:lnTo>
                    <a:pt x="2" y="74"/>
                  </a:lnTo>
                  <a:lnTo>
                    <a:pt x="4" y="77"/>
                  </a:lnTo>
                  <a:lnTo>
                    <a:pt x="7" y="77"/>
                  </a:lnTo>
                  <a:lnTo>
                    <a:pt x="14" y="77"/>
                  </a:lnTo>
                  <a:lnTo>
                    <a:pt x="18" y="77"/>
                  </a:lnTo>
                  <a:lnTo>
                    <a:pt x="20" y="74"/>
                  </a:lnTo>
                  <a:lnTo>
                    <a:pt x="23" y="77"/>
                  </a:lnTo>
                  <a:lnTo>
                    <a:pt x="25" y="74"/>
                  </a:lnTo>
                  <a:lnTo>
                    <a:pt x="27" y="71"/>
                  </a:lnTo>
                  <a:lnTo>
                    <a:pt x="30" y="69"/>
                  </a:lnTo>
                  <a:lnTo>
                    <a:pt x="32" y="66"/>
                  </a:lnTo>
                  <a:lnTo>
                    <a:pt x="32" y="63"/>
                  </a:lnTo>
                  <a:lnTo>
                    <a:pt x="30" y="60"/>
                  </a:lnTo>
                  <a:lnTo>
                    <a:pt x="30" y="58"/>
                  </a:lnTo>
                  <a:lnTo>
                    <a:pt x="32" y="52"/>
                  </a:lnTo>
                  <a:lnTo>
                    <a:pt x="34" y="55"/>
                  </a:lnTo>
                  <a:lnTo>
                    <a:pt x="36" y="58"/>
                  </a:lnTo>
                  <a:lnTo>
                    <a:pt x="39" y="55"/>
                  </a:lnTo>
                  <a:lnTo>
                    <a:pt x="41" y="52"/>
                  </a:lnTo>
                  <a:lnTo>
                    <a:pt x="39" y="49"/>
                  </a:lnTo>
                  <a:lnTo>
                    <a:pt x="39" y="47"/>
                  </a:lnTo>
                  <a:lnTo>
                    <a:pt x="36" y="44"/>
                  </a:lnTo>
                  <a:lnTo>
                    <a:pt x="36" y="41"/>
                  </a:lnTo>
                  <a:lnTo>
                    <a:pt x="36" y="38"/>
                  </a:lnTo>
                  <a:lnTo>
                    <a:pt x="34" y="36"/>
                  </a:lnTo>
                  <a:lnTo>
                    <a:pt x="34" y="27"/>
                  </a:lnTo>
                  <a:lnTo>
                    <a:pt x="39" y="19"/>
                  </a:lnTo>
                  <a:lnTo>
                    <a:pt x="43" y="11"/>
                  </a:lnTo>
                  <a:lnTo>
                    <a:pt x="48" y="5"/>
                  </a:lnTo>
                  <a:lnTo>
                    <a:pt x="50" y="3"/>
                  </a:lnTo>
                  <a:lnTo>
                    <a:pt x="5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56" name="Freeform 16"/>
            <p:cNvSpPr>
              <a:spLocks noChangeAspect="1"/>
            </p:cNvSpPr>
            <p:nvPr/>
          </p:nvSpPr>
          <p:spPr bwMode="auto">
            <a:xfrm rot="9246">
              <a:off x="-651" y="3295"/>
              <a:ext cx="166" cy="176"/>
            </a:xfrm>
            <a:custGeom>
              <a:avLst/>
              <a:gdLst>
                <a:gd name="T0" fmla="*/ 2147483647 w 91"/>
                <a:gd name="T1" fmla="*/ 2147483647 h 126"/>
                <a:gd name="T2" fmla="*/ 2147483647 w 91"/>
                <a:gd name="T3" fmla="*/ 2147483647 h 126"/>
                <a:gd name="T4" fmla="*/ 2147483647 w 91"/>
                <a:gd name="T5" fmla="*/ 2147483647 h 126"/>
                <a:gd name="T6" fmla="*/ 2147483647 w 91"/>
                <a:gd name="T7" fmla="*/ 2147483647 h 126"/>
                <a:gd name="T8" fmla="*/ 2147483647 w 91"/>
                <a:gd name="T9" fmla="*/ 2147483647 h 126"/>
                <a:gd name="T10" fmla="*/ 2147483647 w 91"/>
                <a:gd name="T11" fmla="*/ 2147483647 h 126"/>
                <a:gd name="T12" fmla="*/ 2147483647 w 91"/>
                <a:gd name="T13" fmla="*/ 2147483647 h 126"/>
                <a:gd name="T14" fmla="*/ 2147483647 w 91"/>
                <a:gd name="T15" fmla="*/ 2147483647 h 126"/>
                <a:gd name="T16" fmla="*/ 2147483647 w 91"/>
                <a:gd name="T17" fmla="*/ 2147483647 h 126"/>
                <a:gd name="T18" fmla="*/ 2147483647 w 91"/>
                <a:gd name="T19" fmla="*/ 2147483647 h 126"/>
                <a:gd name="T20" fmla="*/ 2147483647 w 91"/>
                <a:gd name="T21" fmla="*/ 2147483647 h 126"/>
                <a:gd name="T22" fmla="*/ 2147483647 w 91"/>
                <a:gd name="T23" fmla="*/ 2147483647 h 126"/>
                <a:gd name="T24" fmla="*/ 2147483647 w 91"/>
                <a:gd name="T25" fmla="*/ 2147483647 h 126"/>
                <a:gd name="T26" fmla="*/ 2147483647 w 91"/>
                <a:gd name="T27" fmla="*/ 2147483647 h 126"/>
                <a:gd name="T28" fmla="*/ 2147483647 w 91"/>
                <a:gd name="T29" fmla="*/ 2147483647 h 126"/>
                <a:gd name="T30" fmla="*/ 2147483647 w 91"/>
                <a:gd name="T31" fmla="*/ 2147483647 h 126"/>
                <a:gd name="T32" fmla="*/ 2147483647 w 91"/>
                <a:gd name="T33" fmla="*/ 2147483647 h 126"/>
                <a:gd name="T34" fmla="*/ 2147483647 w 91"/>
                <a:gd name="T35" fmla="*/ 2147483647 h 126"/>
                <a:gd name="T36" fmla="*/ 2147483647 w 91"/>
                <a:gd name="T37" fmla="*/ 2147483647 h 126"/>
                <a:gd name="T38" fmla="*/ 2147483647 w 91"/>
                <a:gd name="T39" fmla="*/ 2147483647 h 126"/>
                <a:gd name="T40" fmla="*/ 2147483647 w 91"/>
                <a:gd name="T41" fmla="*/ 2147483647 h 126"/>
                <a:gd name="T42" fmla="*/ 2147483647 w 91"/>
                <a:gd name="T43" fmla="*/ 2147483647 h 126"/>
                <a:gd name="T44" fmla="*/ 2147483647 w 91"/>
                <a:gd name="T45" fmla="*/ 2147483647 h 126"/>
                <a:gd name="T46" fmla="*/ 2147483647 w 91"/>
                <a:gd name="T47" fmla="*/ 2147483647 h 126"/>
                <a:gd name="T48" fmla="*/ 2147483647 w 91"/>
                <a:gd name="T49" fmla="*/ 2147483647 h 126"/>
                <a:gd name="T50" fmla="*/ 2147483647 w 91"/>
                <a:gd name="T51" fmla="*/ 2147483647 h 126"/>
                <a:gd name="T52" fmla="*/ 2147483647 w 91"/>
                <a:gd name="T53" fmla="*/ 2147483647 h 126"/>
                <a:gd name="T54" fmla="*/ 2147483647 w 91"/>
                <a:gd name="T55" fmla="*/ 2147483647 h 126"/>
                <a:gd name="T56" fmla="*/ 2147483647 w 91"/>
                <a:gd name="T57" fmla="*/ 2147483647 h 126"/>
                <a:gd name="T58" fmla="*/ 2147483647 w 91"/>
                <a:gd name="T59" fmla="*/ 2147483647 h 126"/>
                <a:gd name="T60" fmla="*/ 2147483647 w 91"/>
                <a:gd name="T61" fmla="*/ 2147483647 h 126"/>
                <a:gd name="T62" fmla="*/ 2147483647 w 91"/>
                <a:gd name="T63" fmla="*/ 2147483647 h 126"/>
                <a:gd name="T64" fmla="*/ 2147483647 w 91"/>
                <a:gd name="T65" fmla="*/ 2147483647 h 126"/>
                <a:gd name="T66" fmla="*/ 2147483647 w 91"/>
                <a:gd name="T67" fmla="*/ 2147483647 h 126"/>
                <a:gd name="T68" fmla="*/ 2147483647 w 91"/>
                <a:gd name="T69" fmla="*/ 2147483647 h 126"/>
                <a:gd name="T70" fmla="*/ 2147483647 w 91"/>
                <a:gd name="T71" fmla="*/ 2147483647 h 126"/>
                <a:gd name="T72" fmla="*/ 2147483647 w 91"/>
                <a:gd name="T73" fmla="*/ 2147483647 h 126"/>
                <a:gd name="T74" fmla="*/ 2147483647 w 91"/>
                <a:gd name="T75" fmla="*/ 2147483647 h 126"/>
                <a:gd name="T76" fmla="*/ 2147483647 w 91"/>
                <a:gd name="T77" fmla="*/ 2147483647 h 126"/>
                <a:gd name="T78" fmla="*/ 2147483647 w 91"/>
                <a:gd name="T79" fmla="*/ 2147483647 h 126"/>
                <a:gd name="T80" fmla="*/ 2147483647 w 91"/>
                <a:gd name="T81" fmla="*/ 2147483647 h 126"/>
                <a:gd name="T82" fmla="*/ 2147483647 w 91"/>
                <a:gd name="T83" fmla="*/ 2147483647 h 126"/>
                <a:gd name="T84" fmla="*/ 2147483647 w 91"/>
                <a:gd name="T85" fmla="*/ 0 h 126"/>
                <a:gd name="T86" fmla="*/ 2147483647 w 91"/>
                <a:gd name="T87" fmla="*/ 1448394539 h 126"/>
                <a:gd name="T88" fmla="*/ 2147483647 w 91"/>
                <a:gd name="T89" fmla="*/ 1448394539 h 126"/>
                <a:gd name="T90" fmla="*/ 2147483647 w 91"/>
                <a:gd name="T91" fmla="*/ 2147483647 h 126"/>
                <a:gd name="T92" fmla="*/ 2147483647 w 91"/>
                <a:gd name="T93" fmla="*/ 2147483647 h 126"/>
                <a:gd name="T94" fmla="*/ 2147483647 w 91"/>
                <a:gd name="T95" fmla="*/ 2147483647 h 126"/>
                <a:gd name="T96" fmla="*/ 2147483647 w 91"/>
                <a:gd name="T97" fmla="*/ 2147483647 h 126"/>
                <a:gd name="T98" fmla="*/ 2147483647 w 91"/>
                <a:gd name="T99" fmla="*/ 2147483647 h 126"/>
                <a:gd name="T100" fmla="*/ 2147483647 w 91"/>
                <a:gd name="T101" fmla="*/ 2147483647 h 126"/>
                <a:gd name="T102" fmla="*/ 2147483647 w 91"/>
                <a:gd name="T103" fmla="*/ 2147483647 h 1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1"/>
                <a:gd name="T157" fmla="*/ 0 h 126"/>
                <a:gd name="T158" fmla="*/ 91 w 91"/>
                <a:gd name="T159" fmla="*/ 126 h 1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1" h="126">
                  <a:moveTo>
                    <a:pt x="30" y="35"/>
                  </a:moveTo>
                  <a:lnTo>
                    <a:pt x="32" y="38"/>
                  </a:lnTo>
                  <a:lnTo>
                    <a:pt x="30" y="41"/>
                  </a:lnTo>
                  <a:lnTo>
                    <a:pt x="32" y="43"/>
                  </a:lnTo>
                  <a:lnTo>
                    <a:pt x="32" y="46"/>
                  </a:lnTo>
                  <a:lnTo>
                    <a:pt x="34" y="52"/>
                  </a:lnTo>
                  <a:lnTo>
                    <a:pt x="36" y="54"/>
                  </a:lnTo>
                  <a:lnTo>
                    <a:pt x="36" y="60"/>
                  </a:lnTo>
                  <a:lnTo>
                    <a:pt x="32" y="63"/>
                  </a:lnTo>
                  <a:lnTo>
                    <a:pt x="30" y="65"/>
                  </a:lnTo>
                  <a:lnTo>
                    <a:pt x="25" y="68"/>
                  </a:lnTo>
                  <a:lnTo>
                    <a:pt x="20" y="65"/>
                  </a:lnTo>
                  <a:lnTo>
                    <a:pt x="14" y="68"/>
                  </a:lnTo>
                  <a:lnTo>
                    <a:pt x="9" y="68"/>
                  </a:lnTo>
                  <a:lnTo>
                    <a:pt x="4" y="68"/>
                  </a:lnTo>
                  <a:lnTo>
                    <a:pt x="2" y="71"/>
                  </a:lnTo>
                  <a:lnTo>
                    <a:pt x="2" y="74"/>
                  </a:lnTo>
                  <a:lnTo>
                    <a:pt x="2" y="76"/>
                  </a:lnTo>
                  <a:lnTo>
                    <a:pt x="0" y="82"/>
                  </a:lnTo>
                  <a:lnTo>
                    <a:pt x="2" y="85"/>
                  </a:lnTo>
                  <a:lnTo>
                    <a:pt x="2" y="87"/>
                  </a:lnTo>
                  <a:lnTo>
                    <a:pt x="7" y="96"/>
                  </a:lnTo>
                  <a:lnTo>
                    <a:pt x="9" y="101"/>
                  </a:lnTo>
                  <a:lnTo>
                    <a:pt x="9" y="104"/>
                  </a:lnTo>
                  <a:lnTo>
                    <a:pt x="7" y="109"/>
                  </a:lnTo>
                  <a:lnTo>
                    <a:pt x="7" y="112"/>
                  </a:lnTo>
                  <a:lnTo>
                    <a:pt x="9" y="115"/>
                  </a:lnTo>
                  <a:lnTo>
                    <a:pt x="11" y="118"/>
                  </a:lnTo>
                  <a:lnTo>
                    <a:pt x="14" y="120"/>
                  </a:lnTo>
                  <a:lnTo>
                    <a:pt x="16" y="120"/>
                  </a:lnTo>
                  <a:lnTo>
                    <a:pt x="18" y="120"/>
                  </a:lnTo>
                  <a:lnTo>
                    <a:pt x="20" y="123"/>
                  </a:lnTo>
                  <a:lnTo>
                    <a:pt x="23" y="126"/>
                  </a:lnTo>
                  <a:lnTo>
                    <a:pt x="27" y="126"/>
                  </a:lnTo>
                  <a:lnTo>
                    <a:pt x="30" y="123"/>
                  </a:lnTo>
                  <a:lnTo>
                    <a:pt x="30" y="120"/>
                  </a:lnTo>
                  <a:lnTo>
                    <a:pt x="30" y="115"/>
                  </a:lnTo>
                  <a:lnTo>
                    <a:pt x="32" y="109"/>
                  </a:lnTo>
                  <a:lnTo>
                    <a:pt x="32" y="107"/>
                  </a:lnTo>
                  <a:lnTo>
                    <a:pt x="36" y="104"/>
                  </a:lnTo>
                  <a:lnTo>
                    <a:pt x="39" y="104"/>
                  </a:lnTo>
                  <a:lnTo>
                    <a:pt x="41" y="104"/>
                  </a:lnTo>
                  <a:lnTo>
                    <a:pt x="43" y="104"/>
                  </a:lnTo>
                  <a:lnTo>
                    <a:pt x="48" y="104"/>
                  </a:lnTo>
                  <a:lnTo>
                    <a:pt x="50" y="107"/>
                  </a:lnTo>
                  <a:lnTo>
                    <a:pt x="50" y="109"/>
                  </a:lnTo>
                  <a:lnTo>
                    <a:pt x="53" y="112"/>
                  </a:lnTo>
                  <a:lnTo>
                    <a:pt x="55" y="112"/>
                  </a:lnTo>
                  <a:lnTo>
                    <a:pt x="59" y="115"/>
                  </a:lnTo>
                  <a:lnTo>
                    <a:pt x="62" y="115"/>
                  </a:lnTo>
                  <a:lnTo>
                    <a:pt x="64" y="112"/>
                  </a:lnTo>
                  <a:lnTo>
                    <a:pt x="66" y="112"/>
                  </a:lnTo>
                  <a:lnTo>
                    <a:pt x="69" y="115"/>
                  </a:lnTo>
                  <a:lnTo>
                    <a:pt x="73" y="118"/>
                  </a:lnTo>
                  <a:lnTo>
                    <a:pt x="78" y="118"/>
                  </a:lnTo>
                  <a:lnTo>
                    <a:pt x="82" y="118"/>
                  </a:lnTo>
                  <a:lnTo>
                    <a:pt x="82" y="115"/>
                  </a:lnTo>
                  <a:lnTo>
                    <a:pt x="85" y="112"/>
                  </a:lnTo>
                  <a:lnTo>
                    <a:pt x="89" y="109"/>
                  </a:lnTo>
                  <a:lnTo>
                    <a:pt x="91" y="109"/>
                  </a:lnTo>
                  <a:lnTo>
                    <a:pt x="89" y="107"/>
                  </a:lnTo>
                  <a:lnTo>
                    <a:pt x="89" y="104"/>
                  </a:lnTo>
                  <a:lnTo>
                    <a:pt x="89" y="98"/>
                  </a:lnTo>
                  <a:lnTo>
                    <a:pt x="87" y="96"/>
                  </a:lnTo>
                  <a:lnTo>
                    <a:pt x="85" y="90"/>
                  </a:lnTo>
                  <a:lnTo>
                    <a:pt x="85" y="85"/>
                  </a:lnTo>
                  <a:lnTo>
                    <a:pt x="82" y="79"/>
                  </a:lnTo>
                  <a:lnTo>
                    <a:pt x="80" y="71"/>
                  </a:lnTo>
                  <a:lnTo>
                    <a:pt x="78" y="65"/>
                  </a:lnTo>
                  <a:lnTo>
                    <a:pt x="75" y="63"/>
                  </a:lnTo>
                  <a:lnTo>
                    <a:pt x="73" y="57"/>
                  </a:lnTo>
                  <a:lnTo>
                    <a:pt x="73" y="49"/>
                  </a:lnTo>
                  <a:lnTo>
                    <a:pt x="75" y="46"/>
                  </a:lnTo>
                  <a:lnTo>
                    <a:pt x="78" y="46"/>
                  </a:lnTo>
                  <a:lnTo>
                    <a:pt x="80" y="43"/>
                  </a:lnTo>
                  <a:lnTo>
                    <a:pt x="82" y="43"/>
                  </a:lnTo>
                  <a:lnTo>
                    <a:pt x="85" y="38"/>
                  </a:lnTo>
                  <a:lnTo>
                    <a:pt x="85" y="35"/>
                  </a:lnTo>
                  <a:lnTo>
                    <a:pt x="82" y="27"/>
                  </a:lnTo>
                  <a:lnTo>
                    <a:pt x="82" y="24"/>
                  </a:lnTo>
                  <a:lnTo>
                    <a:pt x="85" y="24"/>
                  </a:lnTo>
                  <a:lnTo>
                    <a:pt x="87" y="16"/>
                  </a:lnTo>
                  <a:lnTo>
                    <a:pt x="82" y="5"/>
                  </a:lnTo>
                  <a:lnTo>
                    <a:pt x="80" y="5"/>
                  </a:lnTo>
                  <a:lnTo>
                    <a:pt x="75" y="2"/>
                  </a:lnTo>
                  <a:lnTo>
                    <a:pt x="71" y="0"/>
                  </a:lnTo>
                  <a:lnTo>
                    <a:pt x="69" y="0"/>
                  </a:lnTo>
                  <a:lnTo>
                    <a:pt x="66" y="2"/>
                  </a:lnTo>
                  <a:lnTo>
                    <a:pt x="64" y="2"/>
                  </a:lnTo>
                  <a:lnTo>
                    <a:pt x="62" y="2"/>
                  </a:lnTo>
                  <a:lnTo>
                    <a:pt x="59" y="5"/>
                  </a:lnTo>
                  <a:lnTo>
                    <a:pt x="55" y="5"/>
                  </a:lnTo>
                  <a:lnTo>
                    <a:pt x="53" y="5"/>
                  </a:lnTo>
                  <a:lnTo>
                    <a:pt x="48" y="8"/>
                  </a:lnTo>
                  <a:lnTo>
                    <a:pt x="46" y="8"/>
                  </a:lnTo>
                  <a:lnTo>
                    <a:pt x="43" y="8"/>
                  </a:lnTo>
                  <a:lnTo>
                    <a:pt x="41" y="8"/>
                  </a:lnTo>
                  <a:lnTo>
                    <a:pt x="39" y="10"/>
                  </a:lnTo>
                  <a:lnTo>
                    <a:pt x="36" y="10"/>
                  </a:lnTo>
                  <a:lnTo>
                    <a:pt x="32" y="13"/>
                  </a:lnTo>
                  <a:lnTo>
                    <a:pt x="34" y="16"/>
                  </a:lnTo>
                  <a:lnTo>
                    <a:pt x="32" y="21"/>
                  </a:lnTo>
                  <a:lnTo>
                    <a:pt x="32" y="27"/>
                  </a:lnTo>
                  <a:lnTo>
                    <a:pt x="32" y="32"/>
                  </a:lnTo>
                  <a:lnTo>
                    <a:pt x="30" y="3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57" name="Freeform 17"/>
            <p:cNvSpPr>
              <a:spLocks noChangeAspect="1"/>
            </p:cNvSpPr>
            <p:nvPr/>
          </p:nvSpPr>
          <p:spPr bwMode="auto">
            <a:xfrm rot="9246">
              <a:off x="-651" y="3295"/>
              <a:ext cx="166" cy="176"/>
            </a:xfrm>
            <a:custGeom>
              <a:avLst/>
              <a:gdLst>
                <a:gd name="T0" fmla="*/ 2147483647 w 91"/>
                <a:gd name="T1" fmla="*/ 2147483647 h 126"/>
                <a:gd name="T2" fmla="*/ 2147483647 w 91"/>
                <a:gd name="T3" fmla="*/ 2147483647 h 126"/>
                <a:gd name="T4" fmla="*/ 2147483647 w 91"/>
                <a:gd name="T5" fmla="*/ 2147483647 h 126"/>
                <a:gd name="T6" fmla="*/ 2147483647 w 91"/>
                <a:gd name="T7" fmla="*/ 2147483647 h 126"/>
                <a:gd name="T8" fmla="*/ 2147483647 w 91"/>
                <a:gd name="T9" fmla="*/ 2147483647 h 126"/>
                <a:gd name="T10" fmla="*/ 2147483647 w 91"/>
                <a:gd name="T11" fmla="*/ 2147483647 h 126"/>
                <a:gd name="T12" fmla="*/ 2147483647 w 91"/>
                <a:gd name="T13" fmla="*/ 2147483647 h 126"/>
                <a:gd name="T14" fmla="*/ 2147483647 w 91"/>
                <a:gd name="T15" fmla="*/ 2147483647 h 126"/>
                <a:gd name="T16" fmla="*/ 2147483647 w 91"/>
                <a:gd name="T17" fmla="*/ 2147483647 h 126"/>
                <a:gd name="T18" fmla="*/ 2147483647 w 91"/>
                <a:gd name="T19" fmla="*/ 2147483647 h 126"/>
                <a:gd name="T20" fmla="*/ 2147483647 w 91"/>
                <a:gd name="T21" fmla="*/ 2147483647 h 126"/>
                <a:gd name="T22" fmla="*/ 2147483647 w 91"/>
                <a:gd name="T23" fmla="*/ 2147483647 h 126"/>
                <a:gd name="T24" fmla="*/ 2147483647 w 91"/>
                <a:gd name="T25" fmla="*/ 2147483647 h 126"/>
                <a:gd name="T26" fmla="*/ 2147483647 w 91"/>
                <a:gd name="T27" fmla="*/ 2147483647 h 126"/>
                <a:gd name="T28" fmla="*/ 2147483647 w 91"/>
                <a:gd name="T29" fmla="*/ 2147483647 h 126"/>
                <a:gd name="T30" fmla="*/ 2147483647 w 91"/>
                <a:gd name="T31" fmla="*/ 2147483647 h 126"/>
                <a:gd name="T32" fmla="*/ 2147483647 w 91"/>
                <a:gd name="T33" fmla="*/ 2147483647 h 126"/>
                <a:gd name="T34" fmla="*/ 2147483647 w 91"/>
                <a:gd name="T35" fmla="*/ 2147483647 h 126"/>
                <a:gd name="T36" fmla="*/ 2147483647 w 91"/>
                <a:gd name="T37" fmla="*/ 2147483647 h 126"/>
                <a:gd name="T38" fmla="*/ 2147483647 w 91"/>
                <a:gd name="T39" fmla="*/ 2147483647 h 126"/>
                <a:gd name="T40" fmla="*/ 2147483647 w 91"/>
                <a:gd name="T41" fmla="*/ 2147483647 h 126"/>
                <a:gd name="T42" fmla="*/ 2147483647 w 91"/>
                <a:gd name="T43" fmla="*/ 2147483647 h 126"/>
                <a:gd name="T44" fmla="*/ 2147483647 w 91"/>
                <a:gd name="T45" fmla="*/ 2147483647 h 126"/>
                <a:gd name="T46" fmla="*/ 2147483647 w 91"/>
                <a:gd name="T47" fmla="*/ 2147483647 h 126"/>
                <a:gd name="T48" fmla="*/ 2147483647 w 91"/>
                <a:gd name="T49" fmla="*/ 2147483647 h 126"/>
                <a:gd name="T50" fmla="*/ 2147483647 w 91"/>
                <a:gd name="T51" fmla="*/ 2147483647 h 126"/>
                <a:gd name="T52" fmla="*/ 2147483647 w 91"/>
                <a:gd name="T53" fmla="*/ 2147483647 h 126"/>
                <a:gd name="T54" fmla="*/ 2147483647 w 91"/>
                <a:gd name="T55" fmla="*/ 2147483647 h 126"/>
                <a:gd name="T56" fmla="*/ 2147483647 w 91"/>
                <a:gd name="T57" fmla="*/ 2147483647 h 126"/>
                <a:gd name="T58" fmla="*/ 2147483647 w 91"/>
                <a:gd name="T59" fmla="*/ 2147483647 h 126"/>
                <a:gd name="T60" fmla="*/ 2147483647 w 91"/>
                <a:gd name="T61" fmla="*/ 2147483647 h 126"/>
                <a:gd name="T62" fmla="*/ 2147483647 w 91"/>
                <a:gd name="T63" fmla="*/ 2147483647 h 126"/>
                <a:gd name="T64" fmla="*/ 2147483647 w 91"/>
                <a:gd name="T65" fmla="*/ 2147483647 h 126"/>
                <a:gd name="T66" fmla="*/ 2147483647 w 91"/>
                <a:gd name="T67" fmla="*/ 2147483647 h 126"/>
                <a:gd name="T68" fmla="*/ 2147483647 w 91"/>
                <a:gd name="T69" fmla="*/ 2147483647 h 126"/>
                <a:gd name="T70" fmla="*/ 2147483647 w 91"/>
                <a:gd name="T71" fmla="*/ 2147483647 h 126"/>
                <a:gd name="T72" fmla="*/ 2147483647 w 91"/>
                <a:gd name="T73" fmla="*/ 2147483647 h 126"/>
                <a:gd name="T74" fmla="*/ 2147483647 w 91"/>
                <a:gd name="T75" fmla="*/ 2147483647 h 126"/>
                <a:gd name="T76" fmla="*/ 2147483647 w 91"/>
                <a:gd name="T77" fmla="*/ 2147483647 h 126"/>
                <a:gd name="T78" fmla="*/ 2147483647 w 91"/>
                <a:gd name="T79" fmla="*/ 2147483647 h 126"/>
                <a:gd name="T80" fmla="*/ 2147483647 w 91"/>
                <a:gd name="T81" fmla="*/ 2147483647 h 126"/>
                <a:gd name="T82" fmla="*/ 2147483647 w 91"/>
                <a:gd name="T83" fmla="*/ 2147483647 h 126"/>
                <a:gd name="T84" fmla="*/ 2147483647 w 91"/>
                <a:gd name="T85" fmla="*/ 0 h 126"/>
                <a:gd name="T86" fmla="*/ 2147483647 w 91"/>
                <a:gd name="T87" fmla="*/ 1448394539 h 126"/>
                <a:gd name="T88" fmla="*/ 2147483647 w 91"/>
                <a:gd name="T89" fmla="*/ 1448394539 h 126"/>
                <a:gd name="T90" fmla="*/ 2147483647 w 91"/>
                <a:gd name="T91" fmla="*/ 2147483647 h 126"/>
                <a:gd name="T92" fmla="*/ 2147483647 w 91"/>
                <a:gd name="T93" fmla="*/ 2147483647 h 126"/>
                <a:gd name="T94" fmla="*/ 2147483647 w 91"/>
                <a:gd name="T95" fmla="*/ 2147483647 h 126"/>
                <a:gd name="T96" fmla="*/ 2147483647 w 91"/>
                <a:gd name="T97" fmla="*/ 2147483647 h 126"/>
                <a:gd name="T98" fmla="*/ 2147483647 w 91"/>
                <a:gd name="T99" fmla="*/ 2147483647 h 126"/>
                <a:gd name="T100" fmla="*/ 2147483647 w 91"/>
                <a:gd name="T101" fmla="*/ 2147483647 h 126"/>
                <a:gd name="T102" fmla="*/ 2147483647 w 91"/>
                <a:gd name="T103" fmla="*/ 2147483647 h 1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1"/>
                <a:gd name="T157" fmla="*/ 0 h 126"/>
                <a:gd name="T158" fmla="*/ 91 w 91"/>
                <a:gd name="T159" fmla="*/ 126 h 1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1" h="126">
                  <a:moveTo>
                    <a:pt x="30" y="35"/>
                  </a:moveTo>
                  <a:lnTo>
                    <a:pt x="32" y="38"/>
                  </a:lnTo>
                  <a:lnTo>
                    <a:pt x="30" y="41"/>
                  </a:lnTo>
                  <a:lnTo>
                    <a:pt x="32" y="43"/>
                  </a:lnTo>
                  <a:lnTo>
                    <a:pt x="32" y="46"/>
                  </a:lnTo>
                  <a:lnTo>
                    <a:pt x="34" y="52"/>
                  </a:lnTo>
                  <a:lnTo>
                    <a:pt x="36" y="54"/>
                  </a:lnTo>
                  <a:lnTo>
                    <a:pt x="36" y="60"/>
                  </a:lnTo>
                  <a:lnTo>
                    <a:pt x="32" y="63"/>
                  </a:lnTo>
                  <a:lnTo>
                    <a:pt x="30" y="65"/>
                  </a:lnTo>
                  <a:lnTo>
                    <a:pt x="25" y="68"/>
                  </a:lnTo>
                  <a:lnTo>
                    <a:pt x="20" y="65"/>
                  </a:lnTo>
                  <a:lnTo>
                    <a:pt x="14" y="68"/>
                  </a:lnTo>
                  <a:lnTo>
                    <a:pt x="9" y="68"/>
                  </a:lnTo>
                  <a:lnTo>
                    <a:pt x="4" y="68"/>
                  </a:lnTo>
                  <a:lnTo>
                    <a:pt x="2" y="71"/>
                  </a:lnTo>
                  <a:lnTo>
                    <a:pt x="2" y="74"/>
                  </a:lnTo>
                  <a:lnTo>
                    <a:pt x="2" y="76"/>
                  </a:lnTo>
                  <a:lnTo>
                    <a:pt x="0" y="82"/>
                  </a:lnTo>
                  <a:lnTo>
                    <a:pt x="2" y="85"/>
                  </a:lnTo>
                  <a:lnTo>
                    <a:pt x="2" y="87"/>
                  </a:lnTo>
                  <a:lnTo>
                    <a:pt x="7" y="96"/>
                  </a:lnTo>
                  <a:lnTo>
                    <a:pt x="9" y="101"/>
                  </a:lnTo>
                  <a:lnTo>
                    <a:pt x="9" y="104"/>
                  </a:lnTo>
                  <a:lnTo>
                    <a:pt x="7" y="109"/>
                  </a:lnTo>
                  <a:lnTo>
                    <a:pt x="7" y="112"/>
                  </a:lnTo>
                  <a:lnTo>
                    <a:pt x="9" y="115"/>
                  </a:lnTo>
                  <a:lnTo>
                    <a:pt x="11" y="118"/>
                  </a:lnTo>
                  <a:lnTo>
                    <a:pt x="14" y="120"/>
                  </a:lnTo>
                  <a:lnTo>
                    <a:pt x="16" y="120"/>
                  </a:lnTo>
                  <a:lnTo>
                    <a:pt x="18" y="120"/>
                  </a:lnTo>
                  <a:lnTo>
                    <a:pt x="20" y="123"/>
                  </a:lnTo>
                  <a:lnTo>
                    <a:pt x="23" y="126"/>
                  </a:lnTo>
                  <a:lnTo>
                    <a:pt x="27" y="126"/>
                  </a:lnTo>
                  <a:lnTo>
                    <a:pt x="30" y="123"/>
                  </a:lnTo>
                  <a:lnTo>
                    <a:pt x="30" y="120"/>
                  </a:lnTo>
                  <a:lnTo>
                    <a:pt x="30" y="115"/>
                  </a:lnTo>
                  <a:lnTo>
                    <a:pt x="32" y="109"/>
                  </a:lnTo>
                  <a:lnTo>
                    <a:pt x="32" y="107"/>
                  </a:lnTo>
                  <a:lnTo>
                    <a:pt x="36" y="104"/>
                  </a:lnTo>
                  <a:lnTo>
                    <a:pt x="39" y="104"/>
                  </a:lnTo>
                  <a:lnTo>
                    <a:pt x="41" y="104"/>
                  </a:lnTo>
                  <a:lnTo>
                    <a:pt x="43" y="104"/>
                  </a:lnTo>
                  <a:lnTo>
                    <a:pt x="48" y="104"/>
                  </a:lnTo>
                  <a:lnTo>
                    <a:pt x="50" y="107"/>
                  </a:lnTo>
                  <a:lnTo>
                    <a:pt x="50" y="109"/>
                  </a:lnTo>
                  <a:lnTo>
                    <a:pt x="53" y="112"/>
                  </a:lnTo>
                  <a:lnTo>
                    <a:pt x="55" y="112"/>
                  </a:lnTo>
                  <a:lnTo>
                    <a:pt x="59" y="115"/>
                  </a:lnTo>
                  <a:lnTo>
                    <a:pt x="62" y="115"/>
                  </a:lnTo>
                  <a:lnTo>
                    <a:pt x="64" y="112"/>
                  </a:lnTo>
                  <a:lnTo>
                    <a:pt x="66" y="112"/>
                  </a:lnTo>
                  <a:lnTo>
                    <a:pt x="69" y="115"/>
                  </a:lnTo>
                  <a:lnTo>
                    <a:pt x="73" y="118"/>
                  </a:lnTo>
                  <a:lnTo>
                    <a:pt x="78" y="118"/>
                  </a:lnTo>
                  <a:lnTo>
                    <a:pt x="82" y="118"/>
                  </a:lnTo>
                  <a:lnTo>
                    <a:pt x="82" y="115"/>
                  </a:lnTo>
                  <a:lnTo>
                    <a:pt x="85" y="112"/>
                  </a:lnTo>
                  <a:lnTo>
                    <a:pt x="89" y="109"/>
                  </a:lnTo>
                  <a:lnTo>
                    <a:pt x="91" y="109"/>
                  </a:lnTo>
                  <a:lnTo>
                    <a:pt x="89" y="107"/>
                  </a:lnTo>
                  <a:lnTo>
                    <a:pt x="89" y="104"/>
                  </a:lnTo>
                  <a:lnTo>
                    <a:pt x="89" y="98"/>
                  </a:lnTo>
                  <a:lnTo>
                    <a:pt x="87" y="96"/>
                  </a:lnTo>
                  <a:lnTo>
                    <a:pt x="85" y="90"/>
                  </a:lnTo>
                  <a:lnTo>
                    <a:pt x="85" y="85"/>
                  </a:lnTo>
                  <a:lnTo>
                    <a:pt x="82" y="79"/>
                  </a:lnTo>
                  <a:lnTo>
                    <a:pt x="80" y="71"/>
                  </a:lnTo>
                  <a:lnTo>
                    <a:pt x="78" y="65"/>
                  </a:lnTo>
                  <a:lnTo>
                    <a:pt x="75" y="63"/>
                  </a:lnTo>
                  <a:lnTo>
                    <a:pt x="73" y="57"/>
                  </a:lnTo>
                  <a:lnTo>
                    <a:pt x="73" y="49"/>
                  </a:lnTo>
                  <a:lnTo>
                    <a:pt x="75" y="46"/>
                  </a:lnTo>
                  <a:lnTo>
                    <a:pt x="78" y="46"/>
                  </a:lnTo>
                  <a:lnTo>
                    <a:pt x="80" y="43"/>
                  </a:lnTo>
                  <a:lnTo>
                    <a:pt x="82" y="43"/>
                  </a:lnTo>
                  <a:lnTo>
                    <a:pt x="85" y="38"/>
                  </a:lnTo>
                  <a:lnTo>
                    <a:pt x="85" y="35"/>
                  </a:lnTo>
                  <a:lnTo>
                    <a:pt x="82" y="27"/>
                  </a:lnTo>
                  <a:lnTo>
                    <a:pt x="82" y="24"/>
                  </a:lnTo>
                  <a:lnTo>
                    <a:pt x="85" y="24"/>
                  </a:lnTo>
                  <a:lnTo>
                    <a:pt x="87" y="16"/>
                  </a:lnTo>
                  <a:lnTo>
                    <a:pt x="82" y="5"/>
                  </a:lnTo>
                  <a:lnTo>
                    <a:pt x="80" y="5"/>
                  </a:lnTo>
                  <a:lnTo>
                    <a:pt x="75" y="2"/>
                  </a:lnTo>
                  <a:lnTo>
                    <a:pt x="71" y="0"/>
                  </a:lnTo>
                  <a:lnTo>
                    <a:pt x="69" y="0"/>
                  </a:lnTo>
                  <a:lnTo>
                    <a:pt x="66" y="2"/>
                  </a:lnTo>
                  <a:lnTo>
                    <a:pt x="64" y="2"/>
                  </a:lnTo>
                  <a:lnTo>
                    <a:pt x="62" y="2"/>
                  </a:lnTo>
                  <a:lnTo>
                    <a:pt x="59" y="5"/>
                  </a:lnTo>
                  <a:lnTo>
                    <a:pt x="55" y="5"/>
                  </a:lnTo>
                  <a:lnTo>
                    <a:pt x="53" y="5"/>
                  </a:lnTo>
                  <a:lnTo>
                    <a:pt x="48" y="8"/>
                  </a:lnTo>
                  <a:lnTo>
                    <a:pt x="46" y="8"/>
                  </a:lnTo>
                  <a:lnTo>
                    <a:pt x="43" y="8"/>
                  </a:lnTo>
                  <a:lnTo>
                    <a:pt x="41" y="8"/>
                  </a:lnTo>
                  <a:lnTo>
                    <a:pt x="39" y="10"/>
                  </a:lnTo>
                  <a:lnTo>
                    <a:pt x="36" y="10"/>
                  </a:lnTo>
                  <a:lnTo>
                    <a:pt x="32" y="13"/>
                  </a:lnTo>
                  <a:lnTo>
                    <a:pt x="34" y="16"/>
                  </a:lnTo>
                  <a:lnTo>
                    <a:pt x="32" y="21"/>
                  </a:lnTo>
                  <a:lnTo>
                    <a:pt x="32" y="27"/>
                  </a:lnTo>
                  <a:lnTo>
                    <a:pt x="32" y="32"/>
                  </a:lnTo>
                  <a:lnTo>
                    <a:pt x="30" y="3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58" name="Freeform 18"/>
            <p:cNvSpPr>
              <a:spLocks noChangeAspect="1"/>
            </p:cNvSpPr>
            <p:nvPr/>
          </p:nvSpPr>
          <p:spPr bwMode="auto">
            <a:xfrm rot="9246">
              <a:off x="-517" y="3207"/>
              <a:ext cx="166" cy="262"/>
            </a:xfrm>
            <a:custGeom>
              <a:avLst/>
              <a:gdLst>
                <a:gd name="T0" fmla="*/ 2147483647 w 92"/>
                <a:gd name="T1" fmla="*/ 2147483647 h 187"/>
                <a:gd name="T2" fmla="*/ 2147483647 w 92"/>
                <a:gd name="T3" fmla="*/ 2147483647 h 187"/>
                <a:gd name="T4" fmla="*/ 2147483647 w 92"/>
                <a:gd name="T5" fmla="*/ 2147483647 h 187"/>
                <a:gd name="T6" fmla="*/ 2147483647 w 92"/>
                <a:gd name="T7" fmla="*/ 2147483647 h 187"/>
                <a:gd name="T8" fmla="*/ 2147483647 w 92"/>
                <a:gd name="T9" fmla="*/ 2147483647 h 187"/>
                <a:gd name="T10" fmla="*/ 2147483647 w 92"/>
                <a:gd name="T11" fmla="*/ 2147483647 h 187"/>
                <a:gd name="T12" fmla="*/ 2147483647 w 92"/>
                <a:gd name="T13" fmla="*/ 2147483647 h 187"/>
                <a:gd name="T14" fmla="*/ 2147483647 w 92"/>
                <a:gd name="T15" fmla="*/ 2147483647 h 187"/>
                <a:gd name="T16" fmla="*/ 2147483647 w 92"/>
                <a:gd name="T17" fmla="*/ 2147483647 h 187"/>
                <a:gd name="T18" fmla="*/ 2147483647 w 92"/>
                <a:gd name="T19" fmla="*/ 2147483647 h 187"/>
                <a:gd name="T20" fmla="*/ 2147483647 w 92"/>
                <a:gd name="T21" fmla="*/ 2147483647 h 187"/>
                <a:gd name="T22" fmla="*/ 2147483647 w 92"/>
                <a:gd name="T23" fmla="*/ 0 h 187"/>
                <a:gd name="T24" fmla="*/ 2147483647 w 92"/>
                <a:gd name="T25" fmla="*/ 2147483647 h 187"/>
                <a:gd name="T26" fmla="*/ 2147483647 w 92"/>
                <a:gd name="T27" fmla="*/ 2147483647 h 187"/>
                <a:gd name="T28" fmla="*/ 2147483647 w 92"/>
                <a:gd name="T29" fmla="*/ 2147483647 h 187"/>
                <a:gd name="T30" fmla="*/ 2147483647 w 92"/>
                <a:gd name="T31" fmla="*/ 2147483647 h 187"/>
                <a:gd name="T32" fmla="*/ 2147483647 w 92"/>
                <a:gd name="T33" fmla="*/ 2147483647 h 187"/>
                <a:gd name="T34" fmla="*/ 2147483647 w 92"/>
                <a:gd name="T35" fmla="*/ 2147483647 h 187"/>
                <a:gd name="T36" fmla="*/ 2147483647 w 92"/>
                <a:gd name="T37" fmla="*/ 2147483647 h 187"/>
                <a:gd name="T38" fmla="*/ 2147483647 w 92"/>
                <a:gd name="T39" fmla="*/ 2147483647 h 187"/>
                <a:gd name="T40" fmla="*/ 2147483647 w 92"/>
                <a:gd name="T41" fmla="*/ 2147483647 h 187"/>
                <a:gd name="T42" fmla="*/ 2147483647 w 92"/>
                <a:gd name="T43" fmla="*/ 2147483647 h 187"/>
                <a:gd name="T44" fmla="*/ 2147483647 w 92"/>
                <a:gd name="T45" fmla="*/ 2147483647 h 187"/>
                <a:gd name="T46" fmla="*/ 2147483647 w 92"/>
                <a:gd name="T47" fmla="*/ 2147483647 h 187"/>
                <a:gd name="T48" fmla="*/ 2147483647 w 92"/>
                <a:gd name="T49" fmla="*/ 2147483647 h 187"/>
                <a:gd name="T50" fmla="*/ 2147483647 w 92"/>
                <a:gd name="T51" fmla="*/ 2147483647 h 187"/>
                <a:gd name="T52" fmla="*/ 0 w 92"/>
                <a:gd name="T53" fmla="*/ 2147483647 h 187"/>
                <a:gd name="T54" fmla="*/ 2147483647 w 92"/>
                <a:gd name="T55" fmla="*/ 2147483647 h 187"/>
                <a:gd name="T56" fmla="*/ 2147483647 w 92"/>
                <a:gd name="T57" fmla="*/ 2147483647 h 187"/>
                <a:gd name="T58" fmla="*/ 2147483647 w 92"/>
                <a:gd name="T59" fmla="*/ 2147483647 h 187"/>
                <a:gd name="T60" fmla="*/ 2147483647 w 92"/>
                <a:gd name="T61" fmla="*/ 2147483647 h 187"/>
                <a:gd name="T62" fmla="*/ 2147483647 w 92"/>
                <a:gd name="T63" fmla="*/ 2147483647 h 187"/>
                <a:gd name="T64" fmla="*/ 2147483647 w 92"/>
                <a:gd name="T65" fmla="*/ 2147483647 h 187"/>
                <a:gd name="T66" fmla="*/ 2147483647 w 92"/>
                <a:gd name="T67" fmla="*/ 2147483647 h 187"/>
                <a:gd name="T68" fmla="*/ 2147483647 w 92"/>
                <a:gd name="T69" fmla="*/ 2147483647 h 187"/>
                <a:gd name="T70" fmla="*/ 2147483647 w 92"/>
                <a:gd name="T71" fmla="*/ 2147483647 h 187"/>
                <a:gd name="T72" fmla="*/ 2147483647 w 92"/>
                <a:gd name="T73" fmla="*/ 2147483647 h 187"/>
                <a:gd name="T74" fmla="*/ 2147483647 w 92"/>
                <a:gd name="T75" fmla="*/ 2147483647 h 187"/>
                <a:gd name="T76" fmla="*/ 2147483647 w 92"/>
                <a:gd name="T77" fmla="*/ 2147483647 h 187"/>
                <a:gd name="T78" fmla="*/ 2147483647 w 92"/>
                <a:gd name="T79" fmla="*/ 2147483647 h 187"/>
                <a:gd name="T80" fmla="*/ 2147483647 w 92"/>
                <a:gd name="T81" fmla="*/ 2147483647 h 187"/>
                <a:gd name="T82" fmla="*/ 2147483647 w 92"/>
                <a:gd name="T83" fmla="*/ 2147483647 h 187"/>
                <a:gd name="T84" fmla="*/ 2147483647 w 92"/>
                <a:gd name="T85" fmla="*/ 2147483647 h 187"/>
                <a:gd name="T86" fmla="*/ 2147483647 w 92"/>
                <a:gd name="T87" fmla="*/ 2147483647 h 187"/>
                <a:gd name="T88" fmla="*/ 2147483647 w 92"/>
                <a:gd name="T89" fmla="*/ 2147483647 h 187"/>
                <a:gd name="T90" fmla="*/ 2147483647 w 92"/>
                <a:gd name="T91" fmla="*/ 2147483647 h 187"/>
                <a:gd name="T92" fmla="*/ 2147483647 w 92"/>
                <a:gd name="T93" fmla="*/ 2147483647 h 187"/>
                <a:gd name="T94" fmla="*/ 2147483647 w 92"/>
                <a:gd name="T95" fmla="*/ 2147483647 h 187"/>
                <a:gd name="T96" fmla="*/ 2147483647 w 92"/>
                <a:gd name="T97" fmla="*/ 2147483647 h 1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
                <a:gd name="T148" fmla="*/ 0 h 187"/>
                <a:gd name="T149" fmla="*/ 92 w 92"/>
                <a:gd name="T150" fmla="*/ 187 h 1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 h="187">
                  <a:moveTo>
                    <a:pt x="92" y="105"/>
                  </a:moveTo>
                  <a:lnTo>
                    <a:pt x="92" y="102"/>
                  </a:lnTo>
                  <a:lnTo>
                    <a:pt x="87" y="99"/>
                  </a:lnTo>
                  <a:lnTo>
                    <a:pt x="83" y="94"/>
                  </a:lnTo>
                  <a:lnTo>
                    <a:pt x="83" y="88"/>
                  </a:lnTo>
                  <a:lnTo>
                    <a:pt x="85" y="85"/>
                  </a:lnTo>
                  <a:lnTo>
                    <a:pt x="83" y="83"/>
                  </a:lnTo>
                  <a:lnTo>
                    <a:pt x="83" y="77"/>
                  </a:lnTo>
                  <a:lnTo>
                    <a:pt x="83" y="72"/>
                  </a:lnTo>
                  <a:lnTo>
                    <a:pt x="78" y="66"/>
                  </a:lnTo>
                  <a:lnTo>
                    <a:pt x="78" y="64"/>
                  </a:lnTo>
                  <a:lnTo>
                    <a:pt x="76" y="64"/>
                  </a:lnTo>
                  <a:lnTo>
                    <a:pt x="71" y="64"/>
                  </a:lnTo>
                  <a:lnTo>
                    <a:pt x="69" y="61"/>
                  </a:lnTo>
                  <a:lnTo>
                    <a:pt x="64" y="58"/>
                  </a:lnTo>
                  <a:lnTo>
                    <a:pt x="64" y="53"/>
                  </a:lnTo>
                  <a:lnTo>
                    <a:pt x="64" y="47"/>
                  </a:lnTo>
                  <a:lnTo>
                    <a:pt x="67" y="44"/>
                  </a:lnTo>
                  <a:lnTo>
                    <a:pt x="67" y="42"/>
                  </a:lnTo>
                  <a:lnTo>
                    <a:pt x="73" y="33"/>
                  </a:lnTo>
                  <a:lnTo>
                    <a:pt x="76" y="25"/>
                  </a:lnTo>
                  <a:lnTo>
                    <a:pt x="80" y="17"/>
                  </a:lnTo>
                  <a:lnTo>
                    <a:pt x="76" y="6"/>
                  </a:lnTo>
                  <a:lnTo>
                    <a:pt x="71" y="0"/>
                  </a:lnTo>
                  <a:lnTo>
                    <a:pt x="67" y="0"/>
                  </a:lnTo>
                  <a:lnTo>
                    <a:pt x="64" y="3"/>
                  </a:lnTo>
                  <a:lnTo>
                    <a:pt x="60" y="9"/>
                  </a:lnTo>
                  <a:lnTo>
                    <a:pt x="57" y="20"/>
                  </a:lnTo>
                  <a:lnTo>
                    <a:pt x="48" y="20"/>
                  </a:lnTo>
                  <a:lnTo>
                    <a:pt x="39" y="22"/>
                  </a:lnTo>
                  <a:lnTo>
                    <a:pt x="30" y="20"/>
                  </a:lnTo>
                  <a:lnTo>
                    <a:pt x="28" y="22"/>
                  </a:lnTo>
                  <a:lnTo>
                    <a:pt x="25" y="25"/>
                  </a:lnTo>
                  <a:lnTo>
                    <a:pt x="23" y="28"/>
                  </a:lnTo>
                  <a:lnTo>
                    <a:pt x="21" y="31"/>
                  </a:lnTo>
                  <a:lnTo>
                    <a:pt x="23" y="36"/>
                  </a:lnTo>
                  <a:lnTo>
                    <a:pt x="18" y="44"/>
                  </a:lnTo>
                  <a:lnTo>
                    <a:pt x="18" y="50"/>
                  </a:lnTo>
                  <a:lnTo>
                    <a:pt x="16" y="58"/>
                  </a:lnTo>
                  <a:lnTo>
                    <a:pt x="14" y="61"/>
                  </a:lnTo>
                  <a:lnTo>
                    <a:pt x="9" y="61"/>
                  </a:lnTo>
                  <a:lnTo>
                    <a:pt x="9" y="66"/>
                  </a:lnTo>
                  <a:lnTo>
                    <a:pt x="9" y="69"/>
                  </a:lnTo>
                  <a:lnTo>
                    <a:pt x="14" y="80"/>
                  </a:lnTo>
                  <a:lnTo>
                    <a:pt x="12" y="88"/>
                  </a:lnTo>
                  <a:lnTo>
                    <a:pt x="9" y="88"/>
                  </a:lnTo>
                  <a:lnTo>
                    <a:pt x="9" y="91"/>
                  </a:lnTo>
                  <a:lnTo>
                    <a:pt x="12" y="99"/>
                  </a:lnTo>
                  <a:lnTo>
                    <a:pt x="12" y="102"/>
                  </a:lnTo>
                  <a:lnTo>
                    <a:pt x="9" y="107"/>
                  </a:lnTo>
                  <a:lnTo>
                    <a:pt x="7" y="107"/>
                  </a:lnTo>
                  <a:lnTo>
                    <a:pt x="5" y="110"/>
                  </a:lnTo>
                  <a:lnTo>
                    <a:pt x="2" y="110"/>
                  </a:lnTo>
                  <a:lnTo>
                    <a:pt x="0" y="113"/>
                  </a:lnTo>
                  <a:lnTo>
                    <a:pt x="0" y="121"/>
                  </a:lnTo>
                  <a:lnTo>
                    <a:pt x="2" y="127"/>
                  </a:lnTo>
                  <a:lnTo>
                    <a:pt x="5" y="129"/>
                  </a:lnTo>
                  <a:lnTo>
                    <a:pt x="7" y="135"/>
                  </a:lnTo>
                  <a:lnTo>
                    <a:pt x="9" y="143"/>
                  </a:lnTo>
                  <a:lnTo>
                    <a:pt x="12" y="149"/>
                  </a:lnTo>
                  <a:lnTo>
                    <a:pt x="12" y="154"/>
                  </a:lnTo>
                  <a:lnTo>
                    <a:pt x="14" y="160"/>
                  </a:lnTo>
                  <a:lnTo>
                    <a:pt x="16" y="162"/>
                  </a:lnTo>
                  <a:lnTo>
                    <a:pt x="16" y="168"/>
                  </a:lnTo>
                  <a:lnTo>
                    <a:pt x="16" y="171"/>
                  </a:lnTo>
                  <a:lnTo>
                    <a:pt x="18" y="173"/>
                  </a:lnTo>
                  <a:lnTo>
                    <a:pt x="16" y="176"/>
                  </a:lnTo>
                  <a:lnTo>
                    <a:pt x="16" y="182"/>
                  </a:lnTo>
                  <a:lnTo>
                    <a:pt x="21" y="184"/>
                  </a:lnTo>
                  <a:lnTo>
                    <a:pt x="25" y="187"/>
                  </a:lnTo>
                  <a:lnTo>
                    <a:pt x="25" y="184"/>
                  </a:lnTo>
                  <a:lnTo>
                    <a:pt x="32" y="179"/>
                  </a:lnTo>
                  <a:lnTo>
                    <a:pt x="39" y="173"/>
                  </a:lnTo>
                  <a:lnTo>
                    <a:pt x="41" y="171"/>
                  </a:lnTo>
                  <a:lnTo>
                    <a:pt x="46" y="171"/>
                  </a:lnTo>
                  <a:lnTo>
                    <a:pt x="48" y="168"/>
                  </a:lnTo>
                  <a:lnTo>
                    <a:pt x="48" y="162"/>
                  </a:lnTo>
                  <a:lnTo>
                    <a:pt x="48" y="160"/>
                  </a:lnTo>
                  <a:lnTo>
                    <a:pt x="48" y="157"/>
                  </a:lnTo>
                  <a:lnTo>
                    <a:pt x="53" y="154"/>
                  </a:lnTo>
                  <a:lnTo>
                    <a:pt x="53" y="149"/>
                  </a:lnTo>
                  <a:lnTo>
                    <a:pt x="55" y="143"/>
                  </a:lnTo>
                  <a:lnTo>
                    <a:pt x="55" y="138"/>
                  </a:lnTo>
                  <a:lnTo>
                    <a:pt x="55" y="132"/>
                  </a:lnTo>
                  <a:lnTo>
                    <a:pt x="57" y="127"/>
                  </a:lnTo>
                  <a:lnTo>
                    <a:pt x="55" y="121"/>
                  </a:lnTo>
                  <a:lnTo>
                    <a:pt x="55" y="116"/>
                  </a:lnTo>
                  <a:lnTo>
                    <a:pt x="57" y="113"/>
                  </a:lnTo>
                  <a:lnTo>
                    <a:pt x="62" y="113"/>
                  </a:lnTo>
                  <a:lnTo>
                    <a:pt x="69" y="116"/>
                  </a:lnTo>
                  <a:lnTo>
                    <a:pt x="71" y="116"/>
                  </a:lnTo>
                  <a:lnTo>
                    <a:pt x="73" y="113"/>
                  </a:lnTo>
                  <a:lnTo>
                    <a:pt x="78" y="110"/>
                  </a:lnTo>
                  <a:lnTo>
                    <a:pt x="80" y="110"/>
                  </a:lnTo>
                  <a:lnTo>
                    <a:pt x="85" y="113"/>
                  </a:lnTo>
                  <a:lnTo>
                    <a:pt x="90" y="116"/>
                  </a:lnTo>
                  <a:lnTo>
                    <a:pt x="92" y="110"/>
                  </a:lnTo>
                  <a:lnTo>
                    <a:pt x="92" y="10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59" name="Freeform 19"/>
            <p:cNvSpPr>
              <a:spLocks noChangeAspect="1"/>
            </p:cNvSpPr>
            <p:nvPr/>
          </p:nvSpPr>
          <p:spPr bwMode="auto">
            <a:xfrm rot="9246">
              <a:off x="-517" y="3207"/>
              <a:ext cx="166" cy="262"/>
            </a:xfrm>
            <a:custGeom>
              <a:avLst/>
              <a:gdLst>
                <a:gd name="T0" fmla="*/ 2147483647 w 92"/>
                <a:gd name="T1" fmla="*/ 2147483647 h 187"/>
                <a:gd name="T2" fmla="*/ 2147483647 w 92"/>
                <a:gd name="T3" fmla="*/ 2147483647 h 187"/>
                <a:gd name="T4" fmla="*/ 2147483647 w 92"/>
                <a:gd name="T5" fmla="*/ 2147483647 h 187"/>
                <a:gd name="T6" fmla="*/ 2147483647 w 92"/>
                <a:gd name="T7" fmla="*/ 2147483647 h 187"/>
                <a:gd name="T8" fmla="*/ 2147483647 w 92"/>
                <a:gd name="T9" fmla="*/ 2147483647 h 187"/>
                <a:gd name="T10" fmla="*/ 2147483647 w 92"/>
                <a:gd name="T11" fmla="*/ 2147483647 h 187"/>
                <a:gd name="T12" fmla="*/ 2147483647 w 92"/>
                <a:gd name="T13" fmla="*/ 2147483647 h 187"/>
                <a:gd name="T14" fmla="*/ 2147483647 w 92"/>
                <a:gd name="T15" fmla="*/ 2147483647 h 187"/>
                <a:gd name="T16" fmla="*/ 2147483647 w 92"/>
                <a:gd name="T17" fmla="*/ 2147483647 h 187"/>
                <a:gd name="T18" fmla="*/ 2147483647 w 92"/>
                <a:gd name="T19" fmla="*/ 2147483647 h 187"/>
                <a:gd name="T20" fmla="*/ 2147483647 w 92"/>
                <a:gd name="T21" fmla="*/ 2147483647 h 187"/>
                <a:gd name="T22" fmla="*/ 2147483647 w 92"/>
                <a:gd name="T23" fmla="*/ 0 h 187"/>
                <a:gd name="T24" fmla="*/ 2147483647 w 92"/>
                <a:gd name="T25" fmla="*/ 2147483647 h 187"/>
                <a:gd name="T26" fmla="*/ 2147483647 w 92"/>
                <a:gd name="T27" fmla="*/ 2147483647 h 187"/>
                <a:gd name="T28" fmla="*/ 2147483647 w 92"/>
                <a:gd name="T29" fmla="*/ 2147483647 h 187"/>
                <a:gd name="T30" fmla="*/ 2147483647 w 92"/>
                <a:gd name="T31" fmla="*/ 2147483647 h 187"/>
                <a:gd name="T32" fmla="*/ 2147483647 w 92"/>
                <a:gd name="T33" fmla="*/ 2147483647 h 187"/>
                <a:gd name="T34" fmla="*/ 2147483647 w 92"/>
                <a:gd name="T35" fmla="*/ 2147483647 h 187"/>
                <a:gd name="T36" fmla="*/ 2147483647 w 92"/>
                <a:gd name="T37" fmla="*/ 2147483647 h 187"/>
                <a:gd name="T38" fmla="*/ 2147483647 w 92"/>
                <a:gd name="T39" fmla="*/ 2147483647 h 187"/>
                <a:gd name="T40" fmla="*/ 2147483647 w 92"/>
                <a:gd name="T41" fmla="*/ 2147483647 h 187"/>
                <a:gd name="T42" fmla="*/ 2147483647 w 92"/>
                <a:gd name="T43" fmla="*/ 2147483647 h 187"/>
                <a:gd name="T44" fmla="*/ 2147483647 w 92"/>
                <a:gd name="T45" fmla="*/ 2147483647 h 187"/>
                <a:gd name="T46" fmla="*/ 2147483647 w 92"/>
                <a:gd name="T47" fmla="*/ 2147483647 h 187"/>
                <a:gd name="T48" fmla="*/ 2147483647 w 92"/>
                <a:gd name="T49" fmla="*/ 2147483647 h 187"/>
                <a:gd name="T50" fmla="*/ 2147483647 w 92"/>
                <a:gd name="T51" fmla="*/ 2147483647 h 187"/>
                <a:gd name="T52" fmla="*/ 0 w 92"/>
                <a:gd name="T53" fmla="*/ 2147483647 h 187"/>
                <a:gd name="T54" fmla="*/ 2147483647 w 92"/>
                <a:gd name="T55" fmla="*/ 2147483647 h 187"/>
                <a:gd name="T56" fmla="*/ 2147483647 w 92"/>
                <a:gd name="T57" fmla="*/ 2147483647 h 187"/>
                <a:gd name="T58" fmla="*/ 2147483647 w 92"/>
                <a:gd name="T59" fmla="*/ 2147483647 h 187"/>
                <a:gd name="T60" fmla="*/ 2147483647 w 92"/>
                <a:gd name="T61" fmla="*/ 2147483647 h 187"/>
                <a:gd name="T62" fmla="*/ 2147483647 w 92"/>
                <a:gd name="T63" fmla="*/ 2147483647 h 187"/>
                <a:gd name="T64" fmla="*/ 2147483647 w 92"/>
                <a:gd name="T65" fmla="*/ 2147483647 h 187"/>
                <a:gd name="T66" fmla="*/ 2147483647 w 92"/>
                <a:gd name="T67" fmla="*/ 2147483647 h 187"/>
                <a:gd name="T68" fmla="*/ 2147483647 w 92"/>
                <a:gd name="T69" fmla="*/ 2147483647 h 187"/>
                <a:gd name="T70" fmla="*/ 2147483647 w 92"/>
                <a:gd name="T71" fmla="*/ 2147483647 h 187"/>
                <a:gd name="T72" fmla="*/ 2147483647 w 92"/>
                <a:gd name="T73" fmla="*/ 2147483647 h 187"/>
                <a:gd name="T74" fmla="*/ 2147483647 w 92"/>
                <a:gd name="T75" fmla="*/ 2147483647 h 187"/>
                <a:gd name="T76" fmla="*/ 2147483647 w 92"/>
                <a:gd name="T77" fmla="*/ 2147483647 h 187"/>
                <a:gd name="T78" fmla="*/ 2147483647 w 92"/>
                <a:gd name="T79" fmla="*/ 2147483647 h 187"/>
                <a:gd name="T80" fmla="*/ 2147483647 w 92"/>
                <a:gd name="T81" fmla="*/ 2147483647 h 187"/>
                <a:gd name="T82" fmla="*/ 2147483647 w 92"/>
                <a:gd name="T83" fmla="*/ 2147483647 h 187"/>
                <a:gd name="T84" fmla="*/ 2147483647 w 92"/>
                <a:gd name="T85" fmla="*/ 2147483647 h 187"/>
                <a:gd name="T86" fmla="*/ 2147483647 w 92"/>
                <a:gd name="T87" fmla="*/ 2147483647 h 187"/>
                <a:gd name="T88" fmla="*/ 2147483647 w 92"/>
                <a:gd name="T89" fmla="*/ 2147483647 h 187"/>
                <a:gd name="T90" fmla="*/ 2147483647 w 92"/>
                <a:gd name="T91" fmla="*/ 2147483647 h 187"/>
                <a:gd name="T92" fmla="*/ 2147483647 w 92"/>
                <a:gd name="T93" fmla="*/ 2147483647 h 187"/>
                <a:gd name="T94" fmla="*/ 2147483647 w 92"/>
                <a:gd name="T95" fmla="*/ 2147483647 h 187"/>
                <a:gd name="T96" fmla="*/ 2147483647 w 92"/>
                <a:gd name="T97" fmla="*/ 2147483647 h 1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
                <a:gd name="T148" fmla="*/ 0 h 187"/>
                <a:gd name="T149" fmla="*/ 92 w 92"/>
                <a:gd name="T150" fmla="*/ 187 h 1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 h="187">
                  <a:moveTo>
                    <a:pt x="92" y="105"/>
                  </a:moveTo>
                  <a:lnTo>
                    <a:pt x="92" y="102"/>
                  </a:lnTo>
                  <a:lnTo>
                    <a:pt x="87" y="99"/>
                  </a:lnTo>
                  <a:lnTo>
                    <a:pt x="83" y="94"/>
                  </a:lnTo>
                  <a:lnTo>
                    <a:pt x="83" y="88"/>
                  </a:lnTo>
                  <a:lnTo>
                    <a:pt x="85" y="85"/>
                  </a:lnTo>
                  <a:lnTo>
                    <a:pt x="83" y="83"/>
                  </a:lnTo>
                  <a:lnTo>
                    <a:pt x="83" y="77"/>
                  </a:lnTo>
                  <a:lnTo>
                    <a:pt x="83" y="72"/>
                  </a:lnTo>
                  <a:lnTo>
                    <a:pt x="78" y="66"/>
                  </a:lnTo>
                  <a:lnTo>
                    <a:pt x="78" y="64"/>
                  </a:lnTo>
                  <a:lnTo>
                    <a:pt x="76" y="64"/>
                  </a:lnTo>
                  <a:lnTo>
                    <a:pt x="71" y="64"/>
                  </a:lnTo>
                  <a:lnTo>
                    <a:pt x="69" y="61"/>
                  </a:lnTo>
                  <a:lnTo>
                    <a:pt x="64" y="58"/>
                  </a:lnTo>
                  <a:lnTo>
                    <a:pt x="64" y="53"/>
                  </a:lnTo>
                  <a:lnTo>
                    <a:pt x="64" y="47"/>
                  </a:lnTo>
                  <a:lnTo>
                    <a:pt x="67" y="44"/>
                  </a:lnTo>
                  <a:lnTo>
                    <a:pt x="67" y="42"/>
                  </a:lnTo>
                  <a:lnTo>
                    <a:pt x="73" y="33"/>
                  </a:lnTo>
                  <a:lnTo>
                    <a:pt x="76" y="25"/>
                  </a:lnTo>
                  <a:lnTo>
                    <a:pt x="80" y="17"/>
                  </a:lnTo>
                  <a:lnTo>
                    <a:pt x="76" y="6"/>
                  </a:lnTo>
                  <a:lnTo>
                    <a:pt x="71" y="0"/>
                  </a:lnTo>
                  <a:lnTo>
                    <a:pt x="67" y="0"/>
                  </a:lnTo>
                  <a:lnTo>
                    <a:pt x="64" y="3"/>
                  </a:lnTo>
                  <a:lnTo>
                    <a:pt x="60" y="9"/>
                  </a:lnTo>
                  <a:lnTo>
                    <a:pt x="57" y="20"/>
                  </a:lnTo>
                  <a:lnTo>
                    <a:pt x="48" y="20"/>
                  </a:lnTo>
                  <a:lnTo>
                    <a:pt x="39" y="22"/>
                  </a:lnTo>
                  <a:lnTo>
                    <a:pt x="30" y="20"/>
                  </a:lnTo>
                  <a:lnTo>
                    <a:pt x="28" y="22"/>
                  </a:lnTo>
                  <a:lnTo>
                    <a:pt x="25" y="25"/>
                  </a:lnTo>
                  <a:lnTo>
                    <a:pt x="23" y="28"/>
                  </a:lnTo>
                  <a:lnTo>
                    <a:pt x="21" y="31"/>
                  </a:lnTo>
                  <a:lnTo>
                    <a:pt x="23" y="36"/>
                  </a:lnTo>
                  <a:lnTo>
                    <a:pt x="18" y="44"/>
                  </a:lnTo>
                  <a:lnTo>
                    <a:pt x="18" y="50"/>
                  </a:lnTo>
                  <a:lnTo>
                    <a:pt x="16" y="58"/>
                  </a:lnTo>
                  <a:lnTo>
                    <a:pt x="14" y="61"/>
                  </a:lnTo>
                  <a:lnTo>
                    <a:pt x="9" y="61"/>
                  </a:lnTo>
                  <a:lnTo>
                    <a:pt x="9" y="66"/>
                  </a:lnTo>
                  <a:lnTo>
                    <a:pt x="9" y="69"/>
                  </a:lnTo>
                  <a:lnTo>
                    <a:pt x="14" y="80"/>
                  </a:lnTo>
                  <a:lnTo>
                    <a:pt x="12" y="88"/>
                  </a:lnTo>
                  <a:lnTo>
                    <a:pt x="9" y="88"/>
                  </a:lnTo>
                  <a:lnTo>
                    <a:pt x="9" y="91"/>
                  </a:lnTo>
                  <a:lnTo>
                    <a:pt x="12" y="99"/>
                  </a:lnTo>
                  <a:lnTo>
                    <a:pt x="12" y="102"/>
                  </a:lnTo>
                  <a:lnTo>
                    <a:pt x="9" y="107"/>
                  </a:lnTo>
                  <a:lnTo>
                    <a:pt x="7" y="107"/>
                  </a:lnTo>
                  <a:lnTo>
                    <a:pt x="5" y="110"/>
                  </a:lnTo>
                  <a:lnTo>
                    <a:pt x="2" y="110"/>
                  </a:lnTo>
                  <a:lnTo>
                    <a:pt x="0" y="113"/>
                  </a:lnTo>
                  <a:lnTo>
                    <a:pt x="0" y="121"/>
                  </a:lnTo>
                  <a:lnTo>
                    <a:pt x="2" y="127"/>
                  </a:lnTo>
                  <a:lnTo>
                    <a:pt x="5" y="129"/>
                  </a:lnTo>
                  <a:lnTo>
                    <a:pt x="7" y="135"/>
                  </a:lnTo>
                  <a:lnTo>
                    <a:pt x="9" y="143"/>
                  </a:lnTo>
                  <a:lnTo>
                    <a:pt x="12" y="149"/>
                  </a:lnTo>
                  <a:lnTo>
                    <a:pt x="12" y="154"/>
                  </a:lnTo>
                  <a:lnTo>
                    <a:pt x="14" y="160"/>
                  </a:lnTo>
                  <a:lnTo>
                    <a:pt x="16" y="162"/>
                  </a:lnTo>
                  <a:lnTo>
                    <a:pt x="16" y="168"/>
                  </a:lnTo>
                  <a:lnTo>
                    <a:pt x="16" y="171"/>
                  </a:lnTo>
                  <a:lnTo>
                    <a:pt x="18" y="173"/>
                  </a:lnTo>
                  <a:lnTo>
                    <a:pt x="16" y="176"/>
                  </a:lnTo>
                  <a:lnTo>
                    <a:pt x="16" y="182"/>
                  </a:lnTo>
                  <a:lnTo>
                    <a:pt x="21" y="184"/>
                  </a:lnTo>
                  <a:lnTo>
                    <a:pt x="25" y="187"/>
                  </a:lnTo>
                  <a:lnTo>
                    <a:pt x="25" y="184"/>
                  </a:lnTo>
                  <a:lnTo>
                    <a:pt x="32" y="179"/>
                  </a:lnTo>
                  <a:lnTo>
                    <a:pt x="39" y="173"/>
                  </a:lnTo>
                  <a:lnTo>
                    <a:pt x="41" y="171"/>
                  </a:lnTo>
                  <a:lnTo>
                    <a:pt x="46" y="171"/>
                  </a:lnTo>
                  <a:lnTo>
                    <a:pt x="48" y="168"/>
                  </a:lnTo>
                  <a:lnTo>
                    <a:pt x="48" y="162"/>
                  </a:lnTo>
                  <a:lnTo>
                    <a:pt x="48" y="160"/>
                  </a:lnTo>
                  <a:lnTo>
                    <a:pt x="48" y="157"/>
                  </a:lnTo>
                  <a:lnTo>
                    <a:pt x="53" y="154"/>
                  </a:lnTo>
                  <a:lnTo>
                    <a:pt x="53" y="149"/>
                  </a:lnTo>
                  <a:lnTo>
                    <a:pt x="55" y="143"/>
                  </a:lnTo>
                  <a:lnTo>
                    <a:pt x="55" y="138"/>
                  </a:lnTo>
                  <a:lnTo>
                    <a:pt x="55" y="132"/>
                  </a:lnTo>
                  <a:lnTo>
                    <a:pt x="57" y="127"/>
                  </a:lnTo>
                  <a:lnTo>
                    <a:pt x="55" y="121"/>
                  </a:lnTo>
                  <a:lnTo>
                    <a:pt x="55" y="116"/>
                  </a:lnTo>
                  <a:lnTo>
                    <a:pt x="57" y="113"/>
                  </a:lnTo>
                  <a:lnTo>
                    <a:pt x="62" y="113"/>
                  </a:lnTo>
                  <a:lnTo>
                    <a:pt x="69" y="116"/>
                  </a:lnTo>
                  <a:lnTo>
                    <a:pt x="71" y="116"/>
                  </a:lnTo>
                  <a:lnTo>
                    <a:pt x="73" y="113"/>
                  </a:lnTo>
                  <a:lnTo>
                    <a:pt x="78" y="110"/>
                  </a:lnTo>
                  <a:lnTo>
                    <a:pt x="80" y="110"/>
                  </a:lnTo>
                  <a:lnTo>
                    <a:pt x="85" y="113"/>
                  </a:lnTo>
                  <a:lnTo>
                    <a:pt x="90" y="116"/>
                  </a:lnTo>
                  <a:lnTo>
                    <a:pt x="92" y="110"/>
                  </a:lnTo>
                  <a:lnTo>
                    <a:pt x="92" y="10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60" name="Freeform 20"/>
            <p:cNvSpPr>
              <a:spLocks noChangeAspect="1"/>
            </p:cNvSpPr>
            <p:nvPr/>
          </p:nvSpPr>
          <p:spPr bwMode="auto">
            <a:xfrm rot="9246">
              <a:off x="-776" y="3501"/>
              <a:ext cx="61" cy="94"/>
            </a:xfrm>
            <a:custGeom>
              <a:avLst/>
              <a:gdLst>
                <a:gd name="T0" fmla="*/ 2147483647 w 34"/>
                <a:gd name="T1" fmla="*/ 0 h 66"/>
                <a:gd name="T2" fmla="*/ 2147483647 w 34"/>
                <a:gd name="T3" fmla="*/ 0 h 66"/>
                <a:gd name="T4" fmla="*/ 2147483647 w 34"/>
                <a:gd name="T5" fmla="*/ 0 h 66"/>
                <a:gd name="T6" fmla="*/ 2147483647 w 34"/>
                <a:gd name="T7" fmla="*/ 2147483647 h 66"/>
                <a:gd name="T8" fmla="*/ 2147483647 w 34"/>
                <a:gd name="T9" fmla="*/ 2147483647 h 66"/>
                <a:gd name="T10" fmla="*/ 2147483647 w 34"/>
                <a:gd name="T11" fmla="*/ 2147483647 h 66"/>
                <a:gd name="T12" fmla="*/ 2147483647 w 34"/>
                <a:gd name="T13" fmla="*/ 2147483647 h 66"/>
                <a:gd name="T14" fmla="*/ 2147483647 w 34"/>
                <a:gd name="T15" fmla="*/ 2147483647 h 66"/>
                <a:gd name="T16" fmla="*/ 2147483647 w 34"/>
                <a:gd name="T17" fmla="*/ 2147483647 h 66"/>
                <a:gd name="T18" fmla="*/ 2147483647 w 34"/>
                <a:gd name="T19" fmla="*/ 2147483647 h 66"/>
                <a:gd name="T20" fmla="*/ 2147483647 w 34"/>
                <a:gd name="T21" fmla="*/ 2147483647 h 66"/>
                <a:gd name="T22" fmla="*/ 2147483647 w 34"/>
                <a:gd name="T23" fmla="*/ 2147483647 h 66"/>
                <a:gd name="T24" fmla="*/ 2147483647 w 34"/>
                <a:gd name="T25" fmla="*/ 2147483647 h 66"/>
                <a:gd name="T26" fmla="*/ 2147483647 w 34"/>
                <a:gd name="T27" fmla="*/ 2147483647 h 66"/>
                <a:gd name="T28" fmla="*/ 2147483647 w 34"/>
                <a:gd name="T29" fmla="*/ 2147483647 h 66"/>
                <a:gd name="T30" fmla="*/ 2147483647 w 34"/>
                <a:gd name="T31" fmla="*/ 2147483647 h 66"/>
                <a:gd name="T32" fmla="*/ 2147483647 w 34"/>
                <a:gd name="T33" fmla="*/ 2147483647 h 66"/>
                <a:gd name="T34" fmla="*/ 2147483647 w 34"/>
                <a:gd name="T35" fmla="*/ 2147483647 h 66"/>
                <a:gd name="T36" fmla="*/ 2147483647 w 34"/>
                <a:gd name="T37" fmla="*/ 2147483647 h 66"/>
                <a:gd name="T38" fmla="*/ 2147483647 w 34"/>
                <a:gd name="T39" fmla="*/ 2147483647 h 66"/>
                <a:gd name="T40" fmla="*/ 2147483647 w 34"/>
                <a:gd name="T41" fmla="*/ 2147483647 h 66"/>
                <a:gd name="T42" fmla="*/ 2147483647 w 34"/>
                <a:gd name="T43" fmla="*/ 2147483647 h 66"/>
                <a:gd name="T44" fmla="*/ 2147483647 w 34"/>
                <a:gd name="T45" fmla="*/ 2147483647 h 66"/>
                <a:gd name="T46" fmla="*/ 0 w 34"/>
                <a:gd name="T47" fmla="*/ 2147483647 h 66"/>
                <a:gd name="T48" fmla="*/ 2147483647 w 34"/>
                <a:gd name="T49" fmla="*/ 2147483647 h 66"/>
                <a:gd name="T50" fmla="*/ 2147483647 w 34"/>
                <a:gd name="T51" fmla="*/ 2147483647 h 66"/>
                <a:gd name="T52" fmla="*/ 2147483647 w 34"/>
                <a:gd name="T53" fmla="*/ 2147483647 h 66"/>
                <a:gd name="T54" fmla="*/ 2147483647 w 34"/>
                <a:gd name="T55" fmla="*/ 2147483647 h 66"/>
                <a:gd name="T56" fmla="*/ 2147483647 w 34"/>
                <a:gd name="T57" fmla="*/ 2147483647 h 66"/>
                <a:gd name="T58" fmla="*/ 2147483647 w 34"/>
                <a:gd name="T59" fmla="*/ 2147483647 h 66"/>
                <a:gd name="T60" fmla="*/ 2147483647 w 34"/>
                <a:gd name="T61" fmla="*/ 2147483647 h 66"/>
                <a:gd name="T62" fmla="*/ 2147483647 w 34"/>
                <a:gd name="T63" fmla="*/ 2147483647 h 66"/>
                <a:gd name="T64" fmla="*/ 2147483647 w 34"/>
                <a:gd name="T65" fmla="*/ 2147483647 h 66"/>
                <a:gd name="T66" fmla="*/ 2147483647 w 34"/>
                <a:gd name="T67" fmla="*/ 2147483647 h 66"/>
                <a:gd name="T68" fmla="*/ 2147483647 w 34"/>
                <a:gd name="T69" fmla="*/ 2147483647 h 66"/>
                <a:gd name="T70" fmla="*/ 2147483647 w 34"/>
                <a:gd name="T71" fmla="*/ 2147483647 h 66"/>
                <a:gd name="T72" fmla="*/ 2147483647 w 34"/>
                <a:gd name="T73" fmla="*/ 2147483647 h 66"/>
                <a:gd name="T74" fmla="*/ 2147483647 w 34"/>
                <a:gd name="T75" fmla="*/ 2147483647 h 66"/>
                <a:gd name="T76" fmla="*/ 2147483647 w 34"/>
                <a:gd name="T77" fmla="*/ 0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66"/>
                <a:gd name="T119" fmla="*/ 34 w 34"/>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66">
                  <a:moveTo>
                    <a:pt x="5" y="0"/>
                  </a:moveTo>
                  <a:lnTo>
                    <a:pt x="9" y="0"/>
                  </a:lnTo>
                  <a:lnTo>
                    <a:pt x="12" y="0"/>
                  </a:lnTo>
                  <a:lnTo>
                    <a:pt x="14" y="3"/>
                  </a:lnTo>
                  <a:lnTo>
                    <a:pt x="16" y="5"/>
                  </a:lnTo>
                  <a:lnTo>
                    <a:pt x="18" y="5"/>
                  </a:lnTo>
                  <a:lnTo>
                    <a:pt x="23" y="5"/>
                  </a:lnTo>
                  <a:lnTo>
                    <a:pt x="25" y="5"/>
                  </a:lnTo>
                  <a:lnTo>
                    <a:pt x="28" y="8"/>
                  </a:lnTo>
                  <a:lnTo>
                    <a:pt x="30" y="11"/>
                  </a:lnTo>
                  <a:lnTo>
                    <a:pt x="32" y="13"/>
                  </a:lnTo>
                  <a:lnTo>
                    <a:pt x="32" y="16"/>
                  </a:lnTo>
                  <a:lnTo>
                    <a:pt x="30" y="19"/>
                  </a:lnTo>
                  <a:lnTo>
                    <a:pt x="34" y="27"/>
                  </a:lnTo>
                  <a:lnTo>
                    <a:pt x="34" y="30"/>
                  </a:lnTo>
                  <a:lnTo>
                    <a:pt x="32" y="33"/>
                  </a:lnTo>
                  <a:lnTo>
                    <a:pt x="30" y="35"/>
                  </a:lnTo>
                  <a:lnTo>
                    <a:pt x="30" y="38"/>
                  </a:lnTo>
                  <a:lnTo>
                    <a:pt x="28" y="44"/>
                  </a:lnTo>
                  <a:lnTo>
                    <a:pt x="28" y="52"/>
                  </a:lnTo>
                  <a:lnTo>
                    <a:pt x="25" y="55"/>
                  </a:lnTo>
                  <a:lnTo>
                    <a:pt x="21" y="60"/>
                  </a:lnTo>
                  <a:lnTo>
                    <a:pt x="9" y="63"/>
                  </a:lnTo>
                  <a:lnTo>
                    <a:pt x="0" y="66"/>
                  </a:lnTo>
                  <a:lnTo>
                    <a:pt x="5" y="60"/>
                  </a:lnTo>
                  <a:lnTo>
                    <a:pt x="7" y="52"/>
                  </a:lnTo>
                  <a:lnTo>
                    <a:pt x="9" y="49"/>
                  </a:lnTo>
                  <a:lnTo>
                    <a:pt x="12" y="46"/>
                  </a:lnTo>
                  <a:lnTo>
                    <a:pt x="12" y="44"/>
                  </a:lnTo>
                  <a:lnTo>
                    <a:pt x="14" y="41"/>
                  </a:lnTo>
                  <a:lnTo>
                    <a:pt x="12" y="33"/>
                  </a:lnTo>
                  <a:lnTo>
                    <a:pt x="9" y="27"/>
                  </a:lnTo>
                  <a:lnTo>
                    <a:pt x="7" y="24"/>
                  </a:lnTo>
                  <a:lnTo>
                    <a:pt x="9" y="19"/>
                  </a:lnTo>
                  <a:lnTo>
                    <a:pt x="12" y="13"/>
                  </a:lnTo>
                  <a:lnTo>
                    <a:pt x="12" y="11"/>
                  </a:lnTo>
                  <a:lnTo>
                    <a:pt x="9" y="8"/>
                  </a:lnTo>
                  <a:lnTo>
                    <a:pt x="7" y="5"/>
                  </a:lnTo>
                  <a:lnTo>
                    <a:pt x="5"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61" name="Freeform 21"/>
            <p:cNvSpPr>
              <a:spLocks noChangeAspect="1"/>
            </p:cNvSpPr>
            <p:nvPr/>
          </p:nvSpPr>
          <p:spPr bwMode="auto">
            <a:xfrm rot="9246">
              <a:off x="-776" y="3501"/>
              <a:ext cx="61" cy="94"/>
            </a:xfrm>
            <a:custGeom>
              <a:avLst/>
              <a:gdLst>
                <a:gd name="T0" fmla="*/ 2147483647 w 34"/>
                <a:gd name="T1" fmla="*/ 0 h 66"/>
                <a:gd name="T2" fmla="*/ 2147483647 w 34"/>
                <a:gd name="T3" fmla="*/ 0 h 66"/>
                <a:gd name="T4" fmla="*/ 2147483647 w 34"/>
                <a:gd name="T5" fmla="*/ 0 h 66"/>
                <a:gd name="T6" fmla="*/ 2147483647 w 34"/>
                <a:gd name="T7" fmla="*/ 2147483647 h 66"/>
                <a:gd name="T8" fmla="*/ 2147483647 w 34"/>
                <a:gd name="T9" fmla="*/ 2147483647 h 66"/>
                <a:gd name="T10" fmla="*/ 2147483647 w 34"/>
                <a:gd name="T11" fmla="*/ 2147483647 h 66"/>
                <a:gd name="T12" fmla="*/ 2147483647 w 34"/>
                <a:gd name="T13" fmla="*/ 2147483647 h 66"/>
                <a:gd name="T14" fmla="*/ 2147483647 w 34"/>
                <a:gd name="T15" fmla="*/ 2147483647 h 66"/>
                <a:gd name="T16" fmla="*/ 2147483647 w 34"/>
                <a:gd name="T17" fmla="*/ 2147483647 h 66"/>
                <a:gd name="T18" fmla="*/ 2147483647 w 34"/>
                <a:gd name="T19" fmla="*/ 2147483647 h 66"/>
                <a:gd name="T20" fmla="*/ 2147483647 w 34"/>
                <a:gd name="T21" fmla="*/ 2147483647 h 66"/>
                <a:gd name="T22" fmla="*/ 2147483647 w 34"/>
                <a:gd name="T23" fmla="*/ 2147483647 h 66"/>
                <a:gd name="T24" fmla="*/ 2147483647 w 34"/>
                <a:gd name="T25" fmla="*/ 2147483647 h 66"/>
                <a:gd name="T26" fmla="*/ 2147483647 w 34"/>
                <a:gd name="T27" fmla="*/ 2147483647 h 66"/>
                <a:gd name="T28" fmla="*/ 2147483647 w 34"/>
                <a:gd name="T29" fmla="*/ 2147483647 h 66"/>
                <a:gd name="T30" fmla="*/ 2147483647 w 34"/>
                <a:gd name="T31" fmla="*/ 2147483647 h 66"/>
                <a:gd name="T32" fmla="*/ 2147483647 w 34"/>
                <a:gd name="T33" fmla="*/ 2147483647 h 66"/>
                <a:gd name="T34" fmla="*/ 2147483647 w 34"/>
                <a:gd name="T35" fmla="*/ 2147483647 h 66"/>
                <a:gd name="T36" fmla="*/ 2147483647 w 34"/>
                <a:gd name="T37" fmla="*/ 2147483647 h 66"/>
                <a:gd name="T38" fmla="*/ 2147483647 w 34"/>
                <a:gd name="T39" fmla="*/ 2147483647 h 66"/>
                <a:gd name="T40" fmla="*/ 2147483647 w 34"/>
                <a:gd name="T41" fmla="*/ 2147483647 h 66"/>
                <a:gd name="T42" fmla="*/ 2147483647 w 34"/>
                <a:gd name="T43" fmla="*/ 2147483647 h 66"/>
                <a:gd name="T44" fmla="*/ 2147483647 w 34"/>
                <a:gd name="T45" fmla="*/ 2147483647 h 66"/>
                <a:gd name="T46" fmla="*/ 0 w 34"/>
                <a:gd name="T47" fmla="*/ 2147483647 h 66"/>
                <a:gd name="T48" fmla="*/ 2147483647 w 34"/>
                <a:gd name="T49" fmla="*/ 2147483647 h 66"/>
                <a:gd name="T50" fmla="*/ 2147483647 w 34"/>
                <a:gd name="T51" fmla="*/ 2147483647 h 66"/>
                <a:gd name="T52" fmla="*/ 2147483647 w 34"/>
                <a:gd name="T53" fmla="*/ 2147483647 h 66"/>
                <a:gd name="T54" fmla="*/ 2147483647 w 34"/>
                <a:gd name="T55" fmla="*/ 2147483647 h 66"/>
                <a:gd name="T56" fmla="*/ 2147483647 w 34"/>
                <a:gd name="T57" fmla="*/ 2147483647 h 66"/>
                <a:gd name="T58" fmla="*/ 2147483647 w 34"/>
                <a:gd name="T59" fmla="*/ 2147483647 h 66"/>
                <a:gd name="T60" fmla="*/ 2147483647 w 34"/>
                <a:gd name="T61" fmla="*/ 2147483647 h 66"/>
                <a:gd name="T62" fmla="*/ 2147483647 w 34"/>
                <a:gd name="T63" fmla="*/ 2147483647 h 66"/>
                <a:gd name="T64" fmla="*/ 2147483647 w 34"/>
                <a:gd name="T65" fmla="*/ 2147483647 h 66"/>
                <a:gd name="T66" fmla="*/ 2147483647 w 34"/>
                <a:gd name="T67" fmla="*/ 2147483647 h 66"/>
                <a:gd name="T68" fmla="*/ 2147483647 w 34"/>
                <a:gd name="T69" fmla="*/ 2147483647 h 66"/>
                <a:gd name="T70" fmla="*/ 2147483647 w 34"/>
                <a:gd name="T71" fmla="*/ 2147483647 h 66"/>
                <a:gd name="T72" fmla="*/ 2147483647 w 34"/>
                <a:gd name="T73" fmla="*/ 2147483647 h 66"/>
                <a:gd name="T74" fmla="*/ 2147483647 w 34"/>
                <a:gd name="T75" fmla="*/ 2147483647 h 66"/>
                <a:gd name="T76" fmla="*/ 2147483647 w 34"/>
                <a:gd name="T77" fmla="*/ 0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66"/>
                <a:gd name="T119" fmla="*/ 34 w 34"/>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66">
                  <a:moveTo>
                    <a:pt x="5" y="0"/>
                  </a:moveTo>
                  <a:lnTo>
                    <a:pt x="9" y="0"/>
                  </a:lnTo>
                  <a:lnTo>
                    <a:pt x="12" y="0"/>
                  </a:lnTo>
                  <a:lnTo>
                    <a:pt x="14" y="3"/>
                  </a:lnTo>
                  <a:lnTo>
                    <a:pt x="16" y="5"/>
                  </a:lnTo>
                  <a:lnTo>
                    <a:pt x="18" y="5"/>
                  </a:lnTo>
                  <a:lnTo>
                    <a:pt x="23" y="5"/>
                  </a:lnTo>
                  <a:lnTo>
                    <a:pt x="25" y="5"/>
                  </a:lnTo>
                  <a:lnTo>
                    <a:pt x="28" y="8"/>
                  </a:lnTo>
                  <a:lnTo>
                    <a:pt x="30" y="11"/>
                  </a:lnTo>
                  <a:lnTo>
                    <a:pt x="32" y="13"/>
                  </a:lnTo>
                  <a:lnTo>
                    <a:pt x="32" y="16"/>
                  </a:lnTo>
                  <a:lnTo>
                    <a:pt x="30" y="19"/>
                  </a:lnTo>
                  <a:lnTo>
                    <a:pt x="34" y="27"/>
                  </a:lnTo>
                  <a:lnTo>
                    <a:pt x="34" y="30"/>
                  </a:lnTo>
                  <a:lnTo>
                    <a:pt x="32" y="33"/>
                  </a:lnTo>
                  <a:lnTo>
                    <a:pt x="30" y="35"/>
                  </a:lnTo>
                  <a:lnTo>
                    <a:pt x="30" y="38"/>
                  </a:lnTo>
                  <a:lnTo>
                    <a:pt x="28" y="44"/>
                  </a:lnTo>
                  <a:lnTo>
                    <a:pt x="28" y="52"/>
                  </a:lnTo>
                  <a:lnTo>
                    <a:pt x="25" y="55"/>
                  </a:lnTo>
                  <a:lnTo>
                    <a:pt x="21" y="60"/>
                  </a:lnTo>
                  <a:lnTo>
                    <a:pt x="9" y="63"/>
                  </a:lnTo>
                  <a:lnTo>
                    <a:pt x="0" y="66"/>
                  </a:lnTo>
                  <a:lnTo>
                    <a:pt x="5" y="60"/>
                  </a:lnTo>
                  <a:lnTo>
                    <a:pt x="7" y="52"/>
                  </a:lnTo>
                  <a:lnTo>
                    <a:pt x="9" y="49"/>
                  </a:lnTo>
                  <a:lnTo>
                    <a:pt x="12" y="46"/>
                  </a:lnTo>
                  <a:lnTo>
                    <a:pt x="12" y="44"/>
                  </a:lnTo>
                  <a:lnTo>
                    <a:pt x="14" y="41"/>
                  </a:lnTo>
                  <a:lnTo>
                    <a:pt x="12" y="33"/>
                  </a:lnTo>
                  <a:lnTo>
                    <a:pt x="9" y="27"/>
                  </a:lnTo>
                  <a:lnTo>
                    <a:pt x="7" y="24"/>
                  </a:lnTo>
                  <a:lnTo>
                    <a:pt x="9" y="19"/>
                  </a:lnTo>
                  <a:lnTo>
                    <a:pt x="12" y="13"/>
                  </a:lnTo>
                  <a:lnTo>
                    <a:pt x="12" y="11"/>
                  </a:lnTo>
                  <a:lnTo>
                    <a:pt x="9" y="8"/>
                  </a:lnTo>
                  <a:lnTo>
                    <a:pt x="7" y="5"/>
                  </a:lnTo>
                  <a:lnTo>
                    <a:pt x="5"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62" name="Freeform 22"/>
            <p:cNvSpPr>
              <a:spLocks noChangeAspect="1"/>
            </p:cNvSpPr>
            <p:nvPr/>
          </p:nvSpPr>
          <p:spPr bwMode="auto">
            <a:xfrm rot="9246">
              <a:off x="-826" y="3395"/>
              <a:ext cx="155" cy="144"/>
            </a:xfrm>
            <a:custGeom>
              <a:avLst/>
              <a:gdLst>
                <a:gd name="T0" fmla="*/ 2147483647 w 84"/>
                <a:gd name="T1" fmla="*/ 2147483647 h 104"/>
                <a:gd name="T2" fmla="*/ 2147483647 w 84"/>
                <a:gd name="T3" fmla="*/ 2147483647 h 104"/>
                <a:gd name="T4" fmla="*/ 2147483647 w 84"/>
                <a:gd name="T5" fmla="*/ 2147483647 h 104"/>
                <a:gd name="T6" fmla="*/ 2147483647 w 84"/>
                <a:gd name="T7" fmla="*/ 2147483647 h 104"/>
                <a:gd name="T8" fmla="*/ 2147483647 w 84"/>
                <a:gd name="T9" fmla="*/ 2147483647 h 104"/>
                <a:gd name="T10" fmla="*/ 2147483647 w 84"/>
                <a:gd name="T11" fmla="*/ 2147483647 h 104"/>
                <a:gd name="T12" fmla="*/ 2147483647 w 84"/>
                <a:gd name="T13" fmla="*/ 2147483647 h 104"/>
                <a:gd name="T14" fmla="*/ 2147483647 w 84"/>
                <a:gd name="T15" fmla="*/ 2147483647 h 104"/>
                <a:gd name="T16" fmla="*/ 2147483647 w 84"/>
                <a:gd name="T17" fmla="*/ 2147483647 h 104"/>
                <a:gd name="T18" fmla="*/ 2147483647 w 84"/>
                <a:gd name="T19" fmla="*/ 2147483647 h 104"/>
                <a:gd name="T20" fmla="*/ 2147483647 w 84"/>
                <a:gd name="T21" fmla="*/ 2147483647 h 104"/>
                <a:gd name="T22" fmla="*/ 2147483647 w 84"/>
                <a:gd name="T23" fmla="*/ 2147483647 h 104"/>
                <a:gd name="T24" fmla="*/ 2147483647 w 84"/>
                <a:gd name="T25" fmla="*/ 2147483647 h 104"/>
                <a:gd name="T26" fmla="*/ 2147483647 w 84"/>
                <a:gd name="T27" fmla="*/ 2147483647 h 104"/>
                <a:gd name="T28" fmla="*/ 2147483647 w 84"/>
                <a:gd name="T29" fmla="*/ 2147483647 h 104"/>
                <a:gd name="T30" fmla="*/ 2147483647 w 84"/>
                <a:gd name="T31" fmla="*/ 2147483647 h 104"/>
                <a:gd name="T32" fmla="*/ 2147483647 w 84"/>
                <a:gd name="T33" fmla="*/ 2147483647 h 104"/>
                <a:gd name="T34" fmla="*/ 2147483647 w 84"/>
                <a:gd name="T35" fmla="*/ 2147483647 h 104"/>
                <a:gd name="T36" fmla="*/ 2147483647 w 84"/>
                <a:gd name="T37" fmla="*/ 2147483647 h 104"/>
                <a:gd name="T38" fmla="*/ 2147483647 w 84"/>
                <a:gd name="T39" fmla="*/ 2147483647 h 104"/>
                <a:gd name="T40" fmla="*/ 2147483647 w 84"/>
                <a:gd name="T41" fmla="*/ 1220257290 h 104"/>
                <a:gd name="T42" fmla="*/ 2147483647 w 84"/>
                <a:gd name="T43" fmla="*/ 0 h 104"/>
                <a:gd name="T44" fmla="*/ 2147483647 w 84"/>
                <a:gd name="T45" fmla="*/ 1220257290 h 104"/>
                <a:gd name="T46" fmla="*/ 2147483647 w 84"/>
                <a:gd name="T47" fmla="*/ 2145890117 h 104"/>
                <a:gd name="T48" fmla="*/ 2147483647 w 84"/>
                <a:gd name="T49" fmla="*/ 2147483647 h 104"/>
                <a:gd name="T50" fmla="*/ 2147483647 w 84"/>
                <a:gd name="T51" fmla="*/ 2147483647 h 104"/>
                <a:gd name="T52" fmla="*/ 0 w 84"/>
                <a:gd name="T53" fmla="*/ 2147483647 h 104"/>
                <a:gd name="T54" fmla="*/ 2147483647 w 84"/>
                <a:gd name="T55" fmla="*/ 2147483647 h 104"/>
                <a:gd name="T56" fmla="*/ 2147483647 w 84"/>
                <a:gd name="T57" fmla="*/ 2147483647 h 104"/>
                <a:gd name="T58" fmla="*/ 2147483647 w 84"/>
                <a:gd name="T59" fmla="*/ 2147483647 h 104"/>
                <a:gd name="T60" fmla="*/ 2147483647 w 84"/>
                <a:gd name="T61" fmla="*/ 2147483647 h 104"/>
                <a:gd name="T62" fmla="*/ 2147483647 w 84"/>
                <a:gd name="T63" fmla="*/ 2147483647 h 104"/>
                <a:gd name="T64" fmla="*/ 2147483647 w 84"/>
                <a:gd name="T65" fmla="*/ 2147483647 h 104"/>
                <a:gd name="T66" fmla="*/ 2147483647 w 84"/>
                <a:gd name="T67" fmla="*/ 2147483647 h 104"/>
                <a:gd name="T68" fmla="*/ 2147483647 w 84"/>
                <a:gd name="T69" fmla="*/ 2147483647 h 104"/>
                <a:gd name="T70" fmla="*/ 2147483647 w 84"/>
                <a:gd name="T71" fmla="*/ 2147483647 h 104"/>
                <a:gd name="T72" fmla="*/ 2147483647 w 84"/>
                <a:gd name="T73" fmla="*/ 2147483647 h 104"/>
                <a:gd name="T74" fmla="*/ 2147483647 w 84"/>
                <a:gd name="T75" fmla="*/ 2147483647 h 104"/>
                <a:gd name="T76" fmla="*/ 2147483647 w 84"/>
                <a:gd name="T77" fmla="*/ 2147483647 h 104"/>
                <a:gd name="T78" fmla="*/ 2147483647 w 84"/>
                <a:gd name="T79" fmla="*/ 2147483647 h 104"/>
                <a:gd name="T80" fmla="*/ 2147483647 w 84"/>
                <a:gd name="T81" fmla="*/ 2147483647 h 104"/>
                <a:gd name="T82" fmla="*/ 2147483647 w 84"/>
                <a:gd name="T83" fmla="*/ 2147483647 h 104"/>
                <a:gd name="T84" fmla="*/ 2147483647 w 84"/>
                <a:gd name="T85" fmla="*/ 2147483647 h 104"/>
                <a:gd name="T86" fmla="*/ 2147483647 w 84"/>
                <a:gd name="T87" fmla="*/ 2147483647 h 104"/>
                <a:gd name="T88" fmla="*/ 2147483647 w 84"/>
                <a:gd name="T89" fmla="*/ 2147483647 h 104"/>
                <a:gd name="T90" fmla="*/ 2147483647 w 84"/>
                <a:gd name="T91" fmla="*/ 2147483647 h 104"/>
                <a:gd name="T92" fmla="*/ 2147483647 w 84"/>
                <a:gd name="T93" fmla="*/ 2147483647 h 104"/>
                <a:gd name="T94" fmla="*/ 2147483647 w 84"/>
                <a:gd name="T95" fmla="*/ 2147483647 h 104"/>
                <a:gd name="T96" fmla="*/ 2147483647 w 84"/>
                <a:gd name="T97" fmla="*/ 2147483647 h 104"/>
                <a:gd name="T98" fmla="*/ 2147483647 w 84"/>
                <a:gd name="T99" fmla="*/ 2147483647 h 1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4"/>
                <a:gd name="T151" fmla="*/ 0 h 104"/>
                <a:gd name="T152" fmla="*/ 84 w 84"/>
                <a:gd name="T153" fmla="*/ 104 h 1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4" h="104">
                  <a:moveTo>
                    <a:pt x="84" y="104"/>
                  </a:moveTo>
                  <a:lnTo>
                    <a:pt x="84" y="99"/>
                  </a:lnTo>
                  <a:lnTo>
                    <a:pt x="84" y="93"/>
                  </a:lnTo>
                  <a:lnTo>
                    <a:pt x="82" y="93"/>
                  </a:lnTo>
                  <a:lnTo>
                    <a:pt x="80" y="93"/>
                  </a:lnTo>
                  <a:lnTo>
                    <a:pt x="77" y="90"/>
                  </a:lnTo>
                  <a:lnTo>
                    <a:pt x="77" y="88"/>
                  </a:lnTo>
                  <a:lnTo>
                    <a:pt x="75" y="85"/>
                  </a:lnTo>
                  <a:lnTo>
                    <a:pt x="73" y="85"/>
                  </a:lnTo>
                  <a:lnTo>
                    <a:pt x="71" y="82"/>
                  </a:lnTo>
                  <a:lnTo>
                    <a:pt x="68" y="80"/>
                  </a:lnTo>
                  <a:lnTo>
                    <a:pt x="71" y="74"/>
                  </a:lnTo>
                  <a:lnTo>
                    <a:pt x="71" y="69"/>
                  </a:lnTo>
                  <a:lnTo>
                    <a:pt x="71" y="63"/>
                  </a:lnTo>
                  <a:lnTo>
                    <a:pt x="68" y="60"/>
                  </a:lnTo>
                  <a:lnTo>
                    <a:pt x="68" y="58"/>
                  </a:lnTo>
                  <a:lnTo>
                    <a:pt x="66" y="55"/>
                  </a:lnTo>
                  <a:lnTo>
                    <a:pt x="66" y="52"/>
                  </a:lnTo>
                  <a:lnTo>
                    <a:pt x="66" y="49"/>
                  </a:lnTo>
                  <a:lnTo>
                    <a:pt x="64" y="47"/>
                  </a:lnTo>
                  <a:lnTo>
                    <a:pt x="61" y="41"/>
                  </a:lnTo>
                  <a:lnTo>
                    <a:pt x="59" y="41"/>
                  </a:lnTo>
                  <a:lnTo>
                    <a:pt x="55" y="41"/>
                  </a:lnTo>
                  <a:lnTo>
                    <a:pt x="50" y="38"/>
                  </a:lnTo>
                  <a:lnTo>
                    <a:pt x="45" y="38"/>
                  </a:lnTo>
                  <a:lnTo>
                    <a:pt x="43" y="36"/>
                  </a:lnTo>
                  <a:lnTo>
                    <a:pt x="41" y="30"/>
                  </a:lnTo>
                  <a:lnTo>
                    <a:pt x="41" y="27"/>
                  </a:lnTo>
                  <a:lnTo>
                    <a:pt x="43" y="25"/>
                  </a:lnTo>
                  <a:lnTo>
                    <a:pt x="41" y="22"/>
                  </a:lnTo>
                  <a:lnTo>
                    <a:pt x="41" y="19"/>
                  </a:lnTo>
                  <a:lnTo>
                    <a:pt x="39" y="19"/>
                  </a:lnTo>
                  <a:lnTo>
                    <a:pt x="34" y="16"/>
                  </a:lnTo>
                  <a:lnTo>
                    <a:pt x="32" y="19"/>
                  </a:lnTo>
                  <a:lnTo>
                    <a:pt x="29" y="22"/>
                  </a:lnTo>
                  <a:lnTo>
                    <a:pt x="27" y="22"/>
                  </a:lnTo>
                  <a:lnTo>
                    <a:pt x="25" y="16"/>
                  </a:lnTo>
                  <a:lnTo>
                    <a:pt x="25" y="14"/>
                  </a:lnTo>
                  <a:lnTo>
                    <a:pt x="25" y="8"/>
                  </a:lnTo>
                  <a:lnTo>
                    <a:pt x="27" y="8"/>
                  </a:lnTo>
                  <a:lnTo>
                    <a:pt x="32" y="5"/>
                  </a:lnTo>
                  <a:lnTo>
                    <a:pt x="29" y="3"/>
                  </a:lnTo>
                  <a:lnTo>
                    <a:pt x="27" y="0"/>
                  </a:lnTo>
                  <a:lnTo>
                    <a:pt x="25" y="0"/>
                  </a:lnTo>
                  <a:lnTo>
                    <a:pt x="22" y="3"/>
                  </a:lnTo>
                  <a:lnTo>
                    <a:pt x="20" y="3"/>
                  </a:lnTo>
                  <a:lnTo>
                    <a:pt x="16" y="5"/>
                  </a:lnTo>
                  <a:lnTo>
                    <a:pt x="13" y="5"/>
                  </a:lnTo>
                  <a:lnTo>
                    <a:pt x="11" y="8"/>
                  </a:lnTo>
                  <a:lnTo>
                    <a:pt x="9" y="11"/>
                  </a:lnTo>
                  <a:lnTo>
                    <a:pt x="6" y="8"/>
                  </a:lnTo>
                  <a:lnTo>
                    <a:pt x="4" y="8"/>
                  </a:lnTo>
                  <a:lnTo>
                    <a:pt x="2" y="11"/>
                  </a:lnTo>
                  <a:lnTo>
                    <a:pt x="0" y="11"/>
                  </a:lnTo>
                  <a:lnTo>
                    <a:pt x="0" y="16"/>
                  </a:lnTo>
                  <a:lnTo>
                    <a:pt x="2" y="19"/>
                  </a:lnTo>
                  <a:lnTo>
                    <a:pt x="4" y="19"/>
                  </a:lnTo>
                  <a:lnTo>
                    <a:pt x="9" y="22"/>
                  </a:lnTo>
                  <a:lnTo>
                    <a:pt x="11" y="22"/>
                  </a:lnTo>
                  <a:lnTo>
                    <a:pt x="13" y="22"/>
                  </a:lnTo>
                  <a:lnTo>
                    <a:pt x="13" y="25"/>
                  </a:lnTo>
                  <a:lnTo>
                    <a:pt x="11" y="27"/>
                  </a:lnTo>
                  <a:lnTo>
                    <a:pt x="9" y="30"/>
                  </a:lnTo>
                  <a:lnTo>
                    <a:pt x="9" y="36"/>
                  </a:lnTo>
                  <a:lnTo>
                    <a:pt x="6" y="38"/>
                  </a:lnTo>
                  <a:lnTo>
                    <a:pt x="4" y="38"/>
                  </a:lnTo>
                  <a:lnTo>
                    <a:pt x="4" y="41"/>
                  </a:lnTo>
                  <a:lnTo>
                    <a:pt x="6" y="47"/>
                  </a:lnTo>
                  <a:lnTo>
                    <a:pt x="9" y="49"/>
                  </a:lnTo>
                  <a:lnTo>
                    <a:pt x="11" y="49"/>
                  </a:lnTo>
                  <a:lnTo>
                    <a:pt x="16" y="49"/>
                  </a:lnTo>
                  <a:lnTo>
                    <a:pt x="18" y="52"/>
                  </a:lnTo>
                  <a:lnTo>
                    <a:pt x="18" y="55"/>
                  </a:lnTo>
                  <a:lnTo>
                    <a:pt x="20" y="58"/>
                  </a:lnTo>
                  <a:lnTo>
                    <a:pt x="25" y="60"/>
                  </a:lnTo>
                  <a:lnTo>
                    <a:pt x="27" y="60"/>
                  </a:lnTo>
                  <a:lnTo>
                    <a:pt x="29" y="63"/>
                  </a:lnTo>
                  <a:lnTo>
                    <a:pt x="29" y="66"/>
                  </a:lnTo>
                  <a:lnTo>
                    <a:pt x="32" y="69"/>
                  </a:lnTo>
                  <a:lnTo>
                    <a:pt x="29" y="74"/>
                  </a:lnTo>
                  <a:lnTo>
                    <a:pt x="32" y="77"/>
                  </a:lnTo>
                  <a:lnTo>
                    <a:pt x="36" y="77"/>
                  </a:lnTo>
                  <a:lnTo>
                    <a:pt x="39" y="77"/>
                  </a:lnTo>
                  <a:lnTo>
                    <a:pt x="41" y="80"/>
                  </a:lnTo>
                  <a:lnTo>
                    <a:pt x="43" y="82"/>
                  </a:lnTo>
                  <a:lnTo>
                    <a:pt x="45" y="82"/>
                  </a:lnTo>
                  <a:lnTo>
                    <a:pt x="50" y="82"/>
                  </a:lnTo>
                  <a:lnTo>
                    <a:pt x="52" y="82"/>
                  </a:lnTo>
                  <a:lnTo>
                    <a:pt x="55" y="85"/>
                  </a:lnTo>
                  <a:lnTo>
                    <a:pt x="57" y="88"/>
                  </a:lnTo>
                  <a:lnTo>
                    <a:pt x="59" y="90"/>
                  </a:lnTo>
                  <a:lnTo>
                    <a:pt x="59" y="93"/>
                  </a:lnTo>
                  <a:lnTo>
                    <a:pt x="57" y="96"/>
                  </a:lnTo>
                  <a:lnTo>
                    <a:pt x="59" y="101"/>
                  </a:lnTo>
                  <a:lnTo>
                    <a:pt x="61" y="104"/>
                  </a:lnTo>
                  <a:lnTo>
                    <a:pt x="66" y="101"/>
                  </a:lnTo>
                  <a:lnTo>
                    <a:pt x="71" y="101"/>
                  </a:lnTo>
                  <a:lnTo>
                    <a:pt x="75" y="99"/>
                  </a:lnTo>
                  <a:lnTo>
                    <a:pt x="82" y="104"/>
                  </a:lnTo>
                  <a:lnTo>
                    <a:pt x="84" y="10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63" name="Freeform 23"/>
            <p:cNvSpPr>
              <a:spLocks noChangeAspect="1"/>
            </p:cNvSpPr>
            <p:nvPr/>
          </p:nvSpPr>
          <p:spPr bwMode="auto">
            <a:xfrm rot="9246">
              <a:off x="-826" y="3395"/>
              <a:ext cx="155" cy="144"/>
            </a:xfrm>
            <a:custGeom>
              <a:avLst/>
              <a:gdLst>
                <a:gd name="T0" fmla="*/ 2147483647 w 84"/>
                <a:gd name="T1" fmla="*/ 2147483647 h 104"/>
                <a:gd name="T2" fmla="*/ 2147483647 w 84"/>
                <a:gd name="T3" fmla="*/ 2147483647 h 104"/>
                <a:gd name="T4" fmla="*/ 2147483647 w 84"/>
                <a:gd name="T5" fmla="*/ 2147483647 h 104"/>
                <a:gd name="T6" fmla="*/ 2147483647 w 84"/>
                <a:gd name="T7" fmla="*/ 2147483647 h 104"/>
                <a:gd name="T8" fmla="*/ 2147483647 w 84"/>
                <a:gd name="T9" fmla="*/ 2147483647 h 104"/>
                <a:gd name="T10" fmla="*/ 2147483647 w 84"/>
                <a:gd name="T11" fmla="*/ 2147483647 h 104"/>
                <a:gd name="T12" fmla="*/ 2147483647 w 84"/>
                <a:gd name="T13" fmla="*/ 2147483647 h 104"/>
                <a:gd name="T14" fmla="*/ 2147483647 w 84"/>
                <a:gd name="T15" fmla="*/ 2147483647 h 104"/>
                <a:gd name="T16" fmla="*/ 2147483647 w 84"/>
                <a:gd name="T17" fmla="*/ 2147483647 h 104"/>
                <a:gd name="T18" fmla="*/ 2147483647 w 84"/>
                <a:gd name="T19" fmla="*/ 2147483647 h 104"/>
                <a:gd name="T20" fmla="*/ 2147483647 w 84"/>
                <a:gd name="T21" fmla="*/ 2147483647 h 104"/>
                <a:gd name="T22" fmla="*/ 2147483647 w 84"/>
                <a:gd name="T23" fmla="*/ 2147483647 h 104"/>
                <a:gd name="T24" fmla="*/ 2147483647 w 84"/>
                <a:gd name="T25" fmla="*/ 2147483647 h 104"/>
                <a:gd name="T26" fmla="*/ 2147483647 w 84"/>
                <a:gd name="T27" fmla="*/ 2147483647 h 104"/>
                <a:gd name="T28" fmla="*/ 2147483647 w 84"/>
                <a:gd name="T29" fmla="*/ 2147483647 h 104"/>
                <a:gd name="T30" fmla="*/ 2147483647 w 84"/>
                <a:gd name="T31" fmla="*/ 2147483647 h 104"/>
                <a:gd name="T32" fmla="*/ 2147483647 w 84"/>
                <a:gd name="T33" fmla="*/ 2147483647 h 104"/>
                <a:gd name="T34" fmla="*/ 2147483647 w 84"/>
                <a:gd name="T35" fmla="*/ 2147483647 h 104"/>
                <a:gd name="T36" fmla="*/ 2147483647 w 84"/>
                <a:gd name="T37" fmla="*/ 2147483647 h 104"/>
                <a:gd name="T38" fmla="*/ 2147483647 w 84"/>
                <a:gd name="T39" fmla="*/ 2147483647 h 104"/>
                <a:gd name="T40" fmla="*/ 2147483647 w 84"/>
                <a:gd name="T41" fmla="*/ 1220257290 h 104"/>
                <a:gd name="T42" fmla="*/ 2147483647 w 84"/>
                <a:gd name="T43" fmla="*/ 0 h 104"/>
                <a:gd name="T44" fmla="*/ 2147483647 w 84"/>
                <a:gd name="T45" fmla="*/ 1220257290 h 104"/>
                <a:gd name="T46" fmla="*/ 2147483647 w 84"/>
                <a:gd name="T47" fmla="*/ 2145890117 h 104"/>
                <a:gd name="T48" fmla="*/ 2147483647 w 84"/>
                <a:gd name="T49" fmla="*/ 2147483647 h 104"/>
                <a:gd name="T50" fmla="*/ 2147483647 w 84"/>
                <a:gd name="T51" fmla="*/ 2147483647 h 104"/>
                <a:gd name="T52" fmla="*/ 0 w 84"/>
                <a:gd name="T53" fmla="*/ 2147483647 h 104"/>
                <a:gd name="T54" fmla="*/ 2147483647 w 84"/>
                <a:gd name="T55" fmla="*/ 2147483647 h 104"/>
                <a:gd name="T56" fmla="*/ 2147483647 w 84"/>
                <a:gd name="T57" fmla="*/ 2147483647 h 104"/>
                <a:gd name="T58" fmla="*/ 2147483647 w 84"/>
                <a:gd name="T59" fmla="*/ 2147483647 h 104"/>
                <a:gd name="T60" fmla="*/ 2147483647 w 84"/>
                <a:gd name="T61" fmla="*/ 2147483647 h 104"/>
                <a:gd name="T62" fmla="*/ 2147483647 w 84"/>
                <a:gd name="T63" fmla="*/ 2147483647 h 104"/>
                <a:gd name="T64" fmla="*/ 2147483647 w 84"/>
                <a:gd name="T65" fmla="*/ 2147483647 h 104"/>
                <a:gd name="T66" fmla="*/ 2147483647 w 84"/>
                <a:gd name="T67" fmla="*/ 2147483647 h 104"/>
                <a:gd name="T68" fmla="*/ 2147483647 w 84"/>
                <a:gd name="T69" fmla="*/ 2147483647 h 104"/>
                <a:gd name="T70" fmla="*/ 2147483647 w 84"/>
                <a:gd name="T71" fmla="*/ 2147483647 h 104"/>
                <a:gd name="T72" fmla="*/ 2147483647 w 84"/>
                <a:gd name="T73" fmla="*/ 2147483647 h 104"/>
                <a:gd name="T74" fmla="*/ 2147483647 w 84"/>
                <a:gd name="T75" fmla="*/ 2147483647 h 104"/>
                <a:gd name="T76" fmla="*/ 2147483647 w 84"/>
                <a:gd name="T77" fmla="*/ 2147483647 h 104"/>
                <a:gd name="T78" fmla="*/ 2147483647 w 84"/>
                <a:gd name="T79" fmla="*/ 2147483647 h 104"/>
                <a:gd name="T80" fmla="*/ 2147483647 w 84"/>
                <a:gd name="T81" fmla="*/ 2147483647 h 104"/>
                <a:gd name="T82" fmla="*/ 2147483647 w 84"/>
                <a:gd name="T83" fmla="*/ 2147483647 h 104"/>
                <a:gd name="T84" fmla="*/ 2147483647 w 84"/>
                <a:gd name="T85" fmla="*/ 2147483647 h 104"/>
                <a:gd name="T86" fmla="*/ 2147483647 w 84"/>
                <a:gd name="T87" fmla="*/ 2147483647 h 104"/>
                <a:gd name="T88" fmla="*/ 2147483647 w 84"/>
                <a:gd name="T89" fmla="*/ 2147483647 h 104"/>
                <a:gd name="T90" fmla="*/ 2147483647 w 84"/>
                <a:gd name="T91" fmla="*/ 2147483647 h 104"/>
                <a:gd name="T92" fmla="*/ 2147483647 w 84"/>
                <a:gd name="T93" fmla="*/ 2147483647 h 104"/>
                <a:gd name="T94" fmla="*/ 2147483647 w 84"/>
                <a:gd name="T95" fmla="*/ 2147483647 h 104"/>
                <a:gd name="T96" fmla="*/ 2147483647 w 84"/>
                <a:gd name="T97" fmla="*/ 2147483647 h 104"/>
                <a:gd name="T98" fmla="*/ 2147483647 w 84"/>
                <a:gd name="T99" fmla="*/ 2147483647 h 1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4"/>
                <a:gd name="T151" fmla="*/ 0 h 104"/>
                <a:gd name="T152" fmla="*/ 84 w 84"/>
                <a:gd name="T153" fmla="*/ 104 h 1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4" h="104">
                  <a:moveTo>
                    <a:pt x="84" y="104"/>
                  </a:moveTo>
                  <a:lnTo>
                    <a:pt x="84" y="99"/>
                  </a:lnTo>
                  <a:lnTo>
                    <a:pt x="84" y="93"/>
                  </a:lnTo>
                  <a:lnTo>
                    <a:pt x="82" y="93"/>
                  </a:lnTo>
                  <a:lnTo>
                    <a:pt x="80" y="93"/>
                  </a:lnTo>
                  <a:lnTo>
                    <a:pt x="77" y="90"/>
                  </a:lnTo>
                  <a:lnTo>
                    <a:pt x="77" y="88"/>
                  </a:lnTo>
                  <a:lnTo>
                    <a:pt x="75" y="85"/>
                  </a:lnTo>
                  <a:lnTo>
                    <a:pt x="73" y="85"/>
                  </a:lnTo>
                  <a:lnTo>
                    <a:pt x="71" y="82"/>
                  </a:lnTo>
                  <a:lnTo>
                    <a:pt x="68" y="80"/>
                  </a:lnTo>
                  <a:lnTo>
                    <a:pt x="71" y="74"/>
                  </a:lnTo>
                  <a:lnTo>
                    <a:pt x="71" y="69"/>
                  </a:lnTo>
                  <a:lnTo>
                    <a:pt x="71" y="63"/>
                  </a:lnTo>
                  <a:lnTo>
                    <a:pt x="68" y="60"/>
                  </a:lnTo>
                  <a:lnTo>
                    <a:pt x="68" y="58"/>
                  </a:lnTo>
                  <a:lnTo>
                    <a:pt x="66" y="55"/>
                  </a:lnTo>
                  <a:lnTo>
                    <a:pt x="66" y="52"/>
                  </a:lnTo>
                  <a:lnTo>
                    <a:pt x="66" y="49"/>
                  </a:lnTo>
                  <a:lnTo>
                    <a:pt x="64" y="47"/>
                  </a:lnTo>
                  <a:lnTo>
                    <a:pt x="61" y="41"/>
                  </a:lnTo>
                  <a:lnTo>
                    <a:pt x="59" y="41"/>
                  </a:lnTo>
                  <a:lnTo>
                    <a:pt x="55" y="41"/>
                  </a:lnTo>
                  <a:lnTo>
                    <a:pt x="50" y="38"/>
                  </a:lnTo>
                  <a:lnTo>
                    <a:pt x="45" y="38"/>
                  </a:lnTo>
                  <a:lnTo>
                    <a:pt x="43" y="36"/>
                  </a:lnTo>
                  <a:lnTo>
                    <a:pt x="41" y="30"/>
                  </a:lnTo>
                  <a:lnTo>
                    <a:pt x="41" y="27"/>
                  </a:lnTo>
                  <a:lnTo>
                    <a:pt x="43" y="25"/>
                  </a:lnTo>
                  <a:lnTo>
                    <a:pt x="41" y="22"/>
                  </a:lnTo>
                  <a:lnTo>
                    <a:pt x="41" y="19"/>
                  </a:lnTo>
                  <a:lnTo>
                    <a:pt x="39" y="19"/>
                  </a:lnTo>
                  <a:lnTo>
                    <a:pt x="34" y="16"/>
                  </a:lnTo>
                  <a:lnTo>
                    <a:pt x="32" y="19"/>
                  </a:lnTo>
                  <a:lnTo>
                    <a:pt x="29" y="22"/>
                  </a:lnTo>
                  <a:lnTo>
                    <a:pt x="27" y="22"/>
                  </a:lnTo>
                  <a:lnTo>
                    <a:pt x="25" y="16"/>
                  </a:lnTo>
                  <a:lnTo>
                    <a:pt x="25" y="14"/>
                  </a:lnTo>
                  <a:lnTo>
                    <a:pt x="25" y="8"/>
                  </a:lnTo>
                  <a:lnTo>
                    <a:pt x="27" y="8"/>
                  </a:lnTo>
                  <a:lnTo>
                    <a:pt x="32" y="5"/>
                  </a:lnTo>
                  <a:lnTo>
                    <a:pt x="29" y="3"/>
                  </a:lnTo>
                  <a:lnTo>
                    <a:pt x="27" y="0"/>
                  </a:lnTo>
                  <a:lnTo>
                    <a:pt x="25" y="0"/>
                  </a:lnTo>
                  <a:lnTo>
                    <a:pt x="22" y="3"/>
                  </a:lnTo>
                  <a:lnTo>
                    <a:pt x="20" y="3"/>
                  </a:lnTo>
                  <a:lnTo>
                    <a:pt x="16" y="5"/>
                  </a:lnTo>
                  <a:lnTo>
                    <a:pt x="13" y="5"/>
                  </a:lnTo>
                  <a:lnTo>
                    <a:pt x="11" y="8"/>
                  </a:lnTo>
                  <a:lnTo>
                    <a:pt x="9" y="11"/>
                  </a:lnTo>
                  <a:lnTo>
                    <a:pt x="6" y="8"/>
                  </a:lnTo>
                  <a:lnTo>
                    <a:pt x="4" y="8"/>
                  </a:lnTo>
                  <a:lnTo>
                    <a:pt x="2" y="11"/>
                  </a:lnTo>
                  <a:lnTo>
                    <a:pt x="0" y="11"/>
                  </a:lnTo>
                  <a:lnTo>
                    <a:pt x="0" y="16"/>
                  </a:lnTo>
                  <a:lnTo>
                    <a:pt x="2" y="19"/>
                  </a:lnTo>
                  <a:lnTo>
                    <a:pt x="4" y="19"/>
                  </a:lnTo>
                  <a:lnTo>
                    <a:pt x="9" y="22"/>
                  </a:lnTo>
                  <a:lnTo>
                    <a:pt x="11" y="22"/>
                  </a:lnTo>
                  <a:lnTo>
                    <a:pt x="13" y="22"/>
                  </a:lnTo>
                  <a:lnTo>
                    <a:pt x="13" y="25"/>
                  </a:lnTo>
                  <a:lnTo>
                    <a:pt x="11" y="27"/>
                  </a:lnTo>
                  <a:lnTo>
                    <a:pt x="9" y="30"/>
                  </a:lnTo>
                  <a:lnTo>
                    <a:pt x="9" y="36"/>
                  </a:lnTo>
                  <a:lnTo>
                    <a:pt x="6" y="38"/>
                  </a:lnTo>
                  <a:lnTo>
                    <a:pt x="4" y="38"/>
                  </a:lnTo>
                  <a:lnTo>
                    <a:pt x="4" y="41"/>
                  </a:lnTo>
                  <a:lnTo>
                    <a:pt x="6" y="47"/>
                  </a:lnTo>
                  <a:lnTo>
                    <a:pt x="9" y="49"/>
                  </a:lnTo>
                  <a:lnTo>
                    <a:pt x="11" y="49"/>
                  </a:lnTo>
                  <a:lnTo>
                    <a:pt x="16" y="49"/>
                  </a:lnTo>
                  <a:lnTo>
                    <a:pt x="18" y="52"/>
                  </a:lnTo>
                  <a:lnTo>
                    <a:pt x="18" y="55"/>
                  </a:lnTo>
                  <a:lnTo>
                    <a:pt x="20" y="58"/>
                  </a:lnTo>
                  <a:lnTo>
                    <a:pt x="25" y="60"/>
                  </a:lnTo>
                  <a:lnTo>
                    <a:pt x="27" y="60"/>
                  </a:lnTo>
                  <a:lnTo>
                    <a:pt x="29" y="63"/>
                  </a:lnTo>
                  <a:lnTo>
                    <a:pt x="29" y="66"/>
                  </a:lnTo>
                  <a:lnTo>
                    <a:pt x="32" y="69"/>
                  </a:lnTo>
                  <a:lnTo>
                    <a:pt x="29" y="74"/>
                  </a:lnTo>
                  <a:lnTo>
                    <a:pt x="32" y="77"/>
                  </a:lnTo>
                  <a:lnTo>
                    <a:pt x="36" y="77"/>
                  </a:lnTo>
                  <a:lnTo>
                    <a:pt x="39" y="77"/>
                  </a:lnTo>
                  <a:lnTo>
                    <a:pt x="41" y="80"/>
                  </a:lnTo>
                  <a:lnTo>
                    <a:pt x="43" y="82"/>
                  </a:lnTo>
                  <a:lnTo>
                    <a:pt x="45" y="82"/>
                  </a:lnTo>
                  <a:lnTo>
                    <a:pt x="50" y="82"/>
                  </a:lnTo>
                  <a:lnTo>
                    <a:pt x="52" y="82"/>
                  </a:lnTo>
                  <a:lnTo>
                    <a:pt x="55" y="85"/>
                  </a:lnTo>
                  <a:lnTo>
                    <a:pt x="57" y="88"/>
                  </a:lnTo>
                  <a:lnTo>
                    <a:pt x="59" y="90"/>
                  </a:lnTo>
                  <a:lnTo>
                    <a:pt x="59" y="93"/>
                  </a:lnTo>
                  <a:lnTo>
                    <a:pt x="57" y="96"/>
                  </a:lnTo>
                  <a:lnTo>
                    <a:pt x="59" y="101"/>
                  </a:lnTo>
                  <a:lnTo>
                    <a:pt x="61" y="104"/>
                  </a:lnTo>
                  <a:lnTo>
                    <a:pt x="66" y="101"/>
                  </a:lnTo>
                  <a:lnTo>
                    <a:pt x="71" y="101"/>
                  </a:lnTo>
                  <a:lnTo>
                    <a:pt x="75" y="99"/>
                  </a:lnTo>
                  <a:lnTo>
                    <a:pt x="82" y="104"/>
                  </a:lnTo>
                  <a:lnTo>
                    <a:pt x="84" y="10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64" name="Freeform 24"/>
            <p:cNvSpPr>
              <a:spLocks noChangeAspect="1"/>
            </p:cNvSpPr>
            <p:nvPr/>
          </p:nvSpPr>
          <p:spPr bwMode="auto">
            <a:xfrm rot="9246">
              <a:off x="-715" y="3401"/>
              <a:ext cx="89" cy="124"/>
            </a:xfrm>
            <a:custGeom>
              <a:avLst/>
              <a:gdLst>
                <a:gd name="T0" fmla="*/ 0 w 49"/>
                <a:gd name="T1" fmla="*/ 2147483647 h 88"/>
                <a:gd name="T2" fmla="*/ 0 w 49"/>
                <a:gd name="T3" fmla="*/ 2147483647 h 88"/>
                <a:gd name="T4" fmla="*/ 2147483647 w 49"/>
                <a:gd name="T5" fmla="*/ 2147483647 h 88"/>
                <a:gd name="T6" fmla="*/ 2147483647 w 49"/>
                <a:gd name="T7" fmla="*/ 2147483647 h 88"/>
                <a:gd name="T8" fmla="*/ 2147483647 w 49"/>
                <a:gd name="T9" fmla="*/ 2147483647 h 88"/>
                <a:gd name="T10" fmla="*/ 2147483647 w 49"/>
                <a:gd name="T11" fmla="*/ 2147483647 h 88"/>
                <a:gd name="T12" fmla="*/ 2147483647 w 49"/>
                <a:gd name="T13" fmla="*/ 2147483647 h 88"/>
                <a:gd name="T14" fmla="*/ 2147483647 w 49"/>
                <a:gd name="T15" fmla="*/ 2147483647 h 88"/>
                <a:gd name="T16" fmla="*/ 2147483647 w 49"/>
                <a:gd name="T17" fmla="*/ 2147483647 h 88"/>
                <a:gd name="T18" fmla="*/ 2147483647 w 49"/>
                <a:gd name="T19" fmla="*/ 2147483647 h 88"/>
                <a:gd name="T20" fmla="*/ 2147483647 w 49"/>
                <a:gd name="T21" fmla="*/ 2147483647 h 88"/>
                <a:gd name="T22" fmla="*/ 2147483647 w 49"/>
                <a:gd name="T23" fmla="*/ 2147483647 h 88"/>
                <a:gd name="T24" fmla="*/ 2147483647 w 49"/>
                <a:gd name="T25" fmla="*/ 2147483647 h 88"/>
                <a:gd name="T26" fmla="*/ 2147483647 w 49"/>
                <a:gd name="T27" fmla="*/ 2147483647 h 88"/>
                <a:gd name="T28" fmla="*/ 2147483647 w 49"/>
                <a:gd name="T29" fmla="*/ 0 h 88"/>
                <a:gd name="T30" fmla="*/ 2147483647 w 49"/>
                <a:gd name="T31" fmla="*/ 0 h 88"/>
                <a:gd name="T32" fmla="*/ 2147483647 w 49"/>
                <a:gd name="T33" fmla="*/ 0 h 88"/>
                <a:gd name="T34" fmla="*/ 2147483647 w 49"/>
                <a:gd name="T35" fmla="*/ 0 h 88"/>
                <a:gd name="T36" fmla="*/ 2147483647 w 49"/>
                <a:gd name="T37" fmla="*/ 0 h 88"/>
                <a:gd name="T38" fmla="*/ 2147483647 w 49"/>
                <a:gd name="T39" fmla="*/ 2147483647 h 88"/>
                <a:gd name="T40" fmla="*/ 2147483647 w 49"/>
                <a:gd name="T41" fmla="*/ 2147483647 h 88"/>
                <a:gd name="T42" fmla="*/ 2147483647 w 49"/>
                <a:gd name="T43" fmla="*/ 2147483647 h 88"/>
                <a:gd name="T44" fmla="*/ 2147483647 w 49"/>
                <a:gd name="T45" fmla="*/ 2147483647 h 88"/>
                <a:gd name="T46" fmla="*/ 2147483647 w 49"/>
                <a:gd name="T47" fmla="*/ 2147483647 h 88"/>
                <a:gd name="T48" fmla="*/ 2147483647 w 49"/>
                <a:gd name="T49" fmla="*/ 2147483647 h 88"/>
                <a:gd name="T50" fmla="*/ 2147483647 w 49"/>
                <a:gd name="T51" fmla="*/ 2147483647 h 88"/>
                <a:gd name="T52" fmla="*/ 2147483647 w 49"/>
                <a:gd name="T53" fmla="*/ 2147483647 h 88"/>
                <a:gd name="T54" fmla="*/ 2147483647 w 49"/>
                <a:gd name="T55" fmla="*/ 2147483647 h 88"/>
                <a:gd name="T56" fmla="*/ 2147483647 w 49"/>
                <a:gd name="T57" fmla="*/ 2147483647 h 88"/>
                <a:gd name="T58" fmla="*/ 2147483647 w 49"/>
                <a:gd name="T59" fmla="*/ 2147483647 h 88"/>
                <a:gd name="T60" fmla="*/ 2147483647 w 49"/>
                <a:gd name="T61" fmla="*/ 2147483647 h 88"/>
                <a:gd name="T62" fmla="*/ 2147483647 w 49"/>
                <a:gd name="T63" fmla="*/ 2147483647 h 88"/>
                <a:gd name="T64" fmla="*/ 2147483647 w 49"/>
                <a:gd name="T65" fmla="*/ 2147483647 h 88"/>
                <a:gd name="T66" fmla="*/ 2147483647 w 49"/>
                <a:gd name="T67" fmla="*/ 2147483647 h 88"/>
                <a:gd name="T68" fmla="*/ 2147483647 w 49"/>
                <a:gd name="T69" fmla="*/ 2147483647 h 88"/>
                <a:gd name="T70" fmla="*/ 2147483647 w 49"/>
                <a:gd name="T71" fmla="*/ 2147483647 h 88"/>
                <a:gd name="T72" fmla="*/ 2147483647 w 49"/>
                <a:gd name="T73" fmla="*/ 2147483647 h 88"/>
                <a:gd name="T74" fmla="*/ 2147483647 w 49"/>
                <a:gd name="T75" fmla="*/ 2147483647 h 88"/>
                <a:gd name="T76" fmla="*/ 2147483647 w 49"/>
                <a:gd name="T77" fmla="*/ 2147483647 h 88"/>
                <a:gd name="T78" fmla="*/ 2147483647 w 49"/>
                <a:gd name="T79" fmla="*/ 2147483647 h 88"/>
                <a:gd name="T80" fmla="*/ 2147483647 w 49"/>
                <a:gd name="T81" fmla="*/ 2147483647 h 88"/>
                <a:gd name="T82" fmla="*/ 2147483647 w 49"/>
                <a:gd name="T83" fmla="*/ 2147483647 h 88"/>
                <a:gd name="T84" fmla="*/ 2147483647 w 49"/>
                <a:gd name="T85" fmla="*/ 2147483647 h 88"/>
                <a:gd name="T86" fmla="*/ 2147483647 w 49"/>
                <a:gd name="T87" fmla="*/ 2147483647 h 88"/>
                <a:gd name="T88" fmla="*/ 2147483647 w 49"/>
                <a:gd name="T89" fmla="*/ 2147483647 h 88"/>
                <a:gd name="T90" fmla="*/ 2147483647 w 49"/>
                <a:gd name="T91" fmla="*/ 2147483647 h 88"/>
                <a:gd name="T92" fmla="*/ 2147483647 w 49"/>
                <a:gd name="T93" fmla="*/ 2147483647 h 88"/>
                <a:gd name="T94" fmla="*/ 2147483647 w 49"/>
                <a:gd name="T95" fmla="*/ 2147483647 h 88"/>
                <a:gd name="T96" fmla="*/ 2147483647 w 49"/>
                <a:gd name="T97" fmla="*/ 2147483647 h 88"/>
                <a:gd name="T98" fmla="*/ 2147483647 w 49"/>
                <a:gd name="T99" fmla="*/ 2147483647 h 88"/>
                <a:gd name="T100" fmla="*/ 2147483647 w 49"/>
                <a:gd name="T101" fmla="*/ 2147483647 h 88"/>
                <a:gd name="T102" fmla="*/ 2147483647 w 49"/>
                <a:gd name="T103" fmla="*/ 2147483647 h 88"/>
                <a:gd name="T104" fmla="*/ 2147483647 w 49"/>
                <a:gd name="T105" fmla="*/ 2147483647 h 88"/>
                <a:gd name="T106" fmla="*/ 2147483647 w 49"/>
                <a:gd name="T107" fmla="*/ 2147483647 h 88"/>
                <a:gd name="T108" fmla="*/ 2147483647 w 49"/>
                <a:gd name="T109" fmla="*/ 2147483647 h 88"/>
                <a:gd name="T110" fmla="*/ 0 w 49"/>
                <a:gd name="T111" fmla="*/ 2147483647 h 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9"/>
                <a:gd name="T169" fmla="*/ 0 h 88"/>
                <a:gd name="T170" fmla="*/ 49 w 49"/>
                <a:gd name="T171" fmla="*/ 88 h 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9" h="88">
                  <a:moveTo>
                    <a:pt x="0" y="36"/>
                  </a:moveTo>
                  <a:lnTo>
                    <a:pt x="0" y="33"/>
                  </a:lnTo>
                  <a:lnTo>
                    <a:pt x="3" y="33"/>
                  </a:lnTo>
                  <a:lnTo>
                    <a:pt x="5" y="33"/>
                  </a:lnTo>
                  <a:lnTo>
                    <a:pt x="7" y="31"/>
                  </a:lnTo>
                  <a:lnTo>
                    <a:pt x="10" y="28"/>
                  </a:lnTo>
                  <a:lnTo>
                    <a:pt x="12" y="25"/>
                  </a:lnTo>
                  <a:lnTo>
                    <a:pt x="14" y="22"/>
                  </a:lnTo>
                  <a:lnTo>
                    <a:pt x="16" y="20"/>
                  </a:lnTo>
                  <a:lnTo>
                    <a:pt x="19" y="17"/>
                  </a:lnTo>
                  <a:lnTo>
                    <a:pt x="23" y="14"/>
                  </a:lnTo>
                  <a:lnTo>
                    <a:pt x="26" y="9"/>
                  </a:lnTo>
                  <a:lnTo>
                    <a:pt x="26" y="6"/>
                  </a:lnTo>
                  <a:lnTo>
                    <a:pt x="28" y="3"/>
                  </a:lnTo>
                  <a:lnTo>
                    <a:pt x="28" y="0"/>
                  </a:lnTo>
                  <a:lnTo>
                    <a:pt x="30" y="0"/>
                  </a:lnTo>
                  <a:lnTo>
                    <a:pt x="33" y="0"/>
                  </a:lnTo>
                  <a:lnTo>
                    <a:pt x="35" y="0"/>
                  </a:lnTo>
                  <a:lnTo>
                    <a:pt x="37" y="0"/>
                  </a:lnTo>
                  <a:lnTo>
                    <a:pt x="35" y="6"/>
                  </a:lnTo>
                  <a:lnTo>
                    <a:pt x="37" y="9"/>
                  </a:lnTo>
                  <a:lnTo>
                    <a:pt x="37" y="11"/>
                  </a:lnTo>
                  <a:lnTo>
                    <a:pt x="42" y="20"/>
                  </a:lnTo>
                  <a:lnTo>
                    <a:pt x="44" y="25"/>
                  </a:lnTo>
                  <a:lnTo>
                    <a:pt x="44" y="28"/>
                  </a:lnTo>
                  <a:lnTo>
                    <a:pt x="42" y="33"/>
                  </a:lnTo>
                  <a:lnTo>
                    <a:pt x="42" y="36"/>
                  </a:lnTo>
                  <a:lnTo>
                    <a:pt x="44" y="39"/>
                  </a:lnTo>
                  <a:lnTo>
                    <a:pt x="49" y="44"/>
                  </a:lnTo>
                  <a:lnTo>
                    <a:pt x="46" y="53"/>
                  </a:lnTo>
                  <a:lnTo>
                    <a:pt x="46" y="61"/>
                  </a:lnTo>
                  <a:lnTo>
                    <a:pt x="46" y="66"/>
                  </a:lnTo>
                  <a:lnTo>
                    <a:pt x="44" y="75"/>
                  </a:lnTo>
                  <a:lnTo>
                    <a:pt x="42" y="77"/>
                  </a:lnTo>
                  <a:lnTo>
                    <a:pt x="39" y="80"/>
                  </a:lnTo>
                  <a:lnTo>
                    <a:pt x="35" y="80"/>
                  </a:lnTo>
                  <a:lnTo>
                    <a:pt x="33" y="83"/>
                  </a:lnTo>
                  <a:lnTo>
                    <a:pt x="28" y="83"/>
                  </a:lnTo>
                  <a:lnTo>
                    <a:pt x="23" y="85"/>
                  </a:lnTo>
                  <a:lnTo>
                    <a:pt x="23" y="88"/>
                  </a:lnTo>
                  <a:lnTo>
                    <a:pt x="16" y="85"/>
                  </a:lnTo>
                  <a:lnTo>
                    <a:pt x="16" y="83"/>
                  </a:lnTo>
                  <a:lnTo>
                    <a:pt x="14" y="80"/>
                  </a:lnTo>
                  <a:lnTo>
                    <a:pt x="12" y="80"/>
                  </a:lnTo>
                  <a:lnTo>
                    <a:pt x="10" y="77"/>
                  </a:lnTo>
                  <a:lnTo>
                    <a:pt x="7" y="75"/>
                  </a:lnTo>
                  <a:lnTo>
                    <a:pt x="10" y="69"/>
                  </a:lnTo>
                  <a:lnTo>
                    <a:pt x="10" y="64"/>
                  </a:lnTo>
                  <a:lnTo>
                    <a:pt x="10" y="58"/>
                  </a:lnTo>
                  <a:lnTo>
                    <a:pt x="7" y="55"/>
                  </a:lnTo>
                  <a:lnTo>
                    <a:pt x="7" y="53"/>
                  </a:lnTo>
                  <a:lnTo>
                    <a:pt x="5" y="50"/>
                  </a:lnTo>
                  <a:lnTo>
                    <a:pt x="5" y="47"/>
                  </a:lnTo>
                  <a:lnTo>
                    <a:pt x="5" y="44"/>
                  </a:lnTo>
                  <a:lnTo>
                    <a:pt x="3" y="42"/>
                  </a:lnTo>
                  <a:lnTo>
                    <a:pt x="0" y="3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65" name="Freeform 25"/>
            <p:cNvSpPr>
              <a:spLocks noChangeAspect="1"/>
            </p:cNvSpPr>
            <p:nvPr/>
          </p:nvSpPr>
          <p:spPr bwMode="auto">
            <a:xfrm rot="9246">
              <a:off x="-715" y="3401"/>
              <a:ext cx="89" cy="124"/>
            </a:xfrm>
            <a:custGeom>
              <a:avLst/>
              <a:gdLst>
                <a:gd name="T0" fmla="*/ 0 w 49"/>
                <a:gd name="T1" fmla="*/ 2147483647 h 88"/>
                <a:gd name="T2" fmla="*/ 0 w 49"/>
                <a:gd name="T3" fmla="*/ 2147483647 h 88"/>
                <a:gd name="T4" fmla="*/ 2147483647 w 49"/>
                <a:gd name="T5" fmla="*/ 2147483647 h 88"/>
                <a:gd name="T6" fmla="*/ 2147483647 w 49"/>
                <a:gd name="T7" fmla="*/ 2147483647 h 88"/>
                <a:gd name="T8" fmla="*/ 2147483647 w 49"/>
                <a:gd name="T9" fmla="*/ 2147483647 h 88"/>
                <a:gd name="T10" fmla="*/ 2147483647 w 49"/>
                <a:gd name="T11" fmla="*/ 2147483647 h 88"/>
                <a:gd name="T12" fmla="*/ 2147483647 w 49"/>
                <a:gd name="T13" fmla="*/ 2147483647 h 88"/>
                <a:gd name="T14" fmla="*/ 2147483647 w 49"/>
                <a:gd name="T15" fmla="*/ 2147483647 h 88"/>
                <a:gd name="T16" fmla="*/ 2147483647 w 49"/>
                <a:gd name="T17" fmla="*/ 2147483647 h 88"/>
                <a:gd name="T18" fmla="*/ 2147483647 w 49"/>
                <a:gd name="T19" fmla="*/ 2147483647 h 88"/>
                <a:gd name="T20" fmla="*/ 2147483647 w 49"/>
                <a:gd name="T21" fmla="*/ 2147483647 h 88"/>
                <a:gd name="T22" fmla="*/ 2147483647 w 49"/>
                <a:gd name="T23" fmla="*/ 2147483647 h 88"/>
                <a:gd name="T24" fmla="*/ 2147483647 w 49"/>
                <a:gd name="T25" fmla="*/ 2147483647 h 88"/>
                <a:gd name="T26" fmla="*/ 2147483647 w 49"/>
                <a:gd name="T27" fmla="*/ 2147483647 h 88"/>
                <a:gd name="T28" fmla="*/ 2147483647 w 49"/>
                <a:gd name="T29" fmla="*/ 0 h 88"/>
                <a:gd name="T30" fmla="*/ 2147483647 w 49"/>
                <a:gd name="T31" fmla="*/ 0 h 88"/>
                <a:gd name="T32" fmla="*/ 2147483647 w 49"/>
                <a:gd name="T33" fmla="*/ 0 h 88"/>
                <a:gd name="T34" fmla="*/ 2147483647 w 49"/>
                <a:gd name="T35" fmla="*/ 0 h 88"/>
                <a:gd name="T36" fmla="*/ 2147483647 w 49"/>
                <a:gd name="T37" fmla="*/ 0 h 88"/>
                <a:gd name="T38" fmla="*/ 2147483647 w 49"/>
                <a:gd name="T39" fmla="*/ 2147483647 h 88"/>
                <a:gd name="T40" fmla="*/ 2147483647 w 49"/>
                <a:gd name="T41" fmla="*/ 2147483647 h 88"/>
                <a:gd name="T42" fmla="*/ 2147483647 w 49"/>
                <a:gd name="T43" fmla="*/ 2147483647 h 88"/>
                <a:gd name="T44" fmla="*/ 2147483647 w 49"/>
                <a:gd name="T45" fmla="*/ 2147483647 h 88"/>
                <a:gd name="T46" fmla="*/ 2147483647 w 49"/>
                <a:gd name="T47" fmla="*/ 2147483647 h 88"/>
                <a:gd name="T48" fmla="*/ 2147483647 w 49"/>
                <a:gd name="T49" fmla="*/ 2147483647 h 88"/>
                <a:gd name="T50" fmla="*/ 2147483647 w 49"/>
                <a:gd name="T51" fmla="*/ 2147483647 h 88"/>
                <a:gd name="T52" fmla="*/ 2147483647 w 49"/>
                <a:gd name="T53" fmla="*/ 2147483647 h 88"/>
                <a:gd name="T54" fmla="*/ 2147483647 w 49"/>
                <a:gd name="T55" fmla="*/ 2147483647 h 88"/>
                <a:gd name="T56" fmla="*/ 2147483647 w 49"/>
                <a:gd name="T57" fmla="*/ 2147483647 h 88"/>
                <a:gd name="T58" fmla="*/ 2147483647 w 49"/>
                <a:gd name="T59" fmla="*/ 2147483647 h 88"/>
                <a:gd name="T60" fmla="*/ 2147483647 w 49"/>
                <a:gd name="T61" fmla="*/ 2147483647 h 88"/>
                <a:gd name="T62" fmla="*/ 2147483647 w 49"/>
                <a:gd name="T63" fmla="*/ 2147483647 h 88"/>
                <a:gd name="T64" fmla="*/ 2147483647 w 49"/>
                <a:gd name="T65" fmla="*/ 2147483647 h 88"/>
                <a:gd name="T66" fmla="*/ 2147483647 w 49"/>
                <a:gd name="T67" fmla="*/ 2147483647 h 88"/>
                <a:gd name="T68" fmla="*/ 2147483647 w 49"/>
                <a:gd name="T69" fmla="*/ 2147483647 h 88"/>
                <a:gd name="T70" fmla="*/ 2147483647 w 49"/>
                <a:gd name="T71" fmla="*/ 2147483647 h 88"/>
                <a:gd name="T72" fmla="*/ 2147483647 w 49"/>
                <a:gd name="T73" fmla="*/ 2147483647 h 88"/>
                <a:gd name="T74" fmla="*/ 2147483647 w 49"/>
                <a:gd name="T75" fmla="*/ 2147483647 h 88"/>
                <a:gd name="T76" fmla="*/ 2147483647 w 49"/>
                <a:gd name="T77" fmla="*/ 2147483647 h 88"/>
                <a:gd name="T78" fmla="*/ 2147483647 w 49"/>
                <a:gd name="T79" fmla="*/ 2147483647 h 88"/>
                <a:gd name="T80" fmla="*/ 2147483647 w 49"/>
                <a:gd name="T81" fmla="*/ 2147483647 h 88"/>
                <a:gd name="T82" fmla="*/ 2147483647 w 49"/>
                <a:gd name="T83" fmla="*/ 2147483647 h 88"/>
                <a:gd name="T84" fmla="*/ 2147483647 w 49"/>
                <a:gd name="T85" fmla="*/ 2147483647 h 88"/>
                <a:gd name="T86" fmla="*/ 2147483647 w 49"/>
                <a:gd name="T87" fmla="*/ 2147483647 h 88"/>
                <a:gd name="T88" fmla="*/ 2147483647 w 49"/>
                <a:gd name="T89" fmla="*/ 2147483647 h 88"/>
                <a:gd name="T90" fmla="*/ 2147483647 w 49"/>
                <a:gd name="T91" fmla="*/ 2147483647 h 88"/>
                <a:gd name="T92" fmla="*/ 2147483647 w 49"/>
                <a:gd name="T93" fmla="*/ 2147483647 h 88"/>
                <a:gd name="T94" fmla="*/ 2147483647 w 49"/>
                <a:gd name="T95" fmla="*/ 2147483647 h 88"/>
                <a:gd name="T96" fmla="*/ 2147483647 w 49"/>
                <a:gd name="T97" fmla="*/ 2147483647 h 88"/>
                <a:gd name="T98" fmla="*/ 2147483647 w 49"/>
                <a:gd name="T99" fmla="*/ 2147483647 h 88"/>
                <a:gd name="T100" fmla="*/ 2147483647 w 49"/>
                <a:gd name="T101" fmla="*/ 2147483647 h 88"/>
                <a:gd name="T102" fmla="*/ 2147483647 w 49"/>
                <a:gd name="T103" fmla="*/ 2147483647 h 88"/>
                <a:gd name="T104" fmla="*/ 2147483647 w 49"/>
                <a:gd name="T105" fmla="*/ 2147483647 h 88"/>
                <a:gd name="T106" fmla="*/ 2147483647 w 49"/>
                <a:gd name="T107" fmla="*/ 2147483647 h 88"/>
                <a:gd name="T108" fmla="*/ 2147483647 w 49"/>
                <a:gd name="T109" fmla="*/ 2147483647 h 88"/>
                <a:gd name="T110" fmla="*/ 0 w 49"/>
                <a:gd name="T111" fmla="*/ 2147483647 h 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9"/>
                <a:gd name="T169" fmla="*/ 0 h 88"/>
                <a:gd name="T170" fmla="*/ 49 w 49"/>
                <a:gd name="T171" fmla="*/ 88 h 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9" h="88">
                  <a:moveTo>
                    <a:pt x="0" y="36"/>
                  </a:moveTo>
                  <a:lnTo>
                    <a:pt x="0" y="33"/>
                  </a:lnTo>
                  <a:lnTo>
                    <a:pt x="3" y="33"/>
                  </a:lnTo>
                  <a:lnTo>
                    <a:pt x="5" y="33"/>
                  </a:lnTo>
                  <a:lnTo>
                    <a:pt x="7" y="31"/>
                  </a:lnTo>
                  <a:lnTo>
                    <a:pt x="10" y="28"/>
                  </a:lnTo>
                  <a:lnTo>
                    <a:pt x="12" y="25"/>
                  </a:lnTo>
                  <a:lnTo>
                    <a:pt x="14" y="22"/>
                  </a:lnTo>
                  <a:lnTo>
                    <a:pt x="16" y="20"/>
                  </a:lnTo>
                  <a:lnTo>
                    <a:pt x="19" y="17"/>
                  </a:lnTo>
                  <a:lnTo>
                    <a:pt x="23" y="14"/>
                  </a:lnTo>
                  <a:lnTo>
                    <a:pt x="26" y="9"/>
                  </a:lnTo>
                  <a:lnTo>
                    <a:pt x="26" y="6"/>
                  </a:lnTo>
                  <a:lnTo>
                    <a:pt x="28" y="3"/>
                  </a:lnTo>
                  <a:lnTo>
                    <a:pt x="28" y="0"/>
                  </a:lnTo>
                  <a:lnTo>
                    <a:pt x="30" y="0"/>
                  </a:lnTo>
                  <a:lnTo>
                    <a:pt x="33" y="0"/>
                  </a:lnTo>
                  <a:lnTo>
                    <a:pt x="35" y="0"/>
                  </a:lnTo>
                  <a:lnTo>
                    <a:pt x="37" y="0"/>
                  </a:lnTo>
                  <a:lnTo>
                    <a:pt x="35" y="6"/>
                  </a:lnTo>
                  <a:lnTo>
                    <a:pt x="37" y="9"/>
                  </a:lnTo>
                  <a:lnTo>
                    <a:pt x="37" y="11"/>
                  </a:lnTo>
                  <a:lnTo>
                    <a:pt x="42" y="20"/>
                  </a:lnTo>
                  <a:lnTo>
                    <a:pt x="44" y="25"/>
                  </a:lnTo>
                  <a:lnTo>
                    <a:pt x="44" y="28"/>
                  </a:lnTo>
                  <a:lnTo>
                    <a:pt x="42" y="33"/>
                  </a:lnTo>
                  <a:lnTo>
                    <a:pt x="42" y="36"/>
                  </a:lnTo>
                  <a:lnTo>
                    <a:pt x="44" y="39"/>
                  </a:lnTo>
                  <a:lnTo>
                    <a:pt x="49" y="44"/>
                  </a:lnTo>
                  <a:lnTo>
                    <a:pt x="46" y="53"/>
                  </a:lnTo>
                  <a:lnTo>
                    <a:pt x="46" y="61"/>
                  </a:lnTo>
                  <a:lnTo>
                    <a:pt x="46" y="66"/>
                  </a:lnTo>
                  <a:lnTo>
                    <a:pt x="44" y="75"/>
                  </a:lnTo>
                  <a:lnTo>
                    <a:pt x="42" y="77"/>
                  </a:lnTo>
                  <a:lnTo>
                    <a:pt x="39" y="80"/>
                  </a:lnTo>
                  <a:lnTo>
                    <a:pt x="35" y="80"/>
                  </a:lnTo>
                  <a:lnTo>
                    <a:pt x="33" y="83"/>
                  </a:lnTo>
                  <a:lnTo>
                    <a:pt x="28" y="83"/>
                  </a:lnTo>
                  <a:lnTo>
                    <a:pt x="23" y="85"/>
                  </a:lnTo>
                  <a:lnTo>
                    <a:pt x="23" y="88"/>
                  </a:lnTo>
                  <a:lnTo>
                    <a:pt x="16" y="85"/>
                  </a:lnTo>
                  <a:lnTo>
                    <a:pt x="16" y="83"/>
                  </a:lnTo>
                  <a:lnTo>
                    <a:pt x="14" y="80"/>
                  </a:lnTo>
                  <a:lnTo>
                    <a:pt x="12" y="80"/>
                  </a:lnTo>
                  <a:lnTo>
                    <a:pt x="10" y="77"/>
                  </a:lnTo>
                  <a:lnTo>
                    <a:pt x="7" y="75"/>
                  </a:lnTo>
                  <a:lnTo>
                    <a:pt x="10" y="69"/>
                  </a:lnTo>
                  <a:lnTo>
                    <a:pt x="10" y="64"/>
                  </a:lnTo>
                  <a:lnTo>
                    <a:pt x="10" y="58"/>
                  </a:lnTo>
                  <a:lnTo>
                    <a:pt x="7" y="55"/>
                  </a:lnTo>
                  <a:lnTo>
                    <a:pt x="7" y="53"/>
                  </a:lnTo>
                  <a:lnTo>
                    <a:pt x="5" y="50"/>
                  </a:lnTo>
                  <a:lnTo>
                    <a:pt x="5" y="47"/>
                  </a:lnTo>
                  <a:lnTo>
                    <a:pt x="5" y="44"/>
                  </a:lnTo>
                  <a:lnTo>
                    <a:pt x="3" y="42"/>
                  </a:lnTo>
                  <a:lnTo>
                    <a:pt x="0" y="3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66" name="Freeform 26"/>
            <p:cNvSpPr>
              <a:spLocks noChangeAspect="1"/>
            </p:cNvSpPr>
            <p:nvPr/>
          </p:nvSpPr>
          <p:spPr bwMode="auto">
            <a:xfrm rot="9246">
              <a:off x="-696" y="3431"/>
              <a:ext cx="36" cy="56"/>
            </a:xfrm>
            <a:custGeom>
              <a:avLst/>
              <a:gdLst>
                <a:gd name="T0" fmla="*/ 2147483647 w 20"/>
                <a:gd name="T1" fmla="*/ 2147483647 h 39"/>
                <a:gd name="T2" fmla="*/ 2147483647 w 20"/>
                <a:gd name="T3" fmla="*/ 0 h 39"/>
                <a:gd name="T4" fmla="*/ 2147483647 w 20"/>
                <a:gd name="T5" fmla="*/ 0 h 39"/>
                <a:gd name="T6" fmla="*/ 2147483647 w 20"/>
                <a:gd name="T7" fmla="*/ 2147483647 h 39"/>
                <a:gd name="T8" fmla="*/ 2147483647 w 20"/>
                <a:gd name="T9" fmla="*/ 2147483647 h 39"/>
                <a:gd name="T10" fmla="*/ 2147483647 w 20"/>
                <a:gd name="T11" fmla="*/ 2147483647 h 39"/>
                <a:gd name="T12" fmla="*/ 2147483647 w 20"/>
                <a:gd name="T13" fmla="*/ 2147483647 h 39"/>
                <a:gd name="T14" fmla="*/ 2147483647 w 20"/>
                <a:gd name="T15" fmla="*/ 2147483647 h 39"/>
                <a:gd name="T16" fmla="*/ 2147483647 w 20"/>
                <a:gd name="T17" fmla="*/ 2147483647 h 39"/>
                <a:gd name="T18" fmla="*/ 2147483647 w 20"/>
                <a:gd name="T19" fmla="*/ 2147483647 h 39"/>
                <a:gd name="T20" fmla="*/ 2147483647 w 20"/>
                <a:gd name="T21" fmla="*/ 2147483647 h 39"/>
                <a:gd name="T22" fmla="*/ 2147483647 w 20"/>
                <a:gd name="T23" fmla="*/ 2147483647 h 39"/>
                <a:gd name="T24" fmla="*/ 2147483647 w 20"/>
                <a:gd name="T25" fmla="*/ 2147483647 h 39"/>
                <a:gd name="T26" fmla="*/ 2147483647 w 20"/>
                <a:gd name="T27" fmla="*/ 2147483647 h 39"/>
                <a:gd name="T28" fmla="*/ 2147483647 w 20"/>
                <a:gd name="T29" fmla="*/ 2147483647 h 39"/>
                <a:gd name="T30" fmla="*/ 2147483647 w 20"/>
                <a:gd name="T31" fmla="*/ 2147483647 h 39"/>
                <a:gd name="T32" fmla="*/ 0 w 20"/>
                <a:gd name="T33" fmla="*/ 2147483647 h 39"/>
                <a:gd name="T34" fmla="*/ 2147483647 w 20"/>
                <a:gd name="T35" fmla="*/ 2147483647 h 39"/>
                <a:gd name="T36" fmla="*/ 2147483647 w 20"/>
                <a:gd name="T37" fmla="*/ 2147483647 h 39"/>
                <a:gd name="T38" fmla="*/ 2147483647 w 20"/>
                <a:gd name="T39" fmla="*/ 2147483647 h 39"/>
                <a:gd name="T40" fmla="*/ 2147483647 w 20"/>
                <a:gd name="T41" fmla="*/ 2147483647 h 39"/>
                <a:gd name="T42" fmla="*/ 2147483647 w 20"/>
                <a:gd name="T43" fmla="*/ 2147483647 h 39"/>
                <a:gd name="T44" fmla="*/ 2147483647 w 20"/>
                <a:gd name="T45" fmla="*/ 2147483647 h 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39"/>
                <a:gd name="T71" fmla="*/ 20 w 20"/>
                <a:gd name="T72" fmla="*/ 39 h 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39">
                  <a:moveTo>
                    <a:pt x="16" y="3"/>
                  </a:moveTo>
                  <a:lnTo>
                    <a:pt x="16" y="0"/>
                  </a:lnTo>
                  <a:lnTo>
                    <a:pt x="18" y="0"/>
                  </a:lnTo>
                  <a:lnTo>
                    <a:pt x="18" y="6"/>
                  </a:lnTo>
                  <a:lnTo>
                    <a:pt x="20" y="11"/>
                  </a:lnTo>
                  <a:lnTo>
                    <a:pt x="20" y="17"/>
                  </a:lnTo>
                  <a:lnTo>
                    <a:pt x="20" y="20"/>
                  </a:lnTo>
                  <a:lnTo>
                    <a:pt x="18" y="22"/>
                  </a:lnTo>
                  <a:lnTo>
                    <a:pt x="16" y="25"/>
                  </a:lnTo>
                  <a:lnTo>
                    <a:pt x="13" y="28"/>
                  </a:lnTo>
                  <a:lnTo>
                    <a:pt x="11" y="33"/>
                  </a:lnTo>
                  <a:lnTo>
                    <a:pt x="6" y="33"/>
                  </a:lnTo>
                  <a:lnTo>
                    <a:pt x="6" y="36"/>
                  </a:lnTo>
                  <a:lnTo>
                    <a:pt x="4" y="39"/>
                  </a:lnTo>
                  <a:lnTo>
                    <a:pt x="2" y="39"/>
                  </a:lnTo>
                  <a:lnTo>
                    <a:pt x="2" y="36"/>
                  </a:lnTo>
                  <a:lnTo>
                    <a:pt x="0" y="33"/>
                  </a:lnTo>
                  <a:lnTo>
                    <a:pt x="2" y="31"/>
                  </a:lnTo>
                  <a:lnTo>
                    <a:pt x="4" y="28"/>
                  </a:lnTo>
                  <a:lnTo>
                    <a:pt x="9" y="17"/>
                  </a:lnTo>
                  <a:lnTo>
                    <a:pt x="11" y="9"/>
                  </a:lnTo>
                  <a:lnTo>
                    <a:pt x="11" y="6"/>
                  </a:lnTo>
                  <a:lnTo>
                    <a:pt x="16" y="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67" name="Freeform 27"/>
            <p:cNvSpPr>
              <a:spLocks noChangeAspect="1"/>
            </p:cNvSpPr>
            <p:nvPr/>
          </p:nvSpPr>
          <p:spPr bwMode="auto">
            <a:xfrm rot="9246">
              <a:off x="-696" y="3431"/>
              <a:ext cx="36" cy="56"/>
            </a:xfrm>
            <a:custGeom>
              <a:avLst/>
              <a:gdLst>
                <a:gd name="T0" fmla="*/ 2147483647 w 20"/>
                <a:gd name="T1" fmla="*/ 2147483647 h 39"/>
                <a:gd name="T2" fmla="*/ 2147483647 w 20"/>
                <a:gd name="T3" fmla="*/ 0 h 39"/>
                <a:gd name="T4" fmla="*/ 2147483647 w 20"/>
                <a:gd name="T5" fmla="*/ 0 h 39"/>
                <a:gd name="T6" fmla="*/ 2147483647 w 20"/>
                <a:gd name="T7" fmla="*/ 2147483647 h 39"/>
                <a:gd name="T8" fmla="*/ 2147483647 w 20"/>
                <a:gd name="T9" fmla="*/ 2147483647 h 39"/>
                <a:gd name="T10" fmla="*/ 2147483647 w 20"/>
                <a:gd name="T11" fmla="*/ 2147483647 h 39"/>
                <a:gd name="T12" fmla="*/ 2147483647 w 20"/>
                <a:gd name="T13" fmla="*/ 2147483647 h 39"/>
                <a:gd name="T14" fmla="*/ 2147483647 w 20"/>
                <a:gd name="T15" fmla="*/ 2147483647 h 39"/>
                <a:gd name="T16" fmla="*/ 2147483647 w 20"/>
                <a:gd name="T17" fmla="*/ 2147483647 h 39"/>
                <a:gd name="T18" fmla="*/ 2147483647 w 20"/>
                <a:gd name="T19" fmla="*/ 2147483647 h 39"/>
                <a:gd name="T20" fmla="*/ 2147483647 w 20"/>
                <a:gd name="T21" fmla="*/ 2147483647 h 39"/>
                <a:gd name="T22" fmla="*/ 2147483647 w 20"/>
                <a:gd name="T23" fmla="*/ 2147483647 h 39"/>
                <a:gd name="T24" fmla="*/ 2147483647 w 20"/>
                <a:gd name="T25" fmla="*/ 2147483647 h 39"/>
                <a:gd name="T26" fmla="*/ 2147483647 w 20"/>
                <a:gd name="T27" fmla="*/ 2147483647 h 39"/>
                <a:gd name="T28" fmla="*/ 2147483647 w 20"/>
                <a:gd name="T29" fmla="*/ 2147483647 h 39"/>
                <a:gd name="T30" fmla="*/ 2147483647 w 20"/>
                <a:gd name="T31" fmla="*/ 2147483647 h 39"/>
                <a:gd name="T32" fmla="*/ 0 w 20"/>
                <a:gd name="T33" fmla="*/ 2147483647 h 39"/>
                <a:gd name="T34" fmla="*/ 2147483647 w 20"/>
                <a:gd name="T35" fmla="*/ 2147483647 h 39"/>
                <a:gd name="T36" fmla="*/ 2147483647 w 20"/>
                <a:gd name="T37" fmla="*/ 2147483647 h 39"/>
                <a:gd name="T38" fmla="*/ 2147483647 w 20"/>
                <a:gd name="T39" fmla="*/ 2147483647 h 39"/>
                <a:gd name="T40" fmla="*/ 2147483647 w 20"/>
                <a:gd name="T41" fmla="*/ 2147483647 h 39"/>
                <a:gd name="T42" fmla="*/ 2147483647 w 20"/>
                <a:gd name="T43" fmla="*/ 2147483647 h 39"/>
                <a:gd name="T44" fmla="*/ 2147483647 w 20"/>
                <a:gd name="T45" fmla="*/ 2147483647 h 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39"/>
                <a:gd name="T71" fmla="*/ 20 w 20"/>
                <a:gd name="T72" fmla="*/ 39 h 3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39">
                  <a:moveTo>
                    <a:pt x="16" y="3"/>
                  </a:moveTo>
                  <a:lnTo>
                    <a:pt x="16" y="0"/>
                  </a:lnTo>
                  <a:lnTo>
                    <a:pt x="18" y="0"/>
                  </a:lnTo>
                  <a:lnTo>
                    <a:pt x="18" y="6"/>
                  </a:lnTo>
                  <a:lnTo>
                    <a:pt x="20" y="11"/>
                  </a:lnTo>
                  <a:lnTo>
                    <a:pt x="20" y="17"/>
                  </a:lnTo>
                  <a:lnTo>
                    <a:pt x="20" y="20"/>
                  </a:lnTo>
                  <a:lnTo>
                    <a:pt x="18" y="22"/>
                  </a:lnTo>
                  <a:lnTo>
                    <a:pt x="16" y="25"/>
                  </a:lnTo>
                  <a:lnTo>
                    <a:pt x="13" y="28"/>
                  </a:lnTo>
                  <a:lnTo>
                    <a:pt x="11" y="33"/>
                  </a:lnTo>
                  <a:lnTo>
                    <a:pt x="6" y="33"/>
                  </a:lnTo>
                  <a:lnTo>
                    <a:pt x="6" y="36"/>
                  </a:lnTo>
                  <a:lnTo>
                    <a:pt x="4" y="39"/>
                  </a:lnTo>
                  <a:lnTo>
                    <a:pt x="2" y="39"/>
                  </a:lnTo>
                  <a:lnTo>
                    <a:pt x="2" y="36"/>
                  </a:lnTo>
                  <a:lnTo>
                    <a:pt x="0" y="33"/>
                  </a:lnTo>
                  <a:lnTo>
                    <a:pt x="2" y="31"/>
                  </a:lnTo>
                  <a:lnTo>
                    <a:pt x="4" y="28"/>
                  </a:lnTo>
                  <a:lnTo>
                    <a:pt x="9" y="17"/>
                  </a:lnTo>
                  <a:lnTo>
                    <a:pt x="11" y="9"/>
                  </a:lnTo>
                  <a:lnTo>
                    <a:pt x="11" y="6"/>
                  </a:lnTo>
                  <a:lnTo>
                    <a:pt x="16" y="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68" name="Freeform 28"/>
            <p:cNvSpPr>
              <a:spLocks noChangeAspect="1"/>
            </p:cNvSpPr>
            <p:nvPr/>
          </p:nvSpPr>
          <p:spPr bwMode="auto">
            <a:xfrm rot="9246">
              <a:off x="-190" y="2050"/>
              <a:ext cx="14" cy="24"/>
            </a:xfrm>
            <a:custGeom>
              <a:avLst/>
              <a:gdLst>
                <a:gd name="T0" fmla="*/ 0 w 7"/>
                <a:gd name="T1" fmla="*/ 0 h 17"/>
                <a:gd name="T2" fmla="*/ 2147483647 w 7"/>
                <a:gd name="T3" fmla="*/ 0 h 17"/>
                <a:gd name="T4" fmla="*/ 2147483647 w 7"/>
                <a:gd name="T5" fmla="*/ 2147483647 h 17"/>
                <a:gd name="T6" fmla="*/ 2147483647 w 7"/>
                <a:gd name="T7" fmla="*/ 2147483647 h 17"/>
                <a:gd name="T8" fmla="*/ 2147483647 w 7"/>
                <a:gd name="T9" fmla="*/ 2147483647 h 17"/>
                <a:gd name="T10" fmla="*/ 2147483647 w 7"/>
                <a:gd name="T11" fmla="*/ 2147483647 h 17"/>
                <a:gd name="T12" fmla="*/ 2147483647 w 7"/>
                <a:gd name="T13" fmla="*/ 2147483647 h 17"/>
                <a:gd name="T14" fmla="*/ 2147483647 w 7"/>
                <a:gd name="T15" fmla="*/ 2147483647 h 17"/>
                <a:gd name="T16" fmla="*/ 2147483647 w 7"/>
                <a:gd name="T17" fmla="*/ 2147483647 h 17"/>
                <a:gd name="T18" fmla="*/ 0 w 7"/>
                <a:gd name="T19" fmla="*/ 2147483647 h 17"/>
                <a:gd name="T20" fmla="*/ 0 w 7"/>
                <a:gd name="T21" fmla="*/ 2147483647 h 17"/>
                <a:gd name="T22" fmla="*/ 0 w 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7"/>
                <a:gd name="T38" fmla="*/ 7 w 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7">
                  <a:moveTo>
                    <a:pt x="0" y="0"/>
                  </a:moveTo>
                  <a:lnTo>
                    <a:pt x="2" y="0"/>
                  </a:lnTo>
                  <a:lnTo>
                    <a:pt x="2" y="3"/>
                  </a:lnTo>
                  <a:lnTo>
                    <a:pt x="4" y="3"/>
                  </a:lnTo>
                  <a:lnTo>
                    <a:pt x="4" y="6"/>
                  </a:lnTo>
                  <a:lnTo>
                    <a:pt x="7" y="8"/>
                  </a:lnTo>
                  <a:lnTo>
                    <a:pt x="7" y="14"/>
                  </a:lnTo>
                  <a:lnTo>
                    <a:pt x="7" y="17"/>
                  </a:lnTo>
                  <a:lnTo>
                    <a:pt x="2" y="17"/>
                  </a:lnTo>
                  <a:lnTo>
                    <a:pt x="0" y="8"/>
                  </a:lnTo>
                  <a:lnTo>
                    <a:pt x="0" y="3"/>
                  </a:lnTo>
                  <a:lnTo>
                    <a:pt x="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69" name="Freeform 29"/>
            <p:cNvSpPr>
              <a:spLocks noChangeAspect="1"/>
            </p:cNvSpPr>
            <p:nvPr/>
          </p:nvSpPr>
          <p:spPr bwMode="auto">
            <a:xfrm rot="9246">
              <a:off x="-190" y="2050"/>
              <a:ext cx="14" cy="24"/>
            </a:xfrm>
            <a:custGeom>
              <a:avLst/>
              <a:gdLst>
                <a:gd name="T0" fmla="*/ 0 w 7"/>
                <a:gd name="T1" fmla="*/ 0 h 17"/>
                <a:gd name="T2" fmla="*/ 2147483647 w 7"/>
                <a:gd name="T3" fmla="*/ 0 h 17"/>
                <a:gd name="T4" fmla="*/ 2147483647 w 7"/>
                <a:gd name="T5" fmla="*/ 2147483647 h 17"/>
                <a:gd name="T6" fmla="*/ 2147483647 w 7"/>
                <a:gd name="T7" fmla="*/ 2147483647 h 17"/>
                <a:gd name="T8" fmla="*/ 2147483647 w 7"/>
                <a:gd name="T9" fmla="*/ 2147483647 h 17"/>
                <a:gd name="T10" fmla="*/ 2147483647 w 7"/>
                <a:gd name="T11" fmla="*/ 2147483647 h 17"/>
                <a:gd name="T12" fmla="*/ 2147483647 w 7"/>
                <a:gd name="T13" fmla="*/ 2147483647 h 17"/>
                <a:gd name="T14" fmla="*/ 2147483647 w 7"/>
                <a:gd name="T15" fmla="*/ 2147483647 h 17"/>
                <a:gd name="T16" fmla="*/ 2147483647 w 7"/>
                <a:gd name="T17" fmla="*/ 2147483647 h 17"/>
                <a:gd name="T18" fmla="*/ 0 w 7"/>
                <a:gd name="T19" fmla="*/ 2147483647 h 17"/>
                <a:gd name="T20" fmla="*/ 0 w 7"/>
                <a:gd name="T21" fmla="*/ 2147483647 h 17"/>
                <a:gd name="T22" fmla="*/ 0 w 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7"/>
                <a:gd name="T38" fmla="*/ 7 w 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7">
                  <a:moveTo>
                    <a:pt x="0" y="0"/>
                  </a:moveTo>
                  <a:lnTo>
                    <a:pt x="2" y="0"/>
                  </a:lnTo>
                  <a:lnTo>
                    <a:pt x="2" y="3"/>
                  </a:lnTo>
                  <a:lnTo>
                    <a:pt x="4" y="3"/>
                  </a:lnTo>
                  <a:lnTo>
                    <a:pt x="4" y="6"/>
                  </a:lnTo>
                  <a:lnTo>
                    <a:pt x="7" y="8"/>
                  </a:lnTo>
                  <a:lnTo>
                    <a:pt x="7" y="14"/>
                  </a:lnTo>
                  <a:lnTo>
                    <a:pt x="7" y="17"/>
                  </a:lnTo>
                  <a:lnTo>
                    <a:pt x="2" y="17"/>
                  </a:lnTo>
                  <a:lnTo>
                    <a:pt x="0" y="8"/>
                  </a:lnTo>
                  <a:lnTo>
                    <a:pt x="0" y="3"/>
                  </a:lnTo>
                  <a:lnTo>
                    <a:pt x="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70" name="Freeform 30"/>
            <p:cNvSpPr>
              <a:spLocks noChangeAspect="1"/>
            </p:cNvSpPr>
            <p:nvPr/>
          </p:nvSpPr>
          <p:spPr bwMode="auto">
            <a:xfrm rot="9246">
              <a:off x="-176" y="2420"/>
              <a:ext cx="20" cy="20"/>
            </a:xfrm>
            <a:custGeom>
              <a:avLst/>
              <a:gdLst>
                <a:gd name="T0" fmla="*/ 2147483647 w 11"/>
                <a:gd name="T1" fmla="*/ 2147483647 h 14"/>
                <a:gd name="T2" fmla="*/ 2147483647 w 11"/>
                <a:gd name="T3" fmla="*/ 2147483647 h 14"/>
                <a:gd name="T4" fmla="*/ 2147483647 w 11"/>
                <a:gd name="T5" fmla="*/ 0 h 14"/>
                <a:gd name="T6" fmla="*/ 2147483647 w 11"/>
                <a:gd name="T7" fmla="*/ 2147483647 h 14"/>
                <a:gd name="T8" fmla="*/ 0 w 11"/>
                <a:gd name="T9" fmla="*/ 2147483647 h 14"/>
                <a:gd name="T10" fmla="*/ 2147483647 w 11"/>
                <a:gd name="T11" fmla="*/ 2147483647 h 14"/>
                <a:gd name="T12" fmla="*/ 2147483647 w 11"/>
                <a:gd name="T13" fmla="*/ 2147483647 h 14"/>
                <a:gd name="T14" fmla="*/ 2147483647 w 11"/>
                <a:gd name="T15" fmla="*/ 2147483647 h 14"/>
                <a:gd name="T16" fmla="*/ 2147483647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11" y="5"/>
                  </a:moveTo>
                  <a:lnTo>
                    <a:pt x="9" y="3"/>
                  </a:lnTo>
                  <a:lnTo>
                    <a:pt x="7" y="0"/>
                  </a:lnTo>
                  <a:lnTo>
                    <a:pt x="2" y="3"/>
                  </a:lnTo>
                  <a:lnTo>
                    <a:pt x="0" y="8"/>
                  </a:lnTo>
                  <a:lnTo>
                    <a:pt x="2" y="14"/>
                  </a:lnTo>
                  <a:lnTo>
                    <a:pt x="9" y="14"/>
                  </a:lnTo>
                  <a:lnTo>
                    <a:pt x="11" y="8"/>
                  </a:lnTo>
                  <a:lnTo>
                    <a:pt x="11" y="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71" name="Freeform 31"/>
            <p:cNvSpPr>
              <a:spLocks noChangeAspect="1"/>
            </p:cNvSpPr>
            <p:nvPr/>
          </p:nvSpPr>
          <p:spPr bwMode="auto">
            <a:xfrm rot="9246">
              <a:off x="-176" y="2420"/>
              <a:ext cx="20" cy="20"/>
            </a:xfrm>
            <a:custGeom>
              <a:avLst/>
              <a:gdLst>
                <a:gd name="T0" fmla="*/ 2147483647 w 11"/>
                <a:gd name="T1" fmla="*/ 2147483647 h 14"/>
                <a:gd name="T2" fmla="*/ 2147483647 w 11"/>
                <a:gd name="T3" fmla="*/ 2147483647 h 14"/>
                <a:gd name="T4" fmla="*/ 2147483647 w 11"/>
                <a:gd name="T5" fmla="*/ 0 h 14"/>
                <a:gd name="T6" fmla="*/ 2147483647 w 11"/>
                <a:gd name="T7" fmla="*/ 2147483647 h 14"/>
                <a:gd name="T8" fmla="*/ 0 w 11"/>
                <a:gd name="T9" fmla="*/ 2147483647 h 14"/>
                <a:gd name="T10" fmla="*/ 2147483647 w 11"/>
                <a:gd name="T11" fmla="*/ 2147483647 h 14"/>
                <a:gd name="T12" fmla="*/ 2147483647 w 11"/>
                <a:gd name="T13" fmla="*/ 2147483647 h 14"/>
                <a:gd name="T14" fmla="*/ 2147483647 w 11"/>
                <a:gd name="T15" fmla="*/ 2147483647 h 14"/>
                <a:gd name="T16" fmla="*/ 2147483647 w 11"/>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4"/>
                <a:gd name="T29" fmla="*/ 11 w 11"/>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4">
                  <a:moveTo>
                    <a:pt x="11" y="5"/>
                  </a:moveTo>
                  <a:lnTo>
                    <a:pt x="9" y="3"/>
                  </a:lnTo>
                  <a:lnTo>
                    <a:pt x="7" y="0"/>
                  </a:lnTo>
                  <a:lnTo>
                    <a:pt x="2" y="3"/>
                  </a:lnTo>
                  <a:lnTo>
                    <a:pt x="0" y="8"/>
                  </a:lnTo>
                  <a:lnTo>
                    <a:pt x="2" y="14"/>
                  </a:lnTo>
                  <a:lnTo>
                    <a:pt x="9" y="14"/>
                  </a:lnTo>
                  <a:lnTo>
                    <a:pt x="11" y="8"/>
                  </a:lnTo>
                  <a:lnTo>
                    <a:pt x="11" y="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72" name="Rectangle 32"/>
            <p:cNvSpPr>
              <a:spLocks noChangeAspect="1" noChangeArrowheads="1"/>
            </p:cNvSpPr>
            <p:nvPr/>
          </p:nvSpPr>
          <p:spPr bwMode="auto">
            <a:xfrm rot="9246">
              <a:off x="-170" y="2426"/>
              <a:ext cx="7" cy="6"/>
            </a:xfrm>
            <a:prstGeom prst="rect">
              <a:avLst/>
            </a:prstGeom>
            <a:solidFill>
              <a:srgbClr val="B2B2B2"/>
            </a:solidFill>
            <a:ln w="3175">
              <a:solidFill>
                <a:srgbClr val="B2B2B2"/>
              </a:solidFill>
              <a:miter lim="800000"/>
              <a:headEnd/>
              <a:tailEnd/>
            </a:ln>
          </p:spPr>
          <p:txBody>
            <a:bodyPr/>
            <a:lstStyle/>
            <a:p>
              <a:endParaRPr lang="ja-JP" altLang="en-US" sz="2200">
                <a:solidFill>
                  <a:srgbClr val="000000"/>
                </a:solidFill>
              </a:endParaRPr>
            </a:p>
          </p:txBody>
        </p:sp>
        <p:sp>
          <p:nvSpPr>
            <p:cNvPr id="373" name="Freeform 33"/>
            <p:cNvSpPr>
              <a:spLocks noChangeAspect="1"/>
            </p:cNvSpPr>
            <p:nvPr/>
          </p:nvSpPr>
          <p:spPr bwMode="auto">
            <a:xfrm rot="9246">
              <a:off x="-283" y="2910"/>
              <a:ext cx="125" cy="187"/>
            </a:xfrm>
            <a:custGeom>
              <a:avLst/>
              <a:gdLst>
                <a:gd name="T0" fmla="*/ 2147483647 w 69"/>
                <a:gd name="T1" fmla="*/ 2147483647 h 135"/>
                <a:gd name="T2" fmla="*/ 2147483647 w 69"/>
                <a:gd name="T3" fmla="*/ 2147483647 h 135"/>
                <a:gd name="T4" fmla="*/ 2147483647 w 69"/>
                <a:gd name="T5" fmla="*/ 2147483647 h 135"/>
                <a:gd name="T6" fmla="*/ 2147483647 w 69"/>
                <a:gd name="T7" fmla="*/ 2147483647 h 135"/>
                <a:gd name="T8" fmla="*/ 2147483647 w 69"/>
                <a:gd name="T9" fmla="*/ 2147483647 h 135"/>
                <a:gd name="T10" fmla="*/ 2147483647 w 69"/>
                <a:gd name="T11" fmla="*/ 2147483647 h 135"/>
                <a:gd name="T12" fmla="*/ 2147483647 w 69"/>
                <a:gd name="T13" fmla="*/ 2147483647 h 135"/>
                <a:gd name="T14" fmla="*/ 2147483647 w 69"/>
                <a:gd name="T15" fmla="*/ 2147483647 h 135"/>
                <a:gd name="T16" fmla="*/ 2147483647 w 69"/>
                <a:gd name="T17" fmla="*/ 2147483647 h 135"/>
                <a:gd name="T18" fmla="*/ 2147483647 w 69"/>
                <a:gd name="T19" fmla="*/ 2147483647 h 135"/>
                <a:gd name="T20" fmla="*/ 2147483647 w 69"/>
                <a:gd name="T21" fmla="*/ 2147483647 h 135"/>
                <a:gd name="T22" fmla="*/ 2147483647 w 69"/>
                <a:gd name="T23" fmla="*/ 2147483647 h 135"/>
                <a:gd name="T24" fmla="*/ 2147483647 w 69"/>
                <a:gd name="T25" fmla="*/ 2147483647 h 135"/>
                <a:gd name="T26" fmla="*/ 2147483647 w 69"/>
                <a:gd name="T27" fmla="*/ 2147483647 h 135"/>
                <a:gd name="T28" fmla="*/ 2147483647 w 69"/>
                <a:gd name="T29" fmla="*/ 2147483647 h 135"/>
                <a:gd name="T30" fmla="*/ 2147483647 w 69"/>
                <a:gd name="T31" fmla="*/ 2147483647 h 135"/>
                <a:gd name="T32" fmla="*/ 2147483647 w 69"/>
                <a:gd name="T33" fmla="*/ 2147483647 h 135"/>
                <a:gd name="T34" fmla="*/ 2147483647 w 69"/>
                <a:gd name="T35" fmla="*/ 2147483647 h 135"/>
                <a:gd name="T36" fmla="*/ 2147483647 w 69"/>
                <a:gd name="T37" fmla="*/ 2147483647 h 135"/>
                <a:gd name="T38" fmla="*/ 2147483647 w 69"/>
                <a:gd name="T39" fmla="*/ 2147483647 h 135"/>
                <a:gd name="T40" fmla="*/ 2147483647 w 69"/>
                <a:gd name="T41" fmla="*/ 2147483647 h 135"/>
                <a:gd name="T42" fmla="*/ 2147483647 w 69"/>
                <a:gd name="T43" fmla="*/ 2147483647 h 135"/>
                <a:gd name="T44" fmla="*/ 2147483647 w 69"/>
                <a:gd name="T45" fmla="*/ 2147483647 h 135"/>
                <a:gd name="T46" fmla="*/ 2147483647 w 69"/>
                <a:gd name="T47" fmla="*/ 2147483647 h 135"/>
                <a:gd name="T48" fmla="*/ 2147483647 w 69"/>
                <a:gd name="T49" fmla="*/ 2147483647 h 135"/>
                <a:gd name="T50" fmla="*/ 2147483647 w 69"/>
                <a:gd name="T51" fmla="*/ 2147483647 h 135"/>
                <a:gd name="T52" fmla="*/ 2147483647 w 69"/>
                <a:gd name="T53" fmla="*/ 2147483647 h 135"/>
                <a:gd name="T54" fmla="*/ 2147483647 w 69"/>
                <a:gd name="T55" fmla="*/ 0 h 135"/>
                <a:gd name="T56" fmla="*/ 2147483647 w 69"/>
                <a:gd name="T57" fmla="*/ 0 h 135"/>
                <a:gd name="T58" fmla="*/ 2147483647 w 69"/>
                <a:gd name="T59" fmla="*/ 1242182542 h 135"/>
                <a:gd name="T60" fmla="*/ 2147483647 w 69"/>
                <a:gd name="T61" fmla="*/ 2147483647 h 135"/>
                <a:gd name="T62" fmla="*/ 2147483647 w 69"/>
                <a:gd name="T63" fmla="*/ 2147483647 h 135"/>
                <a:gd name="T64" fmla="*/ 2147483647 w 69"/>
                <a:gd name="T65" fmla="*/ 2147483647 h 135"/>
                <a:gd name="T66" fmla="*/ 2147483647 w 69"/>
                <a:gd name="T67" fmla="*/ 2147483647 h 135"/>
                <a:gd name="T68" fmla="*/ 2147483647 w 69"/>
                <a:gd name="T69" fmla="*/ 2147483647 h 135"/>
                <a:gd name="T70" fmla="*/ 2147483647 w 69"/>
                <a:gd name="T71" fmla="*/ 2147483647 h 135"/>
                <a:gd name="T72" fmla="*/ 0 w 69"/>
                <a:gd name="T73" fmla="*/ 2147483647 h 135"/>
                <a:gd name="T74" fmla="*/ 2147483647 w 69"/>
                <a:gd name="T75" fmla="*/ 2147483647 h 135"/>
                <a:gd name="T76" fmla="*/ 2147483647 w 69"/>
                <a:gd name="T77" fmla="*/ 2147483647 h 135"/>
                <a:gd name="T78" fmla="*/ 2147483647 w 69"/>
                <a:gd name="T79" fmla="*/ 2147483647 h 135"/>
                <a:gd name="T80" fmla="*/ 2147483647 w 69"/>
                <a:gd name="T81" fmla="*/ 2147483647 h 135"/>
                <a:gd name="T82" fmla="*/ 2147483647 w 69"/>
                <a:gd name="T83" fmla="*/ 2147483647 h 135"/>
                <a:gd name="T84" fmla="*/ 2147483647 w 69"/>
                <a:gd name="T85" fmla="*/ 2147483647 h 135"/>
                <a:gd name="T86" fmla="*/ 2147483647 w 69"/>
                <a:gd name="T87" fmla="*/ 2147483647 h 135"/>
                <a:gd name="T88" fmla="*/ 2147483647 w 69"/>
                <a:gd name="T89" fmla="*/ 2147483647 h 135"/>
                <a:gd name="T90" fmla="*/ 2147483647 w 69"/>
                <a:gd name="T91" fmla="*/ 2147483647 h 135"/>
                <a:gd name="T92" fmla="*/ 2147483647 w 69"/>
                <a:gd name="T93" fmla="*/ 2147483647 h 135"/>
                <a:gd name="T94" fmla="*/ 2147483647 w 69"/>
                <a:gd name="T95" fmla="*/ 2147483647 h 135"/>
                <a:gd name="T96" fmla="*/ 2147483647 w 69"/>
                <a:gd name="T97" fmla="*/ 2147483647 h 135"/>
                <a:gd name="T98" fmla="*/ 2147483647 w 69"/>
                <a:gd name="T99" fmla="*/ 2147483647 h 135"/>
                <a:gd name="T100" fmla="*/ 2147483647 w 69"/>
                <a:gd name="T101" fmla="*/ 2147483647 h 135"/>
                <a:gd name="T102" fmla="*/ 2147483647 w 69"/>
                <a:gd name="T103" fmla="*/ 2147483647 h 135"/>
                <a:gd name="T104" fmla="*/ 2147483647 w 69"/>
                <a:gd name="T105" fmla="*/ 2147483647 h 135"/>
                <a:gd name="T106" fmla="*/ 2147483647 w 69"/>
                <a:gd name="T107" fmla="*/ 2147483647 h 135"/>
                <a:gd name="T108" fmla="*/ 2147483647 w 69"/>
                <a:gd name="T109" fmla="*/ 2147483647 h 135"/>
                <a:gd name="T110" fmla="*/ 2147483647 w 69"/>
                <a:gd name="T111" fmla="*/ 2147483647 h 135"/>
                <a:gd name="T112" fmla="*/ 2147483647 w 69"/>
                <a:gd name="T113" fmla="*/ 2147483647 h 135"/>
                <a:gd name="T114" fmla="*/ 2147483647 w 69"/>
                <a:gd name="T115" fmla="*/ 2147483647 h 135"/>
                <a:gd name="T116" fmla="*/ 2147483647 w 69"/>
                <a:gd name="T117" fmla="*/ 2147483647 h 135"/>
                <a:gd name="T118" fmla="*/ 2147483647 w 69"/>
                <a:gd name="T119" fmla="*/ 2147483647 h 135"/>
                <a:gd name="T120" fmla="*/ 2147483647 w 69"/>
                <a:gd name="T121" fmla="*/ 2147483647 h 135"/>
                <a:gd name="T122" fmla="*/ 2147483647 w 69"/>
                <a:gd name="T123" fmla="*/ 2147483647 h 135"/>
                <a:gd name="T124" fmla="*/ 2147483647 w 69"/>
                <a:gd name="T125" fmla="*/ 2147483647 h 1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9"/>
                <a:gd name="T190" fmla="*/ 0 h 135"/>
                <a:gd name="T191" fmla="*/ 69 w 69"/>
                <a:gd name="T192" fmla="*/ 135 h 1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9" h="135">
                  <a:moveTo>
                    <a:pt x="51" y="116"/>
                  </a:moveTo>
                  <a:lnTo>
                    <a:pt x="49" y="113"/>
                  </a:lnTo>
                  <a:lnTo>
                    <a:pt x="49" y="110"/>
                  </a:lnTo>
                  <a:lnTo>
                    <a:pt x="51" y="107"/>
                  </a:lnTo>
                  <a:lnTo>
                    <a:pt x="55" y="105"/>
                  </a:lnTo>
                  <a:lnTo>
                    <a:pt x="58" y="102"/>
                  </a:lnTo>
                  <a:lnTo>
                    <a:pt x="58" y="94"/>
                  </a:lnTo>
                  <a:lnTo>
                    <a:pt x="60" y="85"/>
                  </a:lnTo>
                  <a:lnTo>
                    <a:pt x="65" y="74"/>
                  </a:lnTo>
                  <a:lnTo>
                    <a:pt x="67" y="63"/>
                  </a:lnTo>
                  <a:lnTo>
                    <a:pt x="67" y="52"/>
                  </a:lnTo>
                  <a:lnTo>
                    <a:pt x="67" y="41"/>
                  </a:lnTo>
                  <a:lnTo>
                    <a:pt x="69" y="39"/>
                  </a:lnTo>
                  <a:lnTo>
                    <a:pt x="69" y="33"/>
                  </a:lnTo>
                  <a:lnTo>
                    <a:pt x="69" y="30"/>
                  </a:lnTo>
                  <a:lnTo>
                    <a:pt x="67" y="25"/>
                  </a:lnTo>
                  <a:lnTo>
                    <a:pt x="65" y="22"/>
                  </a:lnTo>
                  <a:lnTo>
                    <a:pt x="62" y="22"/>
                  </a:lnTo>
                  <a:lnTo>
                    <a:pt x="58" y="19"/>
                  </a:lnTo>
                  <a:lnTo>
                    <a:pt x="55" y="17"/>
                  </a:lnTo>
                  <a:lnTo>
                    <a:pt x="53" y="14"/>
                  </a:lnTo>
                  <a:lnTo>
                    <a:pt x="51" y="11"/>
                  </a:lnTo>
                  <a:lnTo>
                    <a:pt x="49" y="11"/>
                  </a:lnTo>
                  <a:lnTo>
                    <a:pt x="46" y="11"/>
                  </a:lnTo>
                  <a:lnTo>
                    <a:pt x="42" y="11"/>
                  </a:lnTo>
                  <a:lnTo>
                    <a:pt x="39" y="8"/>
                  </a:lnTo>
                  <a:lnTo>
                    <a:pt x="35" y="6"/>
                  </a:lnTo>
                  <a:lnTo>
                    <a:pt x="28" y="0"/>
                  </a:lnTo>
                  <a:lnTo>
                    <a:pt x="19" y="0"/>
                  </a:lnTo>
                  <a:lnTo>
                    <a:pt x="19" y="3"/>
                  </a:lnTo>
                  <a:lnTo>
                    <a:pt x="19" y="11"/>
                  </a:lnTo>
                  <a:lnTo>
                    <a:pt x="17" y="19"/>
                  </a:lnTo>
                  <a:lnTo>
                    <a:pt x="17" y="22"/>
                  </a:lnTo>
                  <a:lnTo>
                    <a:pt x="12" y="33"/>
                  </a:lnTo>
                  <a:lnTo>
                    <a:pt x="5" y="41"/>
                  </a:lnTo>
                  <a:lnTo>
                    <a:pt x="3" y="50"/>
                  </a:lnTo>
                  <a:lnTo>
                    <a:pt x="0" y="58"/>
                  </a:lnTo>
                  <a:lnTo>
                    <a:pt x="3" y="61"/>
                  </a:lnTo>
                  <a:lnTo>
                    <a:pt x="10" y="69"/>
                  </a:lnTo>
                  <a:lnTo>
                    <a:pt x="12" y="72"/>
                  </a:lnTo>
                  <a:lnTo>
                    <a:pt x="14" y="74"/>
                  </a:lnTo>
                  <a:lnTo>
                    <a:pt x="19" y="77"/>
                  </a:lnTo>
                  <a:lnTo>
                    <a:pt x="21" y="77"/>
                  </a:lnTo>
                  <a:lnTo>
                    <a:pt x="23" y="80"/>
                  </a:lnTo>
                  <a:lnTo>
                    <a:pt x="21" y="83"/>
                  </a:lnTo>
                  <a:lnTo>
                    <a:pt x="19" y="85"/>
                  </a:lnTo>
                  <a:lnTo>
                    <a:pt x="17" y="88"/>
                  </a:lnTo>
                  <a:lnTo>
                    <a:pt x="14" y="94"/>
                  </a:lnTo>
                  <a:lnTo>
                    <a:pt x="12" y="102"/>
                  </a:lnTo>
                  <a:lnTo>
                    <a:pt x="10" y="107"/>
                  </a:lnTo>
                  <a:lnTo>
                    <a:pt x="10" y="110"/>
                  </a:lnTo>
                  <a:lnTo>
                    <a:pt x="10" y="118"/>
                  </a:lnTo>
                  <a:lnTo>
                    <a:pt x="12" y="127"/>
                  </a:lnTo>
                  <a:lnTo>
                    <a:pt x="14" y="132"/>
                  </a:lnTo>
                  <a:lnTo>
                    <a:pt x="23" y="135"/>
                  </a:lnTo>
                  <a:lnTo>
                    <a:pt x="33" y="135"/>
                  </a:lnTo>
                  <a:lnTo>
                    <a:pt x="39" y="135"/>
                  </a:lnTo>
                  <a:lnTo>
                    <a:pt x="49" y="135"/>
                  </a:lnTo>
                  <a:lnTo>
                    <a:pt x="51" y="132"/>
                  </a:lnTo>
                  <a:lnTo>
                    <a:pt x="53" y="127"/>
                  </a:lnTo>
                  <a:lnTo>
                    <a:pt x="53" y="121"/>
                  </a:lnTo>
                  <a:lnTo>
                    <a:pt x="51" y="118"/>
                  </a:lnTo>
                  <a:lnTo>
                    <a:pt x="51" y="11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74" name="Freeform 34"/>
            <p:cNvSpPr>
              <a:spLocks noChangeAspect="1"/>
            </p:cNvSpPr>
            <p:nvPr/>
          </p:nvSpPr>
          <p:spPr bwMode="auto">
            <a:xfrm rot="9246">
              <a:off x="-283" y="2910"/>
              <a:ext cx="125" cy="187"/>
            </a:xfrm>
            <a:custGeom>
              <a:avLst/>
              <a:gdLst>
                <a:gd name="T0" fmla="*/ 2147483647 w 69"/>
                <a:gd name="T1" fmla="*/ 2147483647 h 135"/>
                <a:gd name="T2" fmla="*/ 2147483647 w 69"/>
                <a:gd name="T3" fmla="*/ 2147483647 h 135"/>
                <a:gd name="T4" fmla="*/ 2147483647 w 69"/>
                <a:gd name="T5" fmla="*/ 2147483647 h 135"/>
                <a:gd name="T6" fmla="*/ 2147483647 w 69"/>
                <a:gd name="T7" fmla="*/ 2147483647 h 135"/>
                <a:gd name="T8" fmla="*/ 2147483647 w 69"/>
                <a:gd name="T9" fmla="*/ 2147483647 h 135"/>
                <a:gd name="T10" fmla="*/ 2147483647 w 69"/>
                <a:gd name="T11" fmla="*/ 2147483647 h 135"/>
                <a:gd name="T12" fmla="*/ 2147483647 w 69"/>
                <a:gd name="T13" fmla="*/ 2147483647 h 135"/>
                <a:gd name="T14" fmla="*/ 2147483647 w 69"/>
                <a:gd name="T15" fmla="*/ 2147483647 h 135"/>
                <a:gd name="T16" fmla="*/ 2147483647 w 69"/>
                <a:gd name="T17" fmla="*/ 2147483647 h 135"/>
                <a:gd name="T18" fmla="*/ 2147483647 w 69"/>
                <a:gd name="T19" fmla="*/ 2147483647 h 135"/>
                <a:gd name="T20" fmla="*/ 2147483647 w 69"/>
                <a:gd name="T21" fmla="*/ 2147483647 h 135"/>
                <a:gd name="T22" fmla="*/ 2147483647 w 69"/>
                <a:gd name="T23" fmla="*/ 2147483647 h 135"/>
                <a:gd name="T24" fmla="*/ 2147483647 w 69"/>
                <a:gd name="T25" fmla="*/ 2147483647 h 135"/>
                <a:gd name="T26" fmla="*/ 2147483647 w 69"/>
                <a:gd name="T27" fmla="*/ 2147483647 h 135"/>
                <a:gd name="T28" fmla="*/ 2147483647 w 69"/>
                <a:gd name="T29" fmla="*/ 2147483647 h 135"/>
                <a:gd name="T30" fmla="*/ 2147483647 w 69"/>
                <a:gd name="T31" fmla="*/ 2147483647 h 135"/>
                <a:gd name="T32" fmla="*/ 2147483647 w 69"/>
                <a:gd name="T33" fmla="*/ 2147483647 h 135"/>
                <a:gd name="T34" fmla="*/ 2147483647 w 69"/>
                <a:gd name="T35" fmla="*/ 2147483647 h 135"/>
                <a:gd name="T36" fmla="*/ 2147483647 w 69"/>
                <a:gd name="T37" fmla="*/ 2147483647 h 135"/>
                <a:gd name="T38" fmla="*/ 2147483647 w 69"/>
                <a:gd name="T39" fmla="*/ 2147483647 h 135"/>
                <a:gd name="T40" fmla="*/ 2147483647 w 69"/>
                <a:gd name="T41" fmla="*/ 2147483647 h 135"/>
                <a:gd name="T42" fmla="*/ 2147483647 w 69"/>
                <a:gd name="T43" fmla="*/ 2147483647 h 135"/>
                <a:gd name="T44" fmla="*/ 2147483647 w 69"/>
                <a:gd name="T45" fmla="*/ 2147483647 h 135"/>
                <a:gd name="T46" fmla="*/ 2147483647 w 69"/>
                <a:gd name="T47" fmla="*/ 2147483647 h 135"/>
                <a:gd name="T48" fmla="*/ 2147483647 w 69"/>
                <a:gd name="T49" fmla="*/ 2147483647 h 135"/>
                <a:gd name="T50" fmla="*/ 2147483647 w 69"/>
                <a:gd name="T51" fmla="*/ 2147483647 h 135"/>
                <a:gd name="T52" fmla="*/ 2147483647 w 69"/>
                <a:gd name="T53" fmla="*/ 2147483647 h 135"/>
                <a:gd name="T54" fmla="*/ 2147483647 w 69"/>
                <a:gd name="T55" fmla="*/ 0 h 135"/>
                <a:gd name="T56" fmla="*/ 2147483647 w 69"/>
                <a:gd name="T57" fmla="*/ 0 h 135"/>
                <a:gd name="T58" fmla="*/ 2147483647 w 69"/>
                <a:gd name="T59" fmla="*/ 1242182542 h 135"/>
                <a:gd name="T60" fmla="*/ 2147483647 w 69"/>
                <a:gd name="T61" fmla="*/ 2147483647 h 135"/>
                <a:gd name="T62" fmla="*/ 2147483647 w 69"/>
                <a:gd name="T63" fmla="*/ 2147483647 h 135"/>
                <a:gd name="T64" fmla="*/ 2147483647 w 69"/>
                <a:gd name="T65" fmla="*/ 2147483647 h 135"/>
                <a:gd name="T66" fmla="*/ 2147483647 w 69"/>
                <a:gd name="T67" fmla="*/ 2147483647 h 135"/>
                <a:gd name="T68" fmla="*/ 2147483647 w 69"/>
                <a:gd name="T69" fmla="*/ 2147483647 h 135"/>
                <a:gd name="T70" fmla="*/ 2147483647 w 69"/>
                <a:gd name="T71" fmla="*/ 2147483647 h 135"/>
                <a:gd name="T72" fmla="*/ 0 w 69"/>
                <a:gd name="T73" fmla="*/ 2147483647 h 135"/>
                <a:gd name="T74" fmla="*/ 2147483647 w 69"/>
                <a:gd name="T75" fmla="*/ 2147483647 h 135"/>
                <a:gd name="T76" fmla="*/ 2147483647 w 69"/>
                <a:gd name="T77" fmla="*/ 2147483647 h 135"/>
                <a:gd name="T78" fmla="*/ 2147483647 w 69"/>
                <a:gd name="T79" fmla="*/ 2147483647 h 135"/>
                <a:gd name="T80" fmla="*/ 2147483647 w 69"/>
                <a:gd name="T81" fmla="*/ 2147483647 h 135"/>
                <a:gd name="T82" fmla="*/ 2147483647 w 69"/>
                <a:gd name="T83" fmla="*/ 2147483647 h 135"/>
                <a:gd name="T84" fmla="*/ 2147483647 w 69"/>
                <a:gd name="T85" fmla="*/ 2147483647 h 135"/>
                <a:gd name="T86" fmla="*/ 2147483647 w 69"/>
                <a:gd name="T87" fmla="*/ 2147483647 h 135"/>
                <a:gd name="T88" fmla="*/ 2147483647 w 69"/>
                <a:gd name="T89" fmla="*/ 2147483647 h 135"/>
                <a:gd name="T90" fmla="*/ 2147483647 w 69"/>
                <a:gd name="T91" fmla="*/ 2147483647 h 135"/>
                <a:gd name="T92" fmla="*/ 2147483647 w 69"/>
                <a:gd name="T93" fmla="*/ 2147483647 h 135"/>
                <a:gd name="T94" fmla="*/ 2147483647 w 69"/>
                <a:gd name="T95" fmla="*/ 2147483647 h 135"/>
                <a:gd name="T96" fmla="*/ 2147483647 w 69"/>
                <a:gd name="T97" fmla="*/ 2147483647 h 135"/>
                <a:gd name="T98" fmla="*/ 2147483647 w 69"/>
                <a:gd name="T99" fmla="*/ 2147483647 h 135"/>
                <a:gd name="T100" fmla="*/ 2147483647 w 69"/>
                <a:gd name="T101" fmla="*/ 2147483647 h 135"/>
                <a:gd name="T102" fmla="*/ 2147483647 w 69"/>
                <a:gd name="T103" fmla="*/ 2147483647 h 135"/>
                <a:gd name="T104" fmla="*/ 2147483647 w 69"/>
                <a:gd name="T105" fmla="*/ 2147483647 h 135"/>
                <a:gd name="T106" fmla="*/ 2147483647 w 69"/>
                <a:gd name="T107" fmla="*/ 2147483647 h 135"/>
                <a:gd name="T108" fmla="*/ 2147483647 w 69"/>
                <a:gd name="T109" fmla="*/ 2147483647 h 135"/>
                <a:gd name="T110" fmla="*/ 2147483647 w 69"/>
                <a:gd name="T111" fmla="*/ 2147483647 h 135"/>
                <a:gd name="T112" fmla="*/ 2147483647 w 69"/>
                <a:gd name="T113" fmla="*/ 2147483647 h 135"/>
                <a:gd name="T114" fmla="*/ 2147483647 w 69"/>
                <a:gd name="T115" fmla="*/ 2147483647 h 135"/>
                <a:gd name="T116" fmla="*/ 2147483647 w 69"/>
                <a:gd name="T117" fmla="*/ 2147483647 h 135"/>
                <a:gd name="T118" fmla="*/ 2147483647 w 69"/>
                <a:gd name="T119" fmla="*/ 2147483647 h 135"/>
                <a:gd name="T120" fmla="*/ 2147483647 w 69"/>
                <a:gd name="T121" fmla="*/ 2147483647 h 135"/>
                <a:gd name="T122" fmla="*/ 2147483647 w 69"/>
                <a:gd name="T123" fmla="*/ 2147483647 h 135"/>
                <a:gd name="T124" fmla="*/ 2147483647 w 69"/>
                <a:gd name="T125" fmla="*/ 2147483647 h 1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9"/>
                <a:gd name="T190" fmla="*/ 0 h 135"/>
                <a:gd name="T191" fmla="*/ 69 w 69"/>
                <a:gd name="T192" fmla="*/ 135 h 1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9" h="135">
                  <a:moveTo>
                    <a:pt x="51" y="116"/>
                  </a:moveTo>
                  <a:lnTo>
                    <a:pt x="49" y="113"/>
                  </a:lnTo>
                  <a:lnTo>
                    <a:pt x="49" y="110"/>
                  </a:lnTo>
                  <a:lnTo>
                    <a:pt x="51" y="107"/>
                  </a:lnTo>
                  <a:lnTo>
                    <a:pt x="55" y="105"/>
                  </a:lnTo>
                  <a:lnTo>
                    <a:pt x="58" y="102"/>
                  </a:lnTo>
                  <a:lnTo>
                    <a:pt x="58" y="94"/>
                  </a:lnTo>
                  <a:lnTo>
                    <a:pt x="60" y="85"/>
                  </a:lnTo>
                  <a:lnTo>
                    <a:pt x="65" y="74"/>
                  </a:lnTo>
                  <a:lnTo>
                    <a:pt x="67" y="63"/>
                  </a:lnTo>
                  <a:lnTo>
                    <a:pt x="67" y="52"/>
                  </a:lnTo>
                  <a:lnTo>
                    <a:pt x="67" y="41"/>
                  </a:lnTo>
                  <a:lnTo>
                    <a:pt x="69" y="39"/>
                  </a:lnTo>
                  <a:lnTo>
                    <a:pt x="69" y="33"/>
                  </a:lnTo>
                  <a:lnTo>
                    <a:pt x="69" y="30"/>
                  </a:lnTo>
                  <a:lnTo>
                    <a:pt x="67" y="25"/>
                  </a:lnTo>
                  <a:lnTo>
                    <a:pt x="65" y="22"/>
                  </a:lnTo>
                  <a:lnTo>
                    <a:pt x="62" y="22"/>
                  </a:lnTo>
                  <a:lnTo>
                    <a:pt x="58" y="19"/>
                  </a:lnTo>
                  <a:lnTo>
                    <a:pt x="55" y="17"/>
                  </a:lnTo>
                  <a:lnTo>
                    <a:pt x="53" y="14"/>
                  </a:lnTo>
                  <a:lnTo>
                    <a:pt x="51" y="11"/>
                  </a:lnTo>
                  <a:lnTo>
                    <a:pt x="49" y="11"/>
                  </a:lnTo>
                  <a:lnTo>
                    <a:pt x="46" y="11"/>
                  </a:lnTo>
                  <a:lnTo>
                    <a:pt x="42" y="11"/>
                  </a:lnTo>
                  <a:lnTo>
                    <a:pt x="39" y="8"/>
                  </a:lnTo>
                  <a:lnTo>
                    <a:pt x="35" y="6"/>
                  </a:lnTo>
                  <a:lnTo>
                    <a:pt x="28" y="0"/>
                  </a:lnTo>
                  <a:lnTo>
                    <a:pt x="19" y="0"/>
                  </a:lnTo>
                  <a:lnTo>
                    <a:pt x="19" y="3"/>
                  </a:lnTo>
                  <a:lnTo>
                    <a:pt x="19" y="11"/>
                  </a:lnTo>
                  <a:lnTo>
                    <a:pt x="17" y="19"/>
                  </a:lnTo>
                  <a:lnTo>
                    <a:pt x="17" y="22"/>
                  </a:lnTo>
                  <a:lnTo>
                    <a:pt x="12" y="33"/>
                  </a:lnTo>
                  <a:lnTo>
                    <a:pt x="5" y="41"/>
                  </a:lnTo>
                  <a:lnTo>
                    <a:pt x="3" y="50"/>
                  </a:lnTo>
                  <a:lnTo>
                    <a:pt x="0" y="58"/>
                  </a:lnTo>
                  <a:lnTo>
                    <a:pt x="3" y="61"/>
                  </a:lnTo>
                  <a:lnTo>
                    <a:pt x="10" y="69"/>
                  </a:lnTo>
                  <a:lnTo>
                    <a:pt x="12" y="72"/>
                  </a:lnTo>
                  <a:lnTo>
                    <a:pt x="14" y="74"/>
                  </a:lnTo>
                  <a:lnTo>
                    <a:pt x="19" y="77"/>
                  </a:lnTo>
                  <a:lnTo>
                    <a:pt x="21" y="77"/>
                  </a:lnTo>
                  <a:lnTo>
                    <a:pt x="23" y="80"/>
                  </a:lnTo>
                  <a:lnTo>
                    <a:pt x="21" y="83"/>
                  </a:lnTo>
                  <a:lnTo>
                    <a:pt x="19" y="85"/>
                  </a:lnTo>
                  <a:lnTo>
                    <a:pt x="17" y="88"/>
                  </a:lnTo>
                  <a:lnTo>
                    <a:pt x="14" y="94"/>
                  </a:lnTo>
                  <a:lnTo>
                    <a:pt x="12" y="102"/>
                  </a:lnTo>
                  <a:lnTo>
                    <a:pt x="10" y="107"/>
                  </a:lnTo>
                  <a:lnTo>
                    <a:pt x="10" y="110"/>
                  </a:lnTo>
                  <a:lnTo>
                    <a:pt x="10" y="118"/>
                  </a:lnTo>
                  <a:lnTo>
                    <a:pt x="12" y="127"/>
                  </a:lnTo>
                  <a:lnTo>
                    <a:pt x="14" y="132"/>
                  </a:lnTo>
                  <a:lnTo>
                    <a:pt x="23" y="135"/>
                  </a:lnTo>
                  <a:lnTo>
                    <a:pt x="33" y="135"/>
                  </a:lnTo>
                  <a:lnTo>
                    <a:pt x="39" y="135"/>
                  </a:lnTo>
                  <a:lnTo>
                    <a:pt x="49" y="135"/>
                  </a:lnTo>
                  <a:lnTo>
                    <a:pt x="51" y="132"/>
                  </a:lnTo>
                  <a:lnTo>
                    <a:pt x="53" y="127"/>
                  </a:lnTo>
                  <a:lnTo>
                    <a:pt x="53" y="121"/>
                  </a:lnTo>
                  <a:lnTo>
                    <a:pt x="51" y="118"/>
                  </a:lnTo>
                  <a:lnTo>
                    <a:pt x="51" y="11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75" name="Freeform 35"/>
            <p:cNvSpPr>
              <a:spLocks noChangeAspect="1"/>
            </p:cNvSpPr>
            <p:nvPr/>
          </p:nvSpPr>
          <p:spPr bwMode="auto">
            <a:xfrm rot="9246">
              <a:off x="-149" y="2714"/>
              <a:ext cx="16" cy="12"/>
            </a:xfrm>
            <a:custGeom>
              <a:avLst/>
              <a:gdLst>
                <a:gd name="T0" fmla="*/ 2147483647 w 9"/>
                <a:gd name="T1" fmla="*/ 2147483647 h 8"/>
                <a:gd name="T2" fmla="*/ 2147483647 w 9"/>
                <a:gd name="T3" fmla="*/ 2147483647 h 8"/>
                <a:gd name="T4" fmla="*/ 0 w 9"/>
                <a:gd name="T5" fmla="*/ 2147483647 h 8"/>
                <a:gd name="T6" fmla="*/ 2147483647 w 9"/>
                <a:gd name="T7" fmla="*/ 0 h 8"/>
                <a:gd name="T8" fmla="*/ 2147483647 w 9"/>
                <a:gd name="T9" fmla="*/ 0 h 8"/>
                <a:gd name="T10" fmla="*/ 2147483647 w 9"/>
                <a:gd name="T11" fmla="*/ 0 h 8"/>
                <a:gd name="T12" fmla="*/ 2147483647 w 9"/>
                <a:gd name="T13" fmla="*/ 2147483647 h 8"/>
                <a:gd name="T14" fmla="*/ 2147483647 w 9"/>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7" y="8"/>
                  </a:moveTo>
                  <a:lnTo>
                    <a:pt x="2" y="8"/>
                  </a:lnTo>
                  <a:lnTo>
                    <a:pt x="0" y="3"/>
                  </a:lnTo>
                  <a:lnTo>
                    <a:pt x="2" y="0"/>
                  </a:lnTo>
                  <a:lnTo>
                    <a:pt x="7" y="0"/>
                  </a:lnTo>
                  <a:lnTo>
                    <a:pt x="9" y="0"/>
                  </a:lnTo>
                  <a:lnTo>
                    <a:pt x="7" y="6"/>
                  </a:lnTo>
                  <a:lnTo>
                    <a:pt x="7" y="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76" name="Freeform 36"/>
            <p:cNvSpPr>
              <a:spLocks noChangeAspect="1"/>
            </p:cNvSpPr>
            <p:nvPr/>
          </p:nvSpPr>
          <p:spPr bwMode="auto">
            <a:xfrm rot="9246">
              <a:off x="-149" y="2714"/>
              <a:ext cx="16" cy="12"/>
            </a:xfrm>
            <a:custGeom>
              <a:avLst/>
              <a:gdLst>
                <a:gd name="T0" fmla="*/ 2147483647 w 9"/>
                <a:gd name="T1" fmla="*/ 2147483647 h 8"/>
                <a:gd name="T2" fmla="*/ 2147483647 w 9"/>
                <a:gd name="T3" fmla="*/ 2147483647 h 8"/>
                <a:gd name="T4" fmla="*/ 0 w 9"/>
                <a:gd name="T5" fmla="*/ 2147483647 h 8"/>
                <a:gd name="T6" fmla="*/ 2147483647 w 9"/>
                <a:gd name="T7" fmla="*/ 0 h 8"/>
                <a:gd name="T8" fmla="*/ 2147483647 w 9"/>
                <a:gd name="T9" fmla="*/ 0 h 8"/>
                <a:gd name="T10" fmla="*/ 2147483647 w 9"/>
                <a:gd name="T11" fmla="*/ 0 h 8"/>
                <a:gd name="T12" fmla="*/ 2147483647 w 9"/>
                <a:gd name="T13" fmla="*/ 2147483647 h 8"/>
                <a:gd name="T14" fmla="*/ 2147483647 w 9"/>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7" y="8"/>
                  </a:moveTo>
                  <a:lnTo>
                    <a:pt x="2" y="8"/>
                  </a:lnTo>
                  <a:lnTo>
                    <a:pt x="0" y="3"/>
                  </a:lnTo>
                  <a:lnTo>
                    <a:pt x="2" y="0"/>
                  </a:lnTo>
                  <a:lnTo>
                    <a:pt x="7" y="0"/>
                  </a:lnTo>
                  <a:lnTo>
                    <a:pt x="9" y="0"/>
                  </a:lnTo>
                  <a:lnTo>
                    <a:pt x="7" y="6"/>
                  </a:lnTo>
                  <a:lnTo>
                    <a:pt x="7" y="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77" name="Freeform 37"/>
            <p:cNvSpPr>
              <a:spLocks noChangeAspect="1"/>
            </p:cNvSpPr>
            <p:nvPr/>
          </p:nvSpPr>
          <p:spPr bwMode="auto">
            <a:xfrm rot="9246">
              <a:off x="-215" y="3127"/>
              <a:ext cx="9" cy="12"/>
            </a:xfrm>
            <a:custGeom>
              <a:avLst/>
              <a:gdLst>
                <a:gd name="T0" fmla="*/ 0 w 5"/>
                <a:gd name="T1" fmla="*/ 0 h 8"/>
                <a:gd name="T2" fmla="*/ 0 w 5"/>
                <a:gd name="T3" fmla="*/ 2147483647 h 8"/>
                <a:gd name="T4" fmla="*/ 2147483647 w 5"/>
                <a:gd name="T5" fmla="*/ 2147483647 h 8"/>
                <a:gd name="T6" fmla="*/ 2147483647 w 5"/>
                <a:gd name="T7" fmla="*/ 2147483647 h 8"/>
                <a:gd name="T8" fmla="*/ 2147483647 w 5"/>
                <a:gd name="T9" fmla="*/ 2147483647 h 8"/>
                <a:gd name="T10" fmla="*/ 2147483647 w 5"/>
                <a:gd name="T11" fmla="*/ 2147483647 h 8"/>
                <a:gd name="T12" fmla="*/ 0 w 5"/>
                <a:gd name="T13" fmla="*/ 0 h 8"/>
                <a:gd name="T14" fmla="*/ 0 60000 65536"/>
                <a:gd name="T15" fmla="*/ 0 60000 65536"/>
                <a:gd name="T16" fmla="*/ 0 60000 65536"/>
                <a:gd name="T17" fmla="*/ 0 60000 65536"/>
                <a:gd name="T18" fmla="*/ 0 60000 65536"/>
                <a:gd name="T19" fmla="*/ 0 60000 65536"/>
                <a:gd name="T20" fmla="*/ 0 60000 65536"/>
                <a:gd name="T21" fmla="*/ 0 w 5"/>
                <a:gd name="T22" fmla="*/ 0 h 8"/>
                <a:gd name="T23" fmla="*/ 5 w 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8">
                  <a:moveTo>
                    <a:pt x="0" y="0"/>
                  </a:moveTo>
                  <a:lnTo>
                    <a:pt x="0" y="2"/>
                  </a:lnTo>
                  <a:lnTo>
                    <a:pt x="3" y="8"/>
                  </a:lnTo>
                  <a:lnTo>
                    <a:pt x="5" y="8"/>
                  </a:lnTo>
                  <a:lnTo>
                    <a:pt x="5" y="5"/>
                  </a:lnTo>
                  <a:lnTo>
                    <a:pt x="3" y="2"/>
                  </a:lnTo>
                  <a:lnTo>
                    <a:pt x="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78" name="Freeform 38"/>
            <p:cNvSpPr>
              <a:spLocks noChangeAspect="1"/>
            </p:cNvSpPr>
            <p:nvPr/>
          </p:nvSpPr>
          <p:spPr bwMode="auto">
            <a:xfrm rot="9246">
              <a:off x="-215" y="3127"/>
              <a:ext cx="9" cy="12"/>
            </a:xfrm>
            <a:custGeom>
              <a:avLst/>
              <a:gdLst>
                <a:gd name="T0" fmla="*/ 0 w 5"/>
                <a:gd name="T1" fmla="*/ 0 h 8"/>
                <a:gd name="T2" fmla="*/ 0 w 5"/>
                <a:gd name="T3" fmla="*/ 2147483647 h 8"/>
                <a:gd name="T4" fmla="*/ 2147483647 w 5"/>
                <a:gd name="T5" fmla="*/ 2147483647 h 8"/>
                <a:gd name="T6" fmla="*/ 2147483647 w 5"/>
                <a:gd name="T7" fmla="*/ 2147483647 h 8"/>
                <a:gd name="T8" fmla="*/ 2147483647 w 5"/>
                <a:gd name="T9" fmla="*/ 2147483647 h 8"/>
                <a:gd name="T10" fmla="*/ 2147483647 w 5"/>
                <a:gd name="T11" fmla="*/ 2147483647 h 8"/>
                <a:gd name="T12" fmla="*/ 0 w 5"/>
                <a:gd name="T13" fmla="*/ 0 h 8"/>
                <a:gd name="T14" fmla="*/ 0 60000 65536"/>
                <a:gd name="T15" fmla="*/ 0 60000 65536"/>
                <a:gd name="T16" fmla="*/ 0 60000 65536"/>
                <a:gd name="T17" fmla="*/ 0 60000 65536"/>
                <a:gd name="T18" fmla="*/ 0 60000 65536"/>
                <a:gd name="T19" fmla="*/ 0 60000 65536"/>
                <a:gd name="T20" fmla="*/ 0 60000 65536"/>
                <a:gd name="T21" fmla="*/ 0 w 5"/>
                <a:gd name="T22" fmla="*/ 0 h 8"/>
                <a:gd name="T23" fmla="*/ 5 w 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8">
                  <a:moveTo>
                    <a:pt x="0" y="0"/>
                  </a:moveTo>
                  <a:lnTo>
                    <a:pt x="0" y="2"/>
                  </a:lnTo>
                  <a:lnTo>
                    <a:pt x="3" y="8"/>
                  </a:lnTo>
                  <a:lnTo>
                    <a:pt x="5" y="8"/>
                  </a:lnTo>
                  <a:lnTo>
                    <a:pt x="5" y="5"/>
                  </a:lnTo>
                  <a:lnTo>
                    <a:pt x="3" y="2"/>
                  </a:lnTo>
                  <a:lnTo>
                    <a:pt x="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79" name="Freeform 39"/>
            <p:cNvSpPr>
              <a:spLocks noChangeAspect="1"/>
            </p:cNvSpPr>
            <p:nvPr/>
          </p:nvSpPr>
          <p:spPr bwMode="auto">
            <a:xfrm rot="9246">
              <a:off x="-292" y="3181"/>
              <a:ext cx="116" cy="134"/>
            </a:xfrm>
            <a:custGeom>
              <a:avLst/>
              <a:gdLst>
                <a:gd name="T0" fmla="*/ 2147483647 w 64"/>
                <a:gd name="T1" fmla="*/ 2147483647 h 96"/>
                <a:gd name="T2" fmla="*/ 2147483647 w 64"/>
                <a:gd name="T3" fmla="*/ 2147483647 h 96"/>
                <a:gd name="T4" fmla="*/ 2147483647 w 64"/>
                <a:gd name="T5" fmla="*/ 2147483647 h 96"/>
                <a:gd name="T6" fmla="*/ 2147483647 w 64"/>
                <a:gd name="T7" fmla="*/ 2147483647 h 96"/>
                <a:gd name="T8" fmla="*/ 2147483647 w 64"/>
                <a:gd name="T9" fmla="*/ 2147483647 h 96"/>
                <a:gd name="T10" fmla="*/ 0 w 64"/>
                <a:gd name="T11" fmla="*/ 2147483647 h 96"/>
                <a:gd name="T12" fmla="*/ 0 w 64"/>
                <a:gd name="T13" fmla="*/ 2147483647 h 96"/>
                <a:gd name="T14" fmla="*/ 2147483647 w 64"/>
                <a:gd name="T15" fmla="*/ 2147483647 h 96"/>
                <a:gd name="T16" fmla="*/ 2147483647 w 64"/>
                <a:gd name="T17" fmla="*/ 2147483647 h 96"/>
                <a:gd name="T18" fmla="*/ 2147483647 w 64"/>
                <a:gd name="T19" fmla="*/ 2147483647 h 96"/>
                <a:gd name="T20" fmla="*/ 2147483647 w 64"/>
                <a:gd name="T21" fmla="*/ 2147483647 h 96"/>
                <a:gd name="T22" fmla="*/ 2147483647 w 64"/>
                <a:gd name="T23" fmla="*/ 2147483647 h 96"/>
                <a:gd name="T24" fmla="*/ 2147483647 w 64"/>
                <a:gd name="T25" fmla="*/ 2147483647 h 96"/>
                <a:gd name="T26" fmla="*/ 2147483647 w 64"/>
                <a:gd name="T27" fmla="*/ 2147483647 h 96"/>
                <a:gd name="T28" fmla="*/ 2147483647 w 64"/>
                <a:gd name="T29" fmla="*/ 2147483647 h 96"/>
                <a:gd name="T30" fmla="*/ 2147483647 w 64"/>
                <a:gd name="T31" fmla="*/ 2147483647 h 96"/>
                <a:gd name="T32" fmla="*/ 2147483647 w 64"/>
                <a:gd name="T33" fmla="*/ 2147483647 h 96"/>
                <a:gd name="T34" fmla="*/ 2147483647 w 64"/>
                <a:gd name="T35" fmla="*/ 2147483647 h 96"/>
                <a:gd name="T36" fmla="*/ 2147483647 w 64"/>
                <a:gd name="T37" fmla="*/ 2147483647 h 96"/>
                <a:gd name="T38" fmla="*/ 2147483647 w 64"/>
                <a:gd name="T39" fmla="*/ 2147483647 h 96"/>
                <a:gd name="T40" fmla="*/ 2147483647 w 64"/>
                <a:gd name="T41" fmla="*/ 2147483647 h 96"/>
                <a:gd name="T42" fmla="*/ 2147483647 w 64"/>
                <a:gd name="T43" fmla="*/ 2147483647 h 96"/>
                <a:gd name="T44" fmla="*/ 2147483647 w 64"/>
                <a:gd name="T45" fmla="*/ 2147483647 h 96"/>
                <a:gd name="T46" fmla="*/ 2147483647 w 64"/>
                <a:gd name="T47" fmla="*/ 2147483647 h 96"/>
                <a:gd name="T48" fmla="*/ 2147483647 w 64"/>
                <a:gd name="T49" fmla="*/ 2147483647 h 96"/>
                <a:gd name="T50" fmla="*/ 2147483647 w 64"/>
                <a:gd name="T51" fmla="*/ 2147483647 h 96"/>
                <a:gd name="T52" fmla="*/ 2147483647 w 64"/>
                <a:gd name="T53" fmla="*/ 2147483647 h 96"/>
                <a:gd name="T54" fmla="*/ 2147483647 w 64"/>
                <a:gd name="T55" fmla="*/ 2147483647 h 96"/>
                <a:gd name="T56" fmla="*/ 2147483647 w 64"/>
                <a:gd name="T57" fmla="*/ 2147483647 h 96"/>
                <a:gd name="T58" fmla="*/ 2147483647 w 64"/>
                <a:gd name="T59" fmla="*/ 2147483647 h 96"/>
                <a:gd name="T60" fmla="*/ 2147483647 w 64"/>
                <a:gd name="T61" fmla="*/ 2147483647 h 96"/>
                <a:gd name="T62" fmla="*/ 2147483647 w 64"/>
                <a:gd name="T63" fmla="*/ 2147483647 h 96"/>
                <a:gd name="T64" fmla="*/ 2147483647 w 64"/>
                <a:gd name="T65" fmla="*/ 2147483647 h 96"/>
                <a:gd name="T66" fmla="*/ 2147483647 w 64"/>
                <a:gd name="T67" fmla="*/ 2147483647 h 96"/>
                <a:gd name="T68" fmla="*/ 2147483647 w 64"/>
                <a:gd name="T69" fmla="*/ 2147483647 h 96"/>
                <a:gd name="T70" fmla="*/ 2147483647 w 64"/>
                <a:gd name="T71" fmla="*/ 2147483647 h 96"/>
                <a:gd name="T72" fmla="*/ 2147483647 w 64"/>
                <a:gd name="T73" fmla="*/ 2147483647 h 96"/>
                <a:gd name="T74" fmla="*/ 2147483647 w 64"/>
                <a:gd name="T75" fmla="*/ 2147483647 h 96"/>
                <a:gd name="T76" fmla="*/ 2147483647 w 64"/>
                <a:gd name="T77" fmla="*/ 2147483647 h 96"/>
                <a:gd name="T78" fmla="*/ 2147483647 w 64"/>
                <a:gd name="T79" fmla="*/ 2147483647 h 96"/>
                <a:gd name="T80" fmla="*/ 2147483647 w 64"/>
                <a:gd name="T81" fmla="*/ 2147483647 h 96"/>
                <a:gd name="T82" fmla="*/ 2147483647 w 64"/>
                <a:gd name="T83" fmla="*/ 2147483647 h 96"/>
                <a:gd name="T84" fmla="*/ 2147483647 w 64"/>
                <a:gd name="T85" fmla="*/ 2147483647 h 96"/>
                <a:gd name="T86" fmla="*/ 2147483647 w 64"/>
                <a:gd name="T87" fmla="*/ 1895975758 h 96"/>
                <a:gd name="T88" fmla="*/ 2147483647 w 64"/>
                <a:gd name="T89" fmla="*/ 1895975758 h 96"/>
                <a:gd name="T90" fmla="*/ 2147483647 w 64"/>
                <a:gd name="T91" fmla="*/ 1895975758 h 96"/>
                <a:gd name="T92" fmla="*/ 2147483647 w 64"/>
                <a:gd name="T93" fmla="*/ 1895975758 h 96"/>
                <a:gd name="T94" fmla="*/ 2147483647 w 64"/>
                <a:gd name="T95" fmla="*/ 0 h 96"/>
                <a:gd name="T96" fmla="*/ 2147483647 w 64"/>
                <a:gd name="T97" fmla="*/ 0 h 96"/>
                <a:gd name="T98" fmla="*/ 2147483647 w 64"/>
                <a:gd name="T99" fmla="*/ 2147483647 h 96"/>
                <a:gd name="T100" fmla="*/ 2147483647 w 64"/>
                <a:gd name="T101" fmla="*/ 2147483647 h 96"/>
                <a:gd name="T102" fmla="*/ 2147483647 w 64"/>
                <a:gd name="T103" fmla="*/ 2147483647 h 96"/>
                <a:gd name="T104" fmla="*/ 2147483647 w 64"/>
                <a:gd name="T105" fmla="*/ 2147483647 h 96"/>
                <a:gd name="T106" fmla="*/ 2147483647 w 64"/>
                <a:gd name="T107" fmla="*/ 2147483647 h 96"/>
                <a:gd name="T108" fmla="*/ 2147483647 w 64"/>
                <a:gd name="T109" fmla="*/ 2147483647 h 96"/>
                <a:gd name="T110" fmla="*/ 2147483647 w 64"/>
                <a:gd name="T111" fmla="*/ 2147483647 h 96"/>
                <a:gd name="T112" fmla="*/ 2147483647 w 64"/>
                <a:gd name="T113" fmla="*/ 2147483647 h 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4"/>
                <a:gd name="T172" fmla="*/ 0 h 96"/>
                <a:gd name="T173" fmla="*/ 64 w 64"/>
                <a:gd name="T174" fmla="*/ 96 h 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4" h="96">
                  <a:moveTo>
                    <a:pt x="2" y="22"/>
                  </a:moveTo>
                  <a:lnTo>
                    <a:pt x="2" y="25"/>
                  </a:lnTo>
                  <a:lnTo>
                    <a:pt x="2" y="33"/>
                  </a:lnTo>
                  <a:lnTo>
                    <a:pt x="4" y="39"/>
                  </a:lnTo>
                  <a:lnTo>
                    <a:pt x="7" y="41"/>
                  </a:lnTo>
                  <a:lnTo>
                    <a:pt x="0" y="47"/>
                  </a:lnTo>
                  <a:lnTo>
                    <a:pt x="0" y="52"/>
                  </a:lnTo>
                  <a:lnTo>
                    <a:pt x="4" y="58"/>
                  </a:lnTo>
                  <a:lnTo>
                    <a:pt x="9" y="58"/>
                  </a:lnTo>
                  <a:lnTo>
                    <a:pt x="11" y="61"/>
                  </a:lnTo>
                  <a:lnTo>
                    <a:pt x="7" y="69"/>
                  </a:lnTo>
                  <a:lnTo>
                    <a:pt x="4" y="74"/>
                  </a:lnTo>
                  <a:lnTo>
                    <a:pt x="4" y="80"/>
                  </a:lnTo>
                  <a:lnTo>
                    <a:pt x="4" y="85"/>
                  </a:lnTo>
                  <a:lnTo>
                    <a:pt x="9" y="88"/>
                  </a:lnTo>
                  <a:lnTo>
                    <a:pt x="11" y="91"/>
                  </a:lnTo>
                  <a:lnTo>
                    <a:pt x="16" y="93"/>
                  </a:lnTo>
                  <a:lnTo>
                    <a:pt x="18" y="96"/>
                  </a:lnTo>
                  <a:lnTo>
                    <a:pt x="21" y="93"/>
                  </a:lnTo>
                  <a:lnTo>
                    <a:pt x="23" y="93"/>
                  </a:lnTo>
                  <a:lnTo>
                    <a:pt x="27" y="93"/>
                  </a:lnTo>
                  <a:lnTo>
                    <a:pt x="30" y="91"/>
                  </a:lnTo>
                  <a:lnTo>
                    <a:pt x="32" y="91"/>
                  </a:lnTo>
                  <a:lnTo>
                    <a:pt x="39" y="83"/>
                  </a:lnTo>
                  <a:lnTo>
                    <a:pt x="48" y="77"/>
                  </a:lnTo>
                  <a:lnTo>
                    <a:pt x="50" y="74"/>
                  </a:lnTo>
                  <a:lnTo>
                    <a:pt x="59" y="69"/>
                  </a:lnTo>
                  <a:lnTo>
                    <a:pt x="64" y="66"/>
                  </a:lnTo>
                  <a:lnTo>
                    <a:pt x="64" y="63"/>
                  </a:lnTo>
                  <a:lnTo>
                    <a:pt x="64" y="58"/>
                  </a:lnTo>
                  <a:lnTo>
                    <a:pt x="62" y="55"/>
                  </a:lnTo>
                  <a:lnTo>
                    <a:pt x="64" y="47"/>
                  </a:lnTo>
                  <a:lnTo>
                    <a:pt x="64" y="39"/>
                  </a:lnTo>
                  <a:lnTo>
                    <a:pt x="64" y="36"/>
                  </a:lnTo>
                  <a:lnTo>
                    <a:pt x="62" y="33"/>
                  </a:lnTo>
                  <a:lnTo>
                    <a:pt x="59" y="28"/>
                  </a:lnTo>
                  <a:lnTo>
                    <a:pt x="62" y="25"/>
                  </a:lnTo>
                  <a:lnTo>
                    <a:pt x="62" y="22"/>
                  </a:lnTo>
                  <a:lnTo>
                    <a:pt x="59" y="19"/>
                  </a:lnTo>
                  <a:lnTo>
                    <a:pt x="59" y="14"/>
                  </a:lnTo>
                  <a:lnTo>
                    <a:pt x="57" y="11"/>
                  </a:lnTo>
                  <a:lnTo>
                    <a:pt x="55" y="8"/>
                  </a:lnTo>
                  <a:lnTo>
                    <a:pt x="53" y="6"/>
                  </a:lnTo>
                  <a:lnTo>
                    <a:pt x="50" y="3"/>
                  </a:lnTo>
                  <a:lnTo>
                    <a:pt x="48" y="3"/>
                  </a:lnTo>
                  <a:lnTo>
                    <a:pt x="46" y="3"/>
                  </a:lnTo>
                  <a:lnTo>
                    <a:pt x="43" y="3"/>
                  </a:lnTo>
                  <a:lnTo>
                    <a:pt x="39" y="0"/>
                  </a:lnTo>
                  <a:lnTo>
                    <a:pt x="37" y="0"/>
                  </a:lnTo>
                  <a:lnTo>
                    <a:pt x="34" y="6"/>
                  </a:lnTo>
                  <a:lnTo>
                    <a:pt x="30" y="8"/>
                  </a:lnTo>
                  <a:lnTo>
                    <a:pt x="25" y="14"/>
                  </a:lnTo>
                  <a:lnTo>
                    <a:pt x="18" y="14"/>
                  </a:lnTo>
                  <a:lnTo>
                    <a:pt x="14" y="17"/>
                  </a:lnTo>
                  <a:lnTo>
                    <a:pt x="11" y="19"/>
                  </a:lnTo>
                  <a:lnTo>
                    <a:pt x="9" y="19"/>
                  </a:lnTo>
                  <a:lnTo>
                    <a:pt x="2" y="2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80" name="Freeform 40"/>
            <p:cNvSpPr>
              <a:spLocks noChangeAspect="1"/>
            </p:cNvSpPr>
            <p:nvPr/>
          </p:nvSpPr>
          <p:spPr bwMode="auto">
            <a:xfrm rot="9246">
              <a:off x="-292" y="3181"/>
              <a:ext cx="116" cy="134"/>
            </a:xfrm>
            <a:custGeom>
              <a:avLst/>
              <a:gdLst>
                <a:gd name="T0" fmla="*/ 2147483647 w 64"/>
                <a:gd name="T1" fmla="*/ 2147483647 h 96"/>
                <a:gd name="T2" fmla="*/ 2147483647 w 64"/>
                <a:gd name="T3" fmla="*/ 2147483647 h 96"/>
                <a:gd name="T4" fmla="*/ 2147483647 w 64"/>
                <a:gd name="T5" fmla="*/ 2147483647 h 96"/>
                <a:gd name="T6" fmla="*/ 2147483647 w 64"/>
                <a:gd name="T7" fmla="*/ 2147483647 h 96"/>
                <a:gd name="T8" fmla="*/ 2147483647 w 64"/>
                <a:gd name="T9" fmla="*/ 2147483647 h 96"/>
                <a:gd name="T10" fmla="*/ 0 w 64"/>
                <a:gd name="T11" fmla="*/ 2147483647 h 96"/>
                <a:gd name="T12" fmla="*/ 0 w 64"/>
                <a:gd name="T13" fmla="*/ 2147483647 h 96"/>
                <a:gd name="T14" fmla="*/ 2147483647 w 64"/>
                <a:gd name="T15" fmla="*/ 2147483647 h 96"/>
                <a:gd name="T16" fmla="*/ 2147483647 w 64"/>
                <a:gd name="T17" fmla="*/ 2147483647 h 96"/>
                <a:gd name="T18" fmla="*/ 2147483647 w 64"/>
                <a:gd name="T19" fmla="*/ 2147483647 h 96"/>
                <a:gd name="T20" fmla="*/ 2147483647 w 64"/>
                <a:gd name="T21" fmla="*/ 2147483647 h 96"/>
                <a:gd name="T22" fmla="*/ 2147483647 w 64"/>
                <a:gd name="T23" fmla="*/ 2147483647 h 96"/>
                <a:gd name="T24" fmla="*/ 2147483647 w 64"/>
                <a:gd name="T25" fmla="*/ 2147483647 h 96"/>
                <a:gd name="T26" fmla="*/ 2147483647 w 64"/>
                <a:gd name="T27" fmla="*/ 2147483647 h 96"/>
                <a:gd name="T28" fmla="*/ 2147483647 w 64"/>
                <a:gd name="T29" fmla="*/ 2147483647 h 96"/>
                <a:gd name="T30" fmla="*/ 2147483647 w 64"/>
                <a:gd name="T31" fmla="*/ 2147483647 h 96"/>
                <a:gd name="T32" fmla="*/ 2147483647 w 64"/>
                <a:gd name="T33" fmla="*/ 2147483647 h 96"/>
                <a:gd name="T34" fmla="*/ 2147483647 w 64"/>
                <a:gd name="T35" fmla="*/ 2147483647 h 96"/>
                <a:gd name="T36" fmla="*/ 2147483647 w 64"/>
                <a:gd name="T37" fmla="*/ 2147483647 h 96"/>
                <a:gd name="T38" fmla="*/ 2147483647 w 64"/>
                <a:gd name="T39" fmla="*/ 2147483647 h 96"/>
                <a:gd name="T40" fmla="*/ 2147483647 w 64"/>
                <a:gd name="T41" fmla="*/ 2147483647 h 96"/>
                <a:gd name="T42" fmla="*/ 2147483647 w 64"/>
                <a:gd name="T43" fmla="*/ 2147483647 h 96"/>
                <a:gd name="T44" fmla="*/ 2147483647 w 64"/>
                <a:gd name="T45" fmla="*/ 2147483647 h 96"/>
                <a:gd name="T46" fmla="*/ 2147483647 w 64"/>
                <a:gd name="T47" fmla="*/ 2147483647 h 96"/>
                <a:gd name="T48" fmla="*/ 2147483647 w 64"/>
                <a:gd name="T49" fmla="*/ 2147483647 h 96"/>
                <a:gd name="T50" fmla="*/ 2147483647 w 64"/>
                <a:gd name="T51" fmla="*/ 2147483647 h 96"/>
                <a:gd name="T52" fmla="*/ 2147483647 w 64"/>
                <a:gd name="T53" fmla="*/ 2147483647 h 96"/>
                <a:gd name="T54" fmla="*/ 2147483647 w 64"/>
                <a:gd name="T55" fmla="*/ 2147483647 h 96"/>
                <a:gd name="T56" fmla="*/ 2147483647 w 64"/>
                <a:gd name="T57" fmla="*/ 2147483647 h 96"/>
                <a:gd name="T58" fmla="*/ 2147483647 w 64"/>
                <a:gd name="T59" fmla="*/ 2147483647 h 96"/>
                <a:gd name="T60" fmla="*/ 2147483647 w 64"/>
                <a:gd name="T61" fmla="*/ 2147483647 h 96"/>
                <a:gd name="T62" fmla="*/ 2147483647 w 64"/>
                <a:gd name="T63" fmla="*/ 2147483647 h 96"/>
                <a:gd name="T64" fmla="*/ 2147483647 w 64"/>
                <a:gd name="T65" fmla="*/ 2147483647 h 96"/>
                <a:gd name="T66" fmla="*/ 2147483647 w 64"/>
                <a:gd name="T67" fmla="*/ 2147483647 h 96"/>
                <a:gd name="T68" fmla="*/ 2147483647 w 64"/>
                <a:gd name="T69" fmla="*/ 2147483647 h 96"/>
                <a:gd name="T70" fmla="*/ 2147483647 w 64"/>
                <a:gd name="T71" fmla="*/ 2147483647 h 96"/>
                <a:gd name="T72" fmla="*/ 2147483647 w 64"/>
                <a:gd name="T73" fmla="*/ 2147483647 h 96"/>
                <a:gd name="T74" fmla="*/ 2147483647 w 64"/>
                <a:gd name="T75" fmla="*/ 2147483647 h 96"/>
                <a:gd name="T76" fmla="*/ 2147483647 w 64"/>
                <a:gd name="T77" fmla="*/ 2147483647 h 96"/>
                <a:gd name="T78" fmla="*/ 2147483647 w 64"/>
                <a:gd name="T79" fmla="*/ 2147483647 h 96"/>
                <a:gd name="T80" fmla="*/ 2147483647 w 64"/>
                <a:gd name="T81" fmla="*/ 2147483647 h 96"/>
                <a:gd name="T82" fmla="*/ 2147483647 w 64"/>
                <a:gd name="T83" fmla="*/ 2147483647 h 96"/>
                <a:gd name="T84" fmla="*/ 2147483647 w 64"/>
                <a:gd name="T85" fmla="*/ 2147483647 h 96"/>
                <a:gd name="T86" fmla="*/ 2147483647 w 64"/>
                <a:gd name="T87" fmla="*/ 1895975758 h 96"/>
                <a:gd name="T88" fmla="*/ 2147483647 w 64"/>
                <a:gd name="T89" fmla="*/ 1895975758 h 96"/>
                <a:gd name="T90" fmla="*/ 2147483647 w 64"/>
                <a:gd name="T91" fmla="*/ 1895975758 h 96"/>
                <a:gd name="T92" fmla="*/ 2147483647 w 64"/>
                <a:gd name="T93" fmla="*/ 1895975758 h 96"/>
                <a:gd name="T94" fmla="*/ 2147483647 w 64"/>
                <a:gd name="T95" fmla="*/ 0 h 96"/>
                <a:gd name="T96" fmla="*/ 2147483647 w 64"/>
                <a:gd name="T97" fmla="*/ 0 h 96"/>
                <a:gd name="T98" fmla="*/ 2147483647 w 64"/>
                <a:gd name="T99" fmla="*/ 2147483647 h 96"/>
                <a:gd name="T100" fmla="*/ 2147483647 w 64"/>
                <a:gd name="T101" fmla="*/ 2147483647 h 96"/>
                <a:gd name="T102" fmla="*/ 2147483647 w 64"/>
                <a:gd name="T103" fmla="*/ 2147483647 h 96"/>
                <a:gd name="T104" fmla="*/ 2147483647 w 64"/>
                <a:gd name="T105" fmla="*/ 2147483647 h 96"/>
                <a:gd name="T106" fmla="*/ 2147483647 w 64"/>
                <a:gd name="T107" fmla="*/ 2147483647 h 96"/>
                <a:gd name="T108" fmla="*/ 2147483647 w 64"/>
                <a:gd name="T109" fmla="*/ 2147483647 h 96"/>
                <a:gd name="T110" fmla="*/ 2147483647 w 64"/>
                <a:gd name="T111" fmla="*/ 2147483647 h 96"/>
                <a:gd name="T112" fmla="*/ 2147483647 w 64"/>
                <a:gd name="T113" fmla="*/ 2147483647 h 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4"/>
                <a:gd name="T172" fmla="*/ 0 h 96"/>
                <a:gd name="T173" fmla="*/ 64 w 64"/>
                <a:gd name="T174" fmla="*/ 96 h 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4" h="96">
                  <a:moveTo>
                    <a:pt x="2" y="22"/>
                  </a:moveTo>
                  <a:lnTo>
                    <a:pt x="2" y="25"/>
                  </a:lnTo>
                  <a:lnTo>
                    <a:pt x="2" y="33"/>
                  </a:lnTo>
                  <a:lnTo>
                    <a:pt x="4" y="39"/>
                  </a:lnTo>
                  <a:lnTo>
                    <a:pt x="7" y="41"/>
                  </a:lnTo>
                  <a:lnTo>
                    <a:pt x="0" y="47"/>
                  </a:lnTo>
                  <a:lnTo>
                    <a:pt x="0" y="52"/>
                  </a:lnTo>
                  <a:lnTo>
                    <a:pt x="4" y="58"/>
                  </a:lnTo>
                  <a:lnTo>
                    <a:pt x="9" y="58"/>
                  </a:lnTo>
                  <a:lnTo>
                    <a:pt x="11" y="61"/>
                  </a:lnTo>
                  <a:lnTo>
                    <a:pt x="7" y="69"/>
                  </a:lnTo>
                  <a:lnTo>
                    <a:pt x="4" y="74"/>
                  </a:lnTo>
                  <a:lnTo>
                    <a:pt x="4" y="80"/>
                  </a:lnTo>
                  <a:lnTo>
                    <a:pt x="4" y="85"/>
                  </a:lnTo>
                  <a:lnTo>
                    <a:pt x="9" y="88"/>
                  </a:lnTo>
                  <a:lnTo>
                    <a:pt x="11" y="91"/>
                  </a:lnTo>
                  <a:lnTo>
                    <a:pt x="16" y="93"/>
                  </a:lnTo>
                  <a:lnTo>
                    <a:pt x="18" y="96"/>
                  </a:lnTo>
                  <a:lnTo>
                    <a:pt x="21" y="93"/>
                  </a:lnTo>
                  <a:lnTo>
                    <a:pt x="23" y="93"/>
                  </a:lnTo>
                  <a:lnTo>
                    <a:pt x="27" y="93"/>
                  </a:lnTo>
                  <a:lnTo>
                    <a:pt x="30" y="91"/>
                  </a:lnTo>
                  <a:lnTo>
                    <a:pt x="32" y="91"/>
                  </a:lnTo>
                  <a:lnTo>
                    <a:pt x="39" y="83"/>
                  </a:lnTo>
                  <a:lnTo>
                    <a:pt x="48" y="77"/>
                  </a:lnTo>
                  <a:lnTo>
                    <a:pt x="50" y="74"/>
                  </a:lnTo>
                  <a:lnTo>
                    <a:pt x="59" y="69"/>
                  </a:lnTo>
                  <a:lnTo>
                    <a:pt x="64" y="66"/>
                  </a:lnTo>
                  <a:lnTo>
                    <a:pt x="64" y="63"/>
                  </a:lnTo>
                  <a:lnTo>
                    <a:pt x="64" y="58"/>
                  </a:lnTo>
                  <a:lnTo>
                    <a:pt x="62" y="55"/>
                  </a:lnTo>
                  <a:lnTo>
                    <a:pt x="64" y="47"/>
                  </a:lnTo>
                  <a:lnTo>
                    <a:pt x="64" y="39"/>
                  </a:lnTo>
                  <a:lnTo>
                    <a:pt x="64" y="36"/>
                  </a:lnTo>
                  <a:lnTo>
                    <a:pt x="62" y="33"/>
                  </a:lnTo>
                  <a:lnTo>
                    <a:pt x="59" y="28"/>
                  </a:lnTo>
                  <a:lnTo>
                    <a:pt x="62" y="25"/>
                  </a:lnTo>
                  <a:lnTo>
                    <a:pt x="62" y="22"/>
                  </a:lnTo>
                  <a:lnTo>
                    <a:pt x="59" y="19"/>
                  </a:lnTo>
                  <a:lnTo>
                    <a:pt x="59" y="14"/>
                  </a:lnTo>
                  <a:lnTo>
                    <a:pt x="57" y="11"/>
                  </a:lnTo>
                  <a:lnTo>
                    <a:pt x="55" y="8"/>
                  </a:lnTo>
                  <a:lnTo>
                    <a:pt x="53" y="6"/>
                  </a:lnTo>
                  <a:lnTo>
                    <a:pt x="50" y="3"/>
                  </a:lnTo>
                  <a:lnTo>
                    <a:pt x="48" y="3"/>
                  </a:lnTo>
                  <a:lnTo>
                    <a:pt x="46" y="3"/>
                  </a:lnTo>
                  <a:lnTo>
                    <a:pt x="43" y="3"/>
                  </a:lnTo>
                  <a:lnTo>
                    <a:pt x="39" y="0"/>
                  </a:lnTo>
                  <a:lnTo>
                    <a:pt x="37" y="0"/>
                  </a:lnTo>
                  <a:lnTo>
                    <a:pt x="34" y="6"/>
                  </a:lnTo>
                  <a:lnTo>
                    <a:pt x="30" y="8"/>
                  </a:lnTo>
                  <a:lnTo>
                    <a:pt x="25" y="14"/>
                  </a:lnTo>
                  <a:lnTo>
                    <a:pt x="18" y="14"/>
                  </a:lnTo>
                  <a:lnTo>
                    <a:pt x="14" y="17"/>
                  </a:lnTo>
                  <a:lnTo>
                    <a:pt x="11" y="19"/>
                  </a:lnTo>
                  <a:lnTo>
                    <a:pt x="9" y="19"/>
                  </a:lnTo>
                  <a:lnTo>
                    <a:pt x="2" y="2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81" name="Freeform 41"/>
            <p:cNvSpPr>
              <a:spLocks noChangeAspect="1"/>
            </p:cNvSpPr>
            <p:nvPr/>
          </p:nvSpPr>
          <p:spPr bwMode="auto">
            <a:xfrm rot="9246">
              <a:off x="-354" y="3303"/>
              <a:ext cx="148" cy="68"/>
            </a:xfrm>
            <a:custGeom>
              <a:avLst/>
              <a:gdLst>
                <a:gd name="T0" fmla="*/ 2147483647 w 82"/>
                <a:gd name="T1" fmla="*/ 2147483647 h 49"/>
                <a:gd name="T2" fmla="*/ 2147483647 w 82"/>
                <a:gd name="T3" fmla="*/ 2147483647 h 49"/>
                <a:gd name="T4" fmla="*/ 2147483647 w 82"/>
                <a:gd name="T5" fmla="*/ 2147483647 h 49"/>
                <a:gd name="T6" fmla="*/ 2147483647 w 82"/>
                <a:gd name="T7" fmla="*/ 2147483647 h 49"/>
                <a:gd name="T8" fmla="*/ 2147483647 w 82"/>
                <a:gd name="T9" fmla="*/ 2147483647 h 49"/>
                <a:gd name="T10" fmla="*/ 2147483647 w 82"/>
                <a:gd name="T11" fmla="*/ 2147483647 h 49"/>
                <a:gd name="T12" fmla="*/ 2147483647 w 82"/>
                <a:gd name="T13" fmla="*/ 2147483647 h 49"/>
                <a:gd name="T14" fmla="*/ 2147483647 w 82"/>
                <a:gd name="T15" fmla="*/ 2147483647 h 49"/>
                <a:gd name="T16" fmla="*/ 2147483647 w 82"/>
                <a:gd name="T17" fmla="*/ 2147483647 h 49"/>
                <a:gd name="T18" fmla="*/ 2147483647 w 82"/>
                <a:gd name="T19" fmla="*/ 2147483647 h 49"/>
                <a:gd name="T20" fmla="*/ 2147483647 w 82"/>
                <a:gd name="T21" fmla="*/ 2147483647 h 49"/>
                <a:gd name="T22" fmla="*/ 2147483647 w 82"/>
                <a:gd name="T23" fmla="*/ 1409890667 h 49"/>
                <a:gd name="T24" fmla="*/ 2147483647 w 82"/>
                <a:gd name="T25" fmla="*/ 0 h 49"/>
                <a:gd name="T26" fmla="*/ 2147483647 w 82"/>
                <a:gd name="T27" fmla="*/ 0 h 49"/>
                <a:gd name="T28" fmla="*/ 2147483647 w 82"/>
                <a:gd name="T29" fmla="*/ 2147483647 h 49"/>
                <a:gd name="T30" fmla="*/ 2147483647 w 82"/>
                <a:gd name="T31" fmla="*/ 2147483647 h 49"/>
                <a:gd name="T32" fmla="*/ 2147483647 w 82"/>
                <a:gd name="T33" fmla="*/ 2147483647 h 49"/>
                <a:gd name="T34" fmla="*/ 2147483647 w 82"/>
                <a:gd name="T35" fmla="*/ 2147483647 h 49"/>
                <a:gd name="T36" fmla="*/ 2147483647 w 82"/>
                <a:gd name="T37" fmla="*/ 2147483647 h 49"/>
                <a:gd name="T38" fmla="*/ 2147483647 w 82"/>
                <a:gd name="T39" fmla="*/ 2147483647 h 49"/>
                <a:gd name="T40" fmla="*/ 2147483647 w 82"/>
                <a:gd name="T41" fmla="*/ 2147483647 h 49"/>
                <a:gd name="T42" fmla="*/ 2147483647 w 82"/>
                <a:gd name="T43" fmla="*/ 2147483647 h 49"/>
                <a:gd name="T44" fmla="*/ 2147483647 w 82"/>
                <a:gd name="T45" fmla="*/ 2147483647 h 49"/>
                <a:gd name="T46" fmla="*/ 2147483647 w 82"/>
                <a:gd name="T47" fmla="*/ 2147483647 h 49"/>
                <a:gd name="T48" fmla="*/ 2147483647 w 82"/>
                <a:gd name="T49" fmla="*/ 2147483647 h 49"/>
                <a:gd name="T50" fmla="*/ 2147483647 w 82"/>
                <a:gd name="T51" fmla="*/ 2147483647 h 49"/>
                <a:gd name="T52" fmla="*/ 0 w 82"/>
                <a:gd name="T53" fmla="*/ 2147483647 h 49"/>
                <a:gd name="T54" fmla="*/ 2147483647 w 82"/>
                <a:gd name="T55" fmla="*/ 2147483647 h 49"/>
                <a:gd name="T56" fmla="*/ 2147483647 w 82"/>
                <a:gd name="T57" fmla="*/ 2147483647 h 49"/>
                <a:gd name="T58" fmla="*/ 2147483647 w 82"/>
                <a:gd name="T59" fmla="*/ 2147483647 h 49"/>
                <a:gd name="T60" fmla="*/ 2147483647 w 82"/>
                <a:gd name="T61" fmla="*/ 2147483647 h 49"/>
                <a:gd name="T62" fmla="*/ 2147483647 w 82"/>
                <a:gd name="T63" fmla="*/ 2147483647 h 49"/>
                <a:gd name="T64" fmla="*/ 2147483647 w 82"/>
                <a:gd name="T65" fmla="*/ 2147483647 h 49"/>
                <a:gd name="T66" fmla="*/ 2147483647 w 82"/>
                <a:gd name="T67" fmla="*/ 2147483647 h 49"/>
                <a:gd name="T68" fmla="*/ 2147483647 w 82"/>
                <a:gd name="T69" fmla="*/ 2147483647 h 49"/>
                <a:gd name="T70" fmla="*/ 2147483647 w 82"/>
                <a:gd name="T71" fmla="*/ 2147483647 h 49"/>
                <a:gd name="T72" fmla="*/ 2147483647 w 82"/>
                <a:gd name="T73" fmla="*/ 2147483647 h 49"/>
                <a:gd name="T74" fmla="*/ 2147483647 w 82"/>
                <a:gd name="T75" fmla="*/ 2147483647 h 49"/>
                <a:gd name="T76" fmla="*/ 2147483647 w 82"/>
                <a:gd name="T77" fmla="*/ 2147483647 h 49"/>
                <a:gd name="T78" fmla="*/ 2147483647 w 82"/>
                <a:gd name="T79" fmla="*/ 2147483647 h 49"/>
                <a:gd name="T80" fmla="*/ 2147483647 w 82"/>
                <a:gd name="T81" fmla="*/ 2147483647 h 49"/>
                <a:gd name="T82" fmla="*/ 2147483647 w 82"/>
                <a:gd name="T83" fmla="*/ 2147483647 h 49"/>
                <a:gd name="T84" fmla="*/ 2147483647 w 82"/>
                <a:gd name="T85" fmla="*/ 2147483647 h 49"/>
                <a:gd name="T86" fmla="*/ 2147483647 w 82"/>
                <a:gd name="T87" fmla="*/ 2147483647 h 49"/>
                <a:gd name="T88" fmla="*/ 2147483647 w 82"/>
                <a:gd name="T89" fmla="*/ 2147483647 h 49"/>
                <a:gd name="T90" fmla="*/ 2147483647 w 82"/>
                <a:gd name="T91" fmla="*/ 2147483647 h 49"/>
                <a:gd name="T92" fmla="*/ 2147483647 w 82"/>
                <a:gd name="T93" fmla="*/ 2147483647 h 49"/>
                <a:gd name="T94" fmla="*/ 2147483647 w 82"/>
                <a:gd name="T95" fmla="*/ 2147483647 h 49"/>
                <a:gd name="T96" fmla="*/ 2147483647 w 82"/>
                <a:gd name="T97" fmla="*/ 2147483647 h 49"/>
                <a:gd name="T98" fmla="*/ 2147483647 w 82"/>
                <a:gd name="T99" fmla="*/ 2147483647 h 49"/>
                <a:gd name="T100" fmla="*/ 2147483647 w 82"/>
                <a:gd name="T101" fmla="*/ 2147483647 h 49"/>
                <a:gd name="T102" fmla="*/ 2147483647 w 82"/>
                <a:gd name="T103" fmla="*/ 2147483647 h 49"/>
                <a:gd name="T104" fmla="*/ 2147483647 w 82"/>
                <a:gd name="T105" fmla="*/ 2147483647 h 4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2"/>
                <a:gd name="T160" fmla="*/ 0 h 49"/>
                <a:gd name="T161" fmla="*/ 82 w 82"/>
                <a:gd name="T162" fmla="*/ 49 h 4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2" h="49">
                  <a:moveTo>
                    <a:pt x="75" y="30"/>
                  </a:moveTo>
                  <a:lnTo>
                    <a:pt x="75" y="22"/>
                  </a:lnTo>
                  <a:lnTo>
                    <a:pt x="71" y="14"/>
                  </a:lnTo>
                  <a:lnTo>
                    <a:pt x="64" y="11"/>
                  </a:lnTo>
                  <a:lnTo>
                    <a:pt x="61" y="5"/>
                  </a:lnTo>
                  <a:lnTo>
                    <a:pt x="57" y="5"/>
                  </a:lnTo>
                  <a:lnTo>
                    <a:pt x="55" y="5"/>
                  </a:lnTo>
                  <a:lnTo>
                    <a:pt x="52" y="8"/>
                  </a:lnTo>
                  <a:lnTo>
                    <a:pt x="50" y="5"/>
                  </a:lnTo>
                  <a:lnTo>
                    <a:pt x="45" y="5"/>
                  </a:lnTo>
                  <a:lnTo>
                    <a:pt x="41" y="5"/>
                  </a:lnTo>
                  <a:lnTo>
                    <a:pt x="36" y="3"/>
                  </a:lnTo>
                  <a:lnTo>
                    <a:pt x="32" y="0"/>
                  </a:lnTo>
                  <a:lnTo>
                    <a:pt x="29" y="0"/>
                  </a:lnTo>
                  <a:lnTo>
                    <a:pt x="25" y="5"/>
                  </a:lnTo>
                  <a:lnTo>
                    <a:pt x="22" y="11"/>
                  </a:lnTo>
                  <a:lnTo>
                    <a:pt x="22" y="14"/>
                  </a:lnTo>
                  <a:lnTo>
                    <a:pt x="18" y="19"/>
                  </a:lnTo>
                  <a:lnTo>
                    <a:pt x="16" y="19"/>
                  </a:lnTo>
                  <a:lnTo>
                    <a:pt x="13" y="19"/>
                  </a:lnTo>
                  <a:lnTo>
                    <a:pt x="9" y="22"/>
                  </a:lnTo>
                  <a:lnTo>
                    <a:pt x="6" y="25"/>
                  </a:lnTo>
                  <a:lnTo>
                    <a:pt x="4" y="27"/>
                  </a:lnTo>
                  <a:lnTo>
                    <a:pt x="2" y="30"/>
                  </a:lnTo>
                  <a:lnTo>
                    <a:pt x="2" y="36"/>
                  </a:lnTo>
                  <a:lnTo>
                    <a:pt x="2" y="41"/>
                  </a:lnTo>
                  <a:lnTo>
                    <a:pt x="0" y="47"/>
                  </a:lnTo>
                  <a:lnTo>
                    <a:pt x="2" y="47"/>
                  </a:lnTo>
                  <a:lnTo>
                    <a:pt x="6" y="49"/>
                  </a:lnTo>
                  <a:lnTo>
                    <a:pt x="11" y="49"/>
                  </a:lnTo>
                  <a:lnTo>
                    <a:pt x="11" y="44"/>
                  </a:lnTo>
                  <a:lnTo>
                    <a:pt x="16" y="44"/>
                  </a:lnTo>
                  <a:lnTo>
                    <a:pt x="20" y="41"/>
                  </a:lnTo>
                  <a:lnTo>
                    <a:pt x="25" y="41"/>
                  </a:lnTo>
                  <a:lnTo>
                    <a:pt x="29" y="41"/>
                  </a:lnTo>
                  <a:lnTo>
                    <a:pt x="32" y="47"/>
                  </a:lnTo>
                  <a:lnTo>
                    <a:pt x="34" y="49"/>
                  </a:lnTo>
                  <a:lnTo>
                    <a:pt x="38" y="49"/>
                  </a:lnTo>
                  <a:lnTo>
                    <a:pt x="45" y="47"/>
                  </a:lnTo>
                  <a:lnTo>
                    <a:pt x="50" y="49"/>
                  </a:lnTo>
                  <a:lnTo>
                    <a:pt x="52" y="49"/>
                  </a:lnTo>
                  <a:lnTo>
                    <a:pt x="59" y="49"/>
                  </a:lnTo>
                  <a:lnTo>
                    <a:pt x="66" y="47"/>
                  </a:lnTo>
                  <a:lnTo>
                    <a:pt x="68" y="44"/>
                  </a:lnTo>
                  <a:lnTo>
                    <a:pt x="73" y="47"/>
                  </a:lnTo>
                  <a:lnTo>
                    <a:pt x="77" y="47"/>
                  </a:lnTo>
                  <a:lnTo>
                    <a:pt x="82" y="47"/>
                  </a:lnTo>
                  <a:lnTo>
                    <a:pt x="80" y="44"/>
                  </a:lnTo>
                  <a:lnTo>
                    <a:pt x="77" y="41"/>
                  </a:lnTo>
                  <a:lnTo>
                    <a:pt x="77" y="38"/>
                  </a:lnTo>
                  <a:lnTo>
                    <a:pt x="77" y="36"/>
                  </a:lnTo>
                  <a:lnTo>
                    <a:pt x="77" y="33"/>
                  </a:lnTo>
                  <a:lnTo>
                    <a:pt x="75" y="3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82" name="Freeform 42"/>
            <p:cNvSpPr>
              <a:spLocks noChangeAspect="1"/>
            </p:cNvSpPr>
            <p:nvPr/>
          </p:nvSpPr>
          <p:spPr bwMode="auto">
            <a:xfrm rot="9246">
              <a:off x="-354" y="3303"/>
              <a:ext cx="148" cy="68"/>
            </a:xfrm>
            <a:custGeom>
              <a:avLst/>
              <a:gdLst>
                <a:gd name="T0" fmla="*/ 2147483647 w 82"/>
                <a:gd name="T1" fmla="*/ 2147483647 h 49"/>
                <a:gd name="T2" fmla="*/ 2147483647 w 82"/>
                <a:gd name="T3" fmla="*/ 2147483647 h 49"/>
                <a:gd name="T4" fmla="*/ 2147483647 w 82"/>
                <a:gd name="T5" fmla="*/ 2147483647 h 49"/>
                <a:gd name="T6" fmla="*/ 2147483647 w 82"/>
                <a:gd name="T7" fmla="*/ 2147483647 h 49"/>
                <a:gd name="T8" fmla="*/ 2147483647 w 82"/>
                <a:gd name="T9" fmla="*/ 2147483647 h 49"/>
                <a:gd name="T10" fmla="*/ 2147483647 w 82"/>
                <a:gd name="T11" fmla="*/ 2147483647 h 49"/>
                <a:gd name="T12" fmla="*/ 2147483647 w 82"/>
                <a:gd name="T13" fmla="*/ 2147483647 h 49"/>
                <a:gd name="T14" fmla="*/ 2147483647 w 82"/>
                <a:gd name="T15" fmla="*/ 2147483647 h 49"/>
                <a:gd name="T16" fmla="*/ 2147483647 w 82"/>
                <a:gd name="T17" fmla="*/ 2147483647 h 49"/>
                <a:gd name="T18" fmla="*/ 2147483647 w 82"/>
                <a:gd name="T19" fmla="*/ 2147483647 h 49"/>
                <a:gd name="T20" fmla="*/ 2147483647 w 82"/>
                <a:gd name="T21" fmla="*/ 2147483647 h 49"/>
                <a:gd name="T22" fmla="*/ 2147483647 w 82"/>
                <a:gd name="T23" fmla="*/ 1409890667 h 49"/>
                <a:gd name="T24" fmla="*/ 2147483647 w 82"/>
                <a:gd name="T25" fmla="*/ 0 h 49"/>
                <a:gd name="T26" fmla="*/ 2147483647 w 82"/>
                <a:gd name="T27" fmla="*/ 0 h 49"/>
                <a:gd name="T28" fmla="*/ 2147483647 w 82"/>
                <a:gd name="T29" fmla="*/ 2147483647 h 49"/>
                <a:gd name="T30" fmla="*/ 2147483647 w 82"/>
                <a:gd name="T31" fmla="*/ 2147483647 h 49"/>
                <a:gd name="T32" fmla="*/ 2147483647 w 82"/>
                <a:gd name="T33" fmla="*/ 2147483647 h 49"/>
                <a:gd name="T34" fmla="*/ 2147483647 w 82"/>
                <a:gd name="T35" fmla="*/ 2147483647 h 49"/>
                <a:gd name="T36" fmla="*/ 2147483647 w 82"/>
                <a:gd name="T37" fmla="*/ 2147483647 h 49"/>
                <a:gd name="T38" fmla="*/ 2147483647 w 82"/>
                <a:gd name="T39" fmla="*/ 2147483647 h 49"/>
                <a:gd name="T40" fmla="*/ 2147483647 w 82"/>
                <a:gd name="T41" fmla="*/ 2147483647 h 49"/>
                <a:gd name="T42" fmla="*/ 2147483647 w 82"/>
                <a:gd name="T43" fmla="*/ 2147483647 h 49"/>
                <a:gd name="T44" fmla="*/ 2147483647 w 82"/>
                <a:gd name="T45" fmla="*/ 2147483647 h 49"/>
                <a:gd name="T46" fmla="*/ 2147483647 w 82"/>
                <a:gd name="T47" fmla="*/ 2147483647 h 49"/>
                <a:gd name="T48" fmla="*/ 2147483647 w 82"/>
                <a:gd name="T49" fmla="*/ 2147483647 h 49"/>
                <a:gd name="T50" fmla="*/ 2147483647 w 82"/>
                <a:gd name="T51" fmla="*/ 2147483647 h 49"/>
                <a:gd name="T52" fmla="*/ 0 w 82"/>
                <a:gd name="T53" fmla="*/ 2147483647 h 49"/>
                <a:gd name="T54" fmla="*/ 2147483647 w 82"/>
                <a:gd name="T55" fmla="*/ 2147483647 h 49"/>
                <a:gd name="T56" fmla="*/ 2147483647 w 82"/>
                <a:gd name="T57" fmla="*/ 2147483647 h 49"/>
                <a:gd name="T58" fmla="*/ 2147483647 w 82"/>
                <a:gd name="T59" fmla="*/ 2147483647 h 49"/>
                <a:gd name="T60" fmla="*/ 2147483647 w 82"/>
                <a:gd name="T61" fmla="*/ 2147483647 h 49"/>
                <a:gd name="T62" fmla="*/ 2147483647 w 82"/>
                <a:gd name="T63" fmla="*/ 2147483647 h 49"/>
                <a:gd name="T64" fmla="*/ 2147483647 w 82"/>
                <a:gd name="T65" fmla="*/ 2147483647 h 49"/>
                <a:gd name="T66" fmla="*/ 2147483647 w 82"/>
                <a:gd name="T67" fmla="*/ 2147483647 h 49"/>
                <a:gd name="T68" fmla="*/ 2147483647 w 82"/>
                <a:gd name="T69" fmla="*/ 2147483647 h 49"/>
                <a:gd name="T70" fmla="*/ 2147483647 w 82"/>
                <a:gd name="T71" fmla="*/ 2147483647 h 49"/>
                <a:gd name="T72" fmla="*/ 2147483647 w 82"/>
                <a:gd name="T73" fmla="*/ 2147483647 h 49"/>
                <a:gd name="T74" fmla="*/ 2147483647 w 82"/>
                <a:gd name="T75" fmla="*/ 2147483647 h 49"/>
                <a:gd name="T76" fmla="*/ 2147483647 w 82"/>
                <a:gd name="T77" fmla="*/ 2147483647 h 49"/>
                <a:gd name="T78" fmla="*/ 2147483647 w 82"/>
                <a:gd name="T79" fmla="*/ 2147483647 h 49"/>
                <a:gd name="T80" fmla="*/ 2147483647 w 82"/>
                <a:gd name="T81" fmla="*/ 2147483647 h 49"/>
                <a:gd name="T82" fmla="*/ 2147483647 w 82"/>
                <a:gd name="T83" fmla="*/ 2147483647 h 49"/>
                <a:gd name="T84" fmla="*/ 2147483647 w 82"/>
                <a:gd name="T85" fmla="*/ 2147483647 h 49"/>
                <a:gd name="T86" fmla="*/ 2147483647 w 82"/>
                <a:gd name="T87" fmla="*/ 2147483647 h 49"/>
                <a:gd name="T88" fmla="*/ 2147483647 w 82"/>
                <a:gd name="T89" fmla="*/ 2147483647 h 49"/>
                <a:gd name="T90" fmla="*/ 2147483647 w 82"/>
                <a:gd name="T91" fmla="*/ 2147483647 h 49"/>
                <a:gd name="T92" fmla="*/ 2147483647 w 82"/>
                <a:gd name="T93" fmla="*/ 2147483647 h 49"/>
                <a:gd name="T94" fmla="*/ 2147483647 w 82"/>
                <a:gd name="T95" fmla="*/ 2147483647 h 49"/>
                <a:gd name="T96" fmla="*/ 2147483647 w 82"/>
                <a:gd name="T97" fmla="*/ 2147483647 h 49"/>
                <a:gd name="T98" fmla="*/ 2147483647 w 82"/>
                <a:gd name="T99" fmla="*/ 2147483647 h 49"/>
                <a:gd name="T100" fmla="*/ 2147483647 w 82"/>
                <a:gd name="T101" fmla="*/ 2147483647 h 49"/>
                <a:gd name="T102" fmla="*/ 2147483647 w 82"/>
                <a:gd name="T103" fmla="*/ 2147483647 h 49"/>
                <a:gd name="T104" fmla="*/ 2147483647 w 82"/>
                <a:gd name="T105" fmla="*/ 2147483647 h 4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2"/>
                <a:gd name="T160" fmla="*/ 0 h 49"/>
                <a:gd name="T161" fmla="*/ 82 w 82"/>
                <a:gd name="T162" fmla="*/ 49 h 4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2" h="49">
                  <a:moveTo>
                    <a:pt x="75" y="30"/>
                  </a:moveTo>
                  <a:lnTo>
                    <a:pt x="75" y="22"/>
                  </a:lnTo>
                  <a:lnTo>
                    <a:pt x="71" y="14"/>
                  </a:lnTo>
                  <a:lnTo>
                    <a:pt x="64" y="11"/>
                  </a:lnTo>
                  <a:lnTo>
                    <a:pt x="61" y="5"/>
                  </a:lnTo>
                  <a:lnTo>
                    <a:pt x="57" y="5"/>
                  </a:lnTo>
                  <a:lnTo>
                    <a:pt x="55" y="5"/>
                  </a:lnTo>
                  <a:lnTo>
                    <a:pt x="52" y="8"/>
                  </a:lnTo>
                  <a:lnTo>
                    <a:pt x="50" y="5"/>
                  </a:lnTo>
                  <a:lnTo>
                    <a:pt x="45" y="5"/>
                  </a:lnTo>
                  <a:lnTo>
                    <a:pt x="41" y="5"/>
                  </a:lnTo>
                  <a:lnTo>
                    <a:pt x="36" y="3"/>
                  </a:lnTo>
                  <a:lnTo>
                    <a:pt x="32" y="0"/>
                  </a:lnTo>
                  <a:lnTo>
                    <a:pt x="29" y="0"/>
                  </a:lnTo>
                  <a:lnTo>
                    <a:pt x="25" y="5"/>
                  </a:lnTo>
                  <a:lnTo>
                    <a:pt x="22" y="11"/>
                  </a:lnTo>
                  <a:lnTo>
                    <a:pt x="22" y="14"/>
                  </a:lnTo>
                  <a:lnTo>
                    <a:pt x="18" y="19"/>
                  </a:lnTo>
                  <a:lnTo>
                    <a:pt x="16" y="19"/>
                  </a:lnTo>
                  <a:lnTo>
                    <a:pt x="13" y="19"/>
                  </a:lnTo>
                  <a:lnTo>
                    <a:pt x="9" y="22"/>
                  </a:lnTo>
                  <a:lnTo>
                    <a:pt x="6" y="25"/>
                  </a:lnTo>
                  <a:lnTo>
                    <a:pt x="4" y="27"/>
                  </a:lnTo>
                  <a:lnTo>
                    <a:pt x="2" y="30"/>
                  </a:lnTo>
                  <a:lnTo>
                    <a:pt x="2" y="36"/>
                  </a:lnTo>
                  <a:lnTo>
                    <a:pt x="2" y="41"/>
                  </a:lnTo>
                  <a:lnTo>
                    <a:pt x="0" y="47"/>
                  </a:lnTo>
                  <a:lnTo>
                    <a:pt x="2" y="47"/>
                  </a:lnTo>
                  <a:lnTo>
                    <a:pt x="6" y="49"/>
                  </a:lnTo>
                  <a:lnTo>
                    <a:pt x="11" y="49"/>
                  </a:lnTo>
                  <a:lnTo>
                    <a:pt x="11" y="44"/>
                  </a:lnTo>
                  <a:lnTo>
                    <a:pt x="16" y="44"/>
                  </a:lnTo>
                  <a:lnTo>
                    <a:pt x="20" y="41"/>
                  </a:lnTo>
                  <a:lnTo>
                    <a:pt x="25" y="41"/>
                  </a:lnTo>
                  <a:lnTo>
                    <a:pt x="29" y="41"/>
                  </a:lnTo>
                  <a:lnTo>
                    <a:pt x="32" y="47"/>
                  </a:lnTo>
                  <a:lnTo>
                    <a:pt x="34" y="49"/>
                  </a:lnTo>
                  <a:lnTo>
                    <a:pt x="38" y="49"/>
                  </a:lnTo>
                  <a:lnTo>
                    <a:pt x="45" y="47"/>
                  </a:lnTo>
                  <a:lnTo>
                    <a:pt x="50" y="49"/>
                  </a:lnTo>
                  <a:lnTo>
                    <a:pt x="52" y="49"/>
                  </a:lnTo>
                  <a:lnTo>
                    <a:pt x="59" y="49"/>
                  </a:lnTo>
                  <a:lnTo>
                    <a:pt x="66" y="47"/>
                  </a:lnTo>
                  <a:lnTo>
                    <a:pt x="68" y="44"/>
                  </a:lnTo>
                  <a:lnTo>
                    <a:pt x="73" y="47"/>
                  </a:lnTo>
                  <a:lnTo>
                    <a:pt x="77" y="47"/>
                  </a:lnTo>
                  <a:lnTo>
                    <a:pt x="82" y="47"/>
                  </a:lnTo>
                  <a:lnTo>
                    <a:pt x="80" y="44"/>
                  </a:lnTo>
                  <a:lnTo>
                    <a:pt x="77" y="41"/>
                  </a:lnTo>
                  <a:lnTo>
                    <a:pt x="77" y="38"/>
                  </a:lnTo>
                  <a:lnTo>
                    <a:pt x="77" y="36"/>
                  </a:lnTo>
                  <a:lnTo>
                    <a:pt x="77" y="33"/>
                  </a:lnTo>
                  <a:lnTo>
                    <a:pt x="75" y="3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83" name="Freeform 43"/>
            <p:cNvSpPr>
              <a:spLocks noChangeAspect="1"/>
            </p:cNvSpPr>
            <p:nvPr/>
          </p:nvSpPr>
          <p:spPr bwMode="auto">
            <a:xfrm rot="9246">
              <a:off x="-401" y="3207"/>
              <a:ext cx="138" cy="146"/>
            </a:xfrm>
            <a:custGeom>
              <a:avLst/>
              <a:gdLst>
                <a:gd name="T0" fmla="*/ 2147483647 w 76"/>
                <a:gd name="T1" fmla="*/ 2147483647 h 105"/>
                <a:gd name="T2" fmla="*/ 2147483647 w 76"/>
                <a:gd name="T3" fmla="*/ 2147483647 h 105"/>
                <a:gd name="T4" fmla="*/ 0 w 76"/>
                <a:gd name="T5" fmla="*/ 2147483647 h 105"/>
                <a:gd name="T6" fmla="*/ 0 w 76"/>
                <a:gd name="T7" fmla="*/ 2147483647 h 105"/>
                <a:gd name="T8" fmla="*/ 2147483647 w 76"/>
                <a:gd name="T9" fmla="*/ 2147483647 h 105"/>
                <a:gd name="T10" fmla="*/ 2147483647 w 76"/>
                <a:gd name="T11" fmla="*/ 2147483647 h 105"/>
                <a:gd name="T12" fmla="*/ 2147483647 w 76"/>
                <a:gd name="T13" fmla="*/ 2147483647 h 105"/>
                <a:gd name="T14" fmla="*/ 2147483647 w 76"/>
                <a:gd name="T15" fmla="*/ 2147483647 h 105"/>
                <a:gd name="T16" fmla="*/ 2147483647 w 76"/>
                <a:gd name="T17" fmla="*/ 2147483647 h 105"/>
                <a:gd name="T18" fmla="*/ 2147483647 w 76"/>
                <a:gd name="T19" fmla="*/ 2147483647 h 105"/>
                <a:gd name="T20" fmla="*/ 2147483647 w 76"/>
                <a:gd name="T21" fmla="*/ 2147483647 h 105"/>
                <a:gd name="T22" fmla="*/ 2147483647 w 76"/>
                <a:gd name="T23" fmla="*/ 2147483647 h 105"/>
                <a:gd name="T24" fmla="*/ 2147483647 w 76"/>
                <a:gd name="T25" fmla="*/ 2147483647 h 105"/>
                <a:gd name="T26" fmla="*/ 2147483647 w 76"/>
                <a:gd name="T27" fmla="*/ 2147483647 h 105"/>
                <a:gd name="T28" fmla="*/ 2147483647 w 76"/>
                <a:gd name="T29" fmla="*/ 2147483647 h 105"/>
                <a:gd name="T30" fmla="*/ 2147483647 w 76"/>
                <a:gd name="T31" fmla="*/ 2147483647 h 105"/>
                <a:gd name="T32" fmla="*/ 2147483647 w 76"/>
                <a:gd name="T33" fmla="*/ 2147483647 h 105"/>
                <a:gd name="T34" fmla="*/ 2147483647 w 76"/>
                <a:gd name="T35" fmla="*/ 2147483647 h 105"/>
                <a:gd name="T36" fmla="*/ 2147483647 w 76"/>
                <a:gd name="T37" fmla="*/ 2147483647 h 105"/>
                <a:gd name="T38" fmla="*/ 2147483647 w 76"/>
                <a:gd name="T39" fmla="*/ 2147483647 h 105"/>
                <a:gd name="T40" fmla="*/ 2147483647 w 76"/>
                <a:gd name="T41" fmla="*/ 2147483647 h 105"/>
                <a:gd name="T42" fmla="*/ 2147483647 w 76"/>
                <a:gd name="T43" fmla="*/ 2147483647 h 105"/>
                <a:gd name="T44" fmla="*/ 2147483647 w 76"/>
                <a:gd name="T45" fmla="*/ 2147483647 h 105"/>
                <a:gd name="T46" fmla="*/ 2147483647 w 76"/>
                <a:gd name="T47" fmla="*/ 2147483647 h 105"/>
                <a:gd name="T48" fmla="*/ 2147483647 w 76"/>
                <a:gd name="T49" fmla="*/ 2147483647 h 105"/>
                <a:gd name="T50" fmla="*/ 2147483647 w 76"/>
                <a:gd name="T51" fmla="*/ 2147483647 h 105"/>
                <a:gd name="T52" fmla="*/ 2147483647 w 76"/>
                <a:gd name="T53" fmla="*/ 1559560869 h 105"/>
                <a:gd name="T54" fmla="*/ 2147483647 w 76"/>
                <a:gd name="T55" fmla="*/ 0 h 105"/>
                <a:gd name="T56" fmla="*/ 2147483647 w 76"/>
                <a:gd name="T57" fmla="*/ 0 h 105"/>
                <a:gd name="T58" fmla="*/ 2147483647 w 76"/>
                <a:gd name="T59" fmla="*/ 0 h 105"/>
                <a:gd name="T60" fmla="*/ 2147483647 w 76"/>
                <a:gd name="T61" fmla="*/ 2147483647 h 105"/>
                <a:gd name="T62" fmla="*/ 2147483647 w 76"/>
                <a:gd name="T63" fmla="*/ 2147483647 h 105"/>
                <a:gd name="T64" fmla="*/ 2147483647 w 76"/>
                <a:gd name="T65" fmla="*/ 2147483647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105"/>
                <a:gd name="T101" fmla="*/ 76 w 76"/>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105">
                  <a:moveTo>
                    <a:pt x="16" y="17"/>
                  </a:moveTo>
                  <a:lnTo>
                    <a:pt x="12" y="25"/>
                  </a:lnTo>
                  <a:lnTo>
                    <a:pt x="9" y="33"/>
                  </a:lnTo>
                  <a:lnTo>
                    <a:pt x="3" y="42"/>
                  </a:lnTo>
                  <a:lnTo>
                    <a:pt x="3" y="44"/>
                  </a:lnTo>
                  <a:lnTo>
                    <a:pt x="0" y="47"/>
                  </a:lnTo>
                  <a:lnTo>
                    <a:pt x="0" y="53"/>
                  </a:lnTo>
                  <a:lnTo>
                    <a:pt x="0" y="58"/>
                  </a:lnTo>
                  <a:lnTo>
                    <a:pt x="5" y="61"/>
                  </a:lnTo>
                  <a:lnTo>
                    <a:pt x="7" y="64"/>
                  </a:lnTo>
                  <a:lnTo>
                    <a:pt x="12" y="64"/>
                  </a:lnTo>
                  <a:lnTo>
                    <a:pt x="14" y="64"/>
                  </a:lnTo>
                  <a:lnTo>
                    <a:pt x="14" y="66"/>
                  </a:lnTo>
                  <a:lnTo>
                    <a:pt x="19" y="72"/>
                  </a:lnTo>
                  <a:lnTo>
                    <a:pt x="19" y="77"/>
                  </a:lnTo>
                  <a:lnTo>
                    <a:pt x="19" y="83"/>
                  </a:lnTo>
                  <a:lnTo>
                    <a:pt x="21" y="85"/>
                  </a:lnTo>
                  <a:lnTo>
                    <a:pt x="19" y="88"/>
                  </a:lnTo>
                  <a:lnTo>
                    <a:pt x="19" y="94"/>
                  </a:lnTo>
                  <a:lnTo>
                    <a:pt x="23" y="99"/>
                  </a:lnTo>
                  <a:lnTo>
                    <a:pt x="28" y="102"/>
                  </a:lnTo>
                  <a:lnTo>
                    <a:pt x="28" y="105"/>
                  </a:lnTo>
                  <a:lnTo>
                    <a:pt x="28" y="99"/>
                  </a:lnTo>
                  <a:lnTo>
                    <a:pt x="30" y="96"/>
                  </a:lnTo>
                  <a:lnTo>
                    <a:pt x="32" y="94"/>
                  </a:lnTo>
                  <a:lnTo>
                    <a:pt x="35" y="91"/>
                  </a:lnTo>
                  <a:lnTo>
                    <a:pt x="39" y="88"/>
                  </a:lnTo>
                  <a:lnTo>
                    <a:pt x="42" y="88"/>
                  </a:lnTo>
                  <a:lnTo>
                    <a:pt x="44" y="88"/>
                  </a:lnTo>
                  <a:lnTo>
                    <a:pt x="48" y="83"/>
                  </a:lnTo>
                  <a:lnTo>
                    <a:pt x="48" y="80"/>
                  </a:lnTo>
                  <a:lnTo>
                    <a:pt x="51" y="74"/>
                  </a:lnTo>
                  <a:lnTo>
                    <a:pt x="55" y="69"/>
                  </a:lnTo>
                  <a:lnTo>
                    <a:pt x="58" y="69"/>
                  </a:lnTo>
                  <a:lnTo>
                    <a:pt x="62" y="72"/>
                  </a:lnTo>
                  <a:lnTo>
                    <a:pt x="67" y="74"/>
                  </a:lnTo>
                  <a:lnTo>
                    <a:pt x="71" y="74"/>
                  </a:lnTo>
                  <a:lnTo>
                    <a:pt x="76" y="74"/>
                  </a:lnTo>
                  <a:lnTo>
                    <a:pt x="71" y="72"/>
                  </a:lnTo>
                  <a:lnTo>
                    <a:pt x="69" y="69"/>
                  </a:lnTo>
                  <a:lnTo>
                    <a:pt x="64" y="66"/>
                  </a:lnTo>
                  <a:lnTo>
                    <a:pt x="64" y="61"/>
                  </a:lnTo>
                  <a:lnTo>
                    <a:pt x="64" y="55"/>
                  </a:lnTo>
                  <a:lnTo>
                    <a:pt x="67" y="50"/>
                  </a:lnTo>
                  <a:lnTo>
                    <a:pt x="71" y="42"/>
                  </a:lnTo>
                  <a:lnTo>
                    <a:pt x="69" y="39"/>
                  </a:lnTo>
                  <a:lnTo>
                    <a:pt x="64" y="39"/>
                  </a:lnTo>
                  <a:lnTo>
                    <a:pt x="60" y="33"/>
                  </a:lnTo>
                  <a:lnTo>
                    <a:pt x="60" y="28"/>
                  </a:lnTo>
                  <a:lnTo>
                    <a:pt x="67" y="22"/>
                  </a:lnTo>
                  <a:lnTo>
                    <a:pt x="64" y="20"/>
                  </a:lnTo>
                  <a:lnTo>
                    <a:pt x="62" y="14"/>
                  </a:lnTo>
                  <a:lnTo>
                    <a:pt x="62" y="6"/>
                  </a:lnTo>
                  <a:lnTo>
                    <a:pt x="62" y="3"/>
                  </a:lnTo>
                  <a:lnTo>
                    <a:pt x="60" y="3"/>
                  </a:lnTo>
                  <a:lnTo>
                    <a:pt x="60" y="0"/>
                  </a:lnTo>
                  <a:lnTo>
                    <a:pt x="55" y="0"/>
                  </a:lnTo>
                  <a:lnTo>
                    <a:pt x="53" y="0"/>
                  </a:lnTo>
                  <a:lnTo>
                    <a:pt x="48" y="0"/>
                  </a:lnTo>
                  <a:lnTo>
                    <a:pt x="46" y="0"/>
                  </a:lnTo>
                  <a:lnTo>
                    <a:pt x="39" y="3"/>
                  </a:lnTo>
                  <a:lnTo>
                    <a:pt x="35" y="11"/>
                  </a:lnTo>
                  <a:lnTo>
                    <a:pt x="30" y="11"/>
                  </a:lnTo>
                  <a:lnTo>
                    <a:pt x="23" y="9"/>
                  </a:lnTo>
                  <a:lnTo>
                    <a:pt x="21" y="11"/>
                  </a:lnTo>
                  <a:lnTo>
                    <a:pt x="19" y="14"/>
                  </a:lnTo>
                  <a:lnTo>
                    <a:pt x="16" y="17"/>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84" name="Freeform 44"/>
            <p:cNvSpPr>
              <a:spLocks noChangeAspect="1"/>
            </p:cNvSpPr>
            <p:nvPr/>
          </p:nvSpPr>
          <p:spPr bwMode="auto">
            <a:xfrm rot="9246">
              <a:off x="-401" y="3207"/>
              <a:ext cx="138" cy="146"/>
            </a:xfrm>
            <a:custGeom>
              <a:avLst/>
              <a:gdLst>
                <a:gd name="T0" fmla="*/ 2147483647 w 76"/>
                <a:gd name="T1" fmla="*/ 2147483647 h 105"/>
                <a:gd name="T2" fmla="*/ 2147483647 w 76"/>
                <a:gd name="T3" fmla="*/ 2147483647 h 105"/>
                <a:gd name="T4" fmla="*/ 0 w 76"/>
                <a:gd name="T5" fmla="*/ 2147483647 h 105"/>
                <a:gd name="T6" fmla="*/ 0 w 76"/>
                <a:gd name="T7" fmla="*/ 2147483647 h 105"/>
                <a:gd name="T8" fmla="*/ 2147483647 w 76"/>
                <a:gd name="T9" fmla="*/ 2147483647 h 105"/>
                <a:gd name="T10" fmla="*/ 2147483647 w 76"/>
                <a:gd name="T11" fmla="*/ 2147483647 h 105"/>
                <a:gd name="T12" fmla="*/ 2147483647 w 76"/>
                <a:gd name="T13" fmla="*/ 2147483647 h 105"/>
                <a:gd name="T14" fmla="*/ 2147483647 w 76"/>
                <a:gd name="T15" fmla="*/ 2147483647 h 105"/>
                <a:gd name="T16" fmla="*/ 2147483647 w 76"/>
                <a:gd name="T17" fmla="*/ 2147483647 h 105"/>
                <a:gd name="T18" fmla="*/ 2147483647 w 76"/>
                <a:gd name="T19" fmla="*/ 2147483647 h 105"/>
                <a:gd name="T20" fmla="*/ 2147483647 w 76"/>
                <a:gd name="T21" fmla="*/ 2147483647 h 105"/>
                <a:gd name="T22" fmla="*/ 2147483647 w 76"/>
                <a:gd name="T23" fmla="*/ 2147483647 h 105"/>
                <a:gd name="T24" fmla="*/ 2147483647 w 76"/>
                <a:gd name="T25" fmla="*/ 2147483647 h 105"/>
                <a:gd name="T26" fmla="*/ 2147483647 w 76"/>
                <a:gd name="T27" fmla="*/ 2147483647 h 105"/>
                <a:gd name="T28" fmla="*/ 2147483647 w 76"/>
                <a:gd name="T29" fmla="*/ 2147483647 h 105"/>
                <a:gd name="T30" fmla="*/ 2147483647 w 76"/>
                <a:gd name="T31" fmla="*/ 2147483647 h 105"/>
                <a:gd name="T32" fmla="*/ 2147483647 w 76"/>
                <a:gd name="T33" fmla="*/ 2147483647 h 105"/>
                <a:gd name="T34" fmla="*/ 2147483647 w 76"/>
                <a:gd name="T35" fmla="*/ 2147483647 h 105"/>
                <a:gd name="T36" fmla="*/ 2147483647 w 76"/>
                <a:gd name="T37" fmla="*/ 2147483647 h 105"/>
                <a:gd name="T38" fmla="*/ 2147483647 w 76"/>
                <a:gd name="T39" fmla="*/ 2147483647 h 105"/>
                <a:gd name="T40" fmla="*/ 2147483647 w 76"/>
                <a:gd name="T41" fmla="*/ 2147483647 h 105"/>
                <a:gd name="T42" fmla="*/ 2147483647 w 76"/>
                <a:gd name="T43" fmla="*/ 2147483647 h 105"/>
                <a:gd name="T44" fmla="*/ 2147483647 w 76"/>
                <a:gd name="T45" fmla="*/ 2147483647 h 105"/>
                <a:gd name="T46" fmla="*/ 2147483647 w 76"/>
                <a:gd name="T47" fmla="*/ 2147483647 h 105"/>
                <a:gd name="T48" fmla="*/ 2147483647 w 76"/>
                <a:gd name="T49" fmla="*/ 2147483647 h 105"/>
                <a:gd name="T50" fmla="*/ 2147483647 w 76"/>
                <a:gd name="T51" fmla="*/ 2147483647 h 105"/>
                <a:gd name="T52" fmla="*/ 2147483647 w 76"/>
                <a:gd name="T53" fmla="*/ 1559560869 h 105"/>
                <a:gd name="T54" fmla="*/ 2147483647 w 76"/>
                <a:gd name="T55" fmla="*/ 0 h 105"/>
                <a:gd name="T56" fmla="*/ 2147483647 w 76"/>
                <a:gd name="T57" fmla="*/ 0 h 105"/>
                <a:gd name="T58" fmla="*/ 2147483647 w 76"/>
                <a:gd name="T59" fmla="*/ 0 h 105"/>
                <a:gd name="T60" fmla="*/ 2147483647 w 76"/>
                <a:gd name="T61" fmla="*/ 2147483647 h 105"/>
                <a:gd name="T62" fmla="*/ 2147483647 w 76"/>
                <a:gd name="T63" fmla="*/ 2147483647 h 105"/>
                <a:gd name="T64" fmla="*/ 2147483647 w 76"/>
                <a:gd name="T65" fmla="*/ 2147483647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105"/>
                <a:gd name="T101" fmla="*/ 76 w 76"/>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105">
                  <a:moveTo>
                    <a:pt x="16" y="17"/>
                  </a:moveTo>
                  <a:lnTo>
                    <a:pt x="12" y="25"/>
                  </a:lnTo>
                  <a:lnTo>
                    <a:pt x="9" y="33"/>
                  </a:lnTo>
                  <a:lnTo>
                    <a:pt x="3" y="42"/>
                  </a:lnTo>
                  <a:lnTo>
                    <a:pt x="3" y="44"/>
                  </a:lnTo>
                  <a:lnTo>
                    <a:pt x="0" y="47"/>
                  </a:lnTo>
                  <a:lnTo>
                    <a:pt x="0" y="53"/>
                  </a:lnTo>
                  <a:lnTo>
                    <a:pt x="0" y="58"/>
                  </a:lnTo>
                  <a:lnTo>
                    <a:pt x="5" y="61"/>
                  </a:lnTo>
                  <a:lnTo>
                    <a:pt x="7" y="64"/>
                  </a:lnTo>
                  <a:lnTo>
                    <a:pt x="12" y="64"/>
                  </a:lnTo>
                  <a:lnTo>
                    <a:pt x="14" y="64"/>
                  </a:lnTo>
                  <a:lnTo>
                    <a:pt x="14" y="66"/>
                  </a:lnTo>
                  <a:lnTo>
                    <a:pt x="19" y="72"/>
                  </a:lnTo>
                  <a:lnTo>
                    <a:pt x="19" y="77"/>
                  </a:lnTo>
                  <a:lnTo>
                    <a:pt x="19" y="83"/>
                  </a:lnTo>
                  <a:lnTo>
                    <a:pt x="21" y="85"/>
                  </a:lnTo>
                  <a:lnTo>
                    <a:pt x="19" y="88"/>
                  </a:lnTo>
                  <a:lnTo>
                    <a:pt x="19" y="94"/>
                  </a:lnTo>
                  <a:lnTo>
                    <a:pt x="23" y="99"/>
                  </a:lnTo>
                  <a:lnTo>
                    <a:pt x="28" y="102"/>
                  </a:lnTo>
                  <a:lnTo>
                    <a:pt x="28" y="105"/>
                  </a:lnTo>
                  <a:lnTo>
                    <a:pt x="28" y="99"/>
                  </a:lnTo>
                  <a:lnTo>
                    <a:pt x="30" y="96"/>
                  </a:lnTo>
                  <a:lnTo>
                    <a:pt x="32" y="94"/>
                  </a:lnTo>
                  <a:lnTo>
                    <a:pt x="35" y="91"/>
                  </a:lnTo>
                  <a:lnTo>
                    <a:pt x="39" y="88"/>
                  </a:lnTo>
                  <a:lnTo>
                    <a:pt x="42" y="88"/>
                  </a:lnTo>
                  <a:lnTo>
                    <a:pt x="44" y="88"/>
                  </a:lnTo>
                  <a:lnTo>
                    <a:pt x="48" y="83"/>
                  </a:lnTo>
                  <a:lnTo>
                    <a:pt x="48" y="80"/>
                  </a:lnTo>
                  <a:lnTo>
                    <a:pt x="51" y="74"/>
                  </a:lnTo>
                  <a:lnTo>
                    <a:pt x="55" y="69"/>
                  </a:lnTo>
                  <a:lnTo>
                    <a:pt x="58" y="69"/>
                  </a:lnTo>
                  <a:lnTo>
                    <a:pt x="62" y="72"/>
                  </a:lnTo>
                  <a:lnTo>
                    <a:pt x="67" y="74"/>
                  </a:lnTo>
                  <a:lnTo>
                    <a:pt x="71" y="74"/>
                  </a:lnTo>
                  <a:lnTo>
                    <a:pt x="76" y="74"/>
                  </a:lnTo>
                  <a:lnTo>
                    <a:pt x="71" y="72"/>
                  </a:lnTo>
                  <a:lnTo>
                    <a:pt x="69" y="69"/>
                  </a:lnTo>
                  <a:lnTo>
                    <a:pt x="64" y="66"/>
                  </a:lnTo>
                  <a:lnTo>
                    <a:pt x="64" y="61"/>
                  </a:lnTo>
                  <a:lnTo>
                    <a:pt x="64" y="55"/>
                  </a:lnTo>
                  <a:lnTo>
                    <a:pt x="67" y="50"/>
                  </a:lnTo>
                  <a:lnTo>
                    <a:pt x="71" y="42"/>
                  </a:lnTo>
                  <a:lnTo>
                    <a:pt x="69" y="39"/>
                  </a:lnTo>
                  <a:lnTo>
                    <a:pt x="64" y="39"/>
                  </a:lnTo>
                  <a:lnTo>
                    <a:pt x="60" y="33"/>
                  </a:lnTo>
                  <a:lnTo>
                    <a:pt x="60" y="28"/>
                  </a:lnTo>
                  <a:lnTo>
                    <a:pt x="67" y="22"/>
                  </a:lnTo>
                  <a:lnTo>
                    <a:pt x="64" y="20"/>
                  </a:lnTo>
                  <a:lnTo>
                    <a:pt x="62" y="14"/>
                  </a:lnTo>
                  <a:lnTo>
                    <a:pt x="62" y="6"/>
                  </a:lnTo>
                  <a:lnTo>
                    <a:pt x="62" y="3"/>
                  </a:lnTo>
                  <a:lnTo>
                    <a:pt x="60" y="3"/>
                  </a:lnTo>
                  <a:lnTo>
                    <a:pt x="60" y="0"/>
                  </a:lnTo>
                  <a:lnTo>
                    <a:pt x="55" y="0"/>
                  </a:lnTo>
                  <a:lnTo>
                    <a:pt x="53" y="0"/>
                  </a:lnTo>
                  <a:lnTo>
                    <a:pt x="48" y="0"/>
                  </a:lnTo>
                  <a:lnTo>
                    <a:pt x="46" y="0"/>
                  </a:lnTo>
                  <a:lnTo>
                    <a:pt x="39" y="3"/>
                  </a:lnTo>
                  <a:lnTo>
                    <a:pt x="35" y="11"/>
                  </a:lnTo>
                  <a:lnTo>
                    <a:pt x="30" y="11"/>
                  </a:lnTo>
                  <a:lnTo>
                    <a:pt x="23" y="9"/>
                  </a:lnTo>
                  <a:lnTo>
                    <a:pt x="21" y="11"/>
                  </a:lnTo>
                  <a:lnTo>
                    <a:pt x="19" y="14"/>
                  </a:lnTo>
                  <a:lnTo>
                    <a:pt x="16" y="17"/>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85" name="Freeform 45"/>
            <p:cNvSpPr>
              <a:spLocks noChangeAspect="1"/>
            </p:cNvSpPr>
            <p:nvPr/>
          </p:nvSpPr>
          <p:spPr bwMode="auto">
            <a:xfrm rot="9246">
              <a:off x="-167" y="3315"/>
              <a:ext cx="29" cy="30"/>
            </a:xfrm>
            <a:custGeom>
              <a:avLst/>
              <a:gdLst>
                <a:gd name="T0" fmla="*/ 2147483647 w 16"/>
                <a:gd name="T1" fmla="*/ 2147483647 h 22"/>
                <a:gd name="T2" fmla="*/ 2147483647 w 16"/>
                <a:gd name="T3" fmla="*/ 2147483647 h 22"/>
                <a:gd name="T4" fmla="*/ 2147483647 w 16"/>
                <a:gd name="T5" fmla="*/ 2147483647 h 22"/>
                <a:gd name="T6" fmla="*/ 2147483647 w 16"/>
                <a:gd name="T7" fmla="*/ 1749479088 h 22"/>
                <a:gd name="T8" fmla="*/ 2147483647 w 16"/>
                <a:gd name="T9" fmla="*/ 1282951289 h 22"/>
                <a:gd name="T10" fmla="*/ 2147483647 w 16"/>
                <a:gd name="T11" fmla="*/ 940831204 h 22"/>
                <a:gd name="T12" fmla="*/ 2147483647 w 16"/>
                <a:gd name="T13" fmla="*/ 482430678 h 22"/>
                <a:gd name="T14" fmla="*/ 2147483647 w 16"/>
                <a:gd name="T15" fmla="*/ 0 h 22"/>
                <a:gd name="T16" fmla="*/ 2147483647 w 16"/>
                <a:gd name="T17" fmla="*/ 482430678 h 22"/>
                <a:gd name="T18" fmla="*/ 2147483647 w 16"/>
                <a:gd name="T19" fmla="*/ 940831204 h 22"/>
                <a:gd name="T20" fmla="*/ 2147483647 w 16"/>
                <a:gd name="T21" fmla="*/ 1282951289 h 22"/>
                <a:gd name="T22" fmla="*/ 2147483647 w 16"/>
                <a:gd name="T23" fmla="*/ 1282951289 h 22"/>
                <a:gd name="T24" fmla="*/ 0 w 16"/>
                <a:gd name="T25" fmla="*/ 1282951289 h 22"/>
                <a:gd name="T26" fmla="*/ 0 w 16"/>
                <a:gd name="T27" fmla="*/ 1749479088 h 22"/>
                <a:gd name="T28" fmla="*/ 2147483647 w 16"/>
                <a:gd name="T29" fmla="*/ 1749479088 h 22"/>
                <a:gd name="T30" fmla="*/ 2147483647 w 16"/>
                <a:gd name="T31" fmla="*/ 2147483647 h 22"/>
                <a:gd name="T32" fmla="*/ 2147483647 w 16"/>
                <a:gd name="T33" fmla="*/ 2147483647 h 22"/>
                <a:gd name="T34" fmla="*/ 2147483647 w 16"/>
                <a:gd name="T35" fmla="*/ 2147483647 h 22"/>
                <a:gd name="T36" fmla="*/ 2147483647 w 16"/>
                <a:gd name="T37" fmla="*/ 2147483647 h 22"/>
                <a:gd name="T38" fmla="*/ 2147483647 w 16"/>
                <a:gd name="T39" fmla="*/ 2147483647 h 22"/>
                <a:gd name="T40" fmla="*/ 2147483647 w 16"/>
                <a:gd name="T41" fmla="*/ 2147483647 h 22"/>
                <a:gd name="T42" fmla="*/ 2147483647 w 16"/>
                <a:gd name="T43" fmla="*/ 2147483647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22"/>
                <a:gd name="T68" fmla="*/ 16 w 16"/>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22">
                  <a:moveTo>
                    <a:pt x="16" y="22"/>
                  </a:moveTo>
                  <a:lnTo>
                    <a:pt x="16" y="19"/>
                  </a:lnTo>
                  <a:lnTo>
                    <a:pt x="13" y="14"/>
                  </a:lnTo>
                  <a:lnTo>
                    <a:pt x="11" y="11"/>
                  </a:lnTo>
                  <a:lnTo>
                    <a:pt x="11" y="8"/>
                  </a:lnTo>
                  <a:lnTo>
                    <a:pt x="9" y="6"/>
                  </a:lnTo>
                  <a:lnTo>
                    <a:pt x="9" y="3"/>
                  </a:lnTo>
                  <a:lnTo>
                    <a:pt x="7" y="0"/>
                  </a:lnTo>
                  <a:lnTo>
                    <a:pt x="7" y="3"/>
                  </a:lnTo>
                  <a:lnTo>
                    <a:pt x="7" y="6"/>
                  </a:lnTo>
                  <a:lnTo>
                    <a:pt x="7" y="8"/>
                  </a:lnTo>
                  <a:lnTo>
                    <a:pt x="4" y="8"/>
                  </a:lnTo>
                  <a:lnTo>
                    <a:pt x="0" y="8"/>
                  </a:lnTo>
                  <a:lnTo>
                    <a:pt x="0" y="11"/>
                  </a:lnTo>
                  <a:lnTo>
                    <a:pt x="2" y="11"/>
                  </a:lnTo>
                  <a:lnTo>
                    <a:pt x="7" y="14"/>
                  </a:lnTo>
                  <a:lnTo>
                    <a:pt x="7" y="17"/>
                  </a:lnTo>
                  <a:lnTo>
                    <a:pt x="9" y="19"/>
                  </a:lnTo>
                  <a:lnTo>
                    <a:pt x="11" y="19"/>
                  </a:lnTo>
                  <a:lnTo>
                    <a:pt x="13" y="19"/>
                  </a:lnTo>
                  <a:lnTo>
                    <a:pt x="13" y="22"/>
                  </a:lnTo>
                  <a:lnTo>
                    <a:pt x="16" y="2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86" name="Freeform 46"/>
            <p:cNvSpPr>
              <a:spLocks noChangeAspect="1"/>
            </p:cNvSpPr>
            <p:nvPr/>
          </p:nvSpPr>
          <p:spPr bwMode="auto">
            <a:xfrm rot="9246">
              <a:off x="-167" y="3315"/>
              <a:ext cx="29" cy="30"/>
            </a:xfrm>
            <a:custGeom>
              <a:avLst/>
              <a:gdLst>
                <a:gd name="T0" fmla="*/ 2147483647 w 16"/>
                <a:gd name="T1" fmla="*/ 2147483647 h 22"/>
                <a:gd name="T2" fmla="*/ 2147483647 w 16"/>
                <a:gd name="T3" fmla="*/ 2147483647 h 22"/>
                <a:gd name="T4" fmla="*/ 2147483647 w 16"/>
                <a:gd name="T5" fmla="*/ 2147483647 h 22"/>
                <a:gd name="T6" fmla="*/ 2147483647 w 16"/>
                <a:gd name="T7" fmla="*/ 1749479088 h 22"/>
                <a:gd name="T8" fmla="*/ 2147483647 w 16"/>
                <a:gd name="T9" fmla="*/ 1282951289 h 22"/>
                <a:gd name="T10" fmla="*/ 2147483647 w 16"/>
                <a:gd name="T11" fmla="*/ 940831204 h 22"/>
                <a:gd name="T12" fmla="*/ 2147483647 w 16"/>
                <a:gd name="T13" fmla="*/ 482430678 h 22"/>
                <a:gd name="T14" fmla="*/ 2147483647 w 16"/>
                <a:gd name="T15" fmla="*/ 0 h 22"/>
                <a:gd name="T16" fmla="*/ 2147483647 w 16"/>
                <a:gd name="T17" fmla="*/ 482430678 h 22"/>
                <a:gd name="T18" fmla="*/ 2147483647 w 16"/>
                <a:gd name="T19" fmla="*/ 940831204 h 22"/>
                <a:gd name="T20" fmla="*/ 2147483647 w 16"/>
                <a:gd name="T21" fmla="*/ 1282951289 h 22"/>
                <a:gd name="T22" fmla="*/ 2147483647 w 16"/>
                <a:gd name="T23" fmla="*/ 1282951289 h 22"/>
                <a:gd name="T24" fmla="*/ 0 w 16"/>
                <a:gd name="T25" fmla="*/ 1282951289 h 22"/>
                <a:gd name="T26" fmla="*/ 0 w 16"/>
                <a:gd name="T27" fmla="*/ 1749479088 h 22"/>
                <a:gd name="T28" fmla="*/ 2147483647 w 16"/>
                <a:gd name="T29" fmla="*/ 1749479088 h 22"/>
                <a:gd name="T30" fmla="*/ 2147483647 w 16"/>
                <a:gd name="T31" fmla="*/ 2147483647 h 22"/>
                <a:gd name="T32" fmla="*/ 2147483647 w 16"/>
                <a:gd name="T33" fmla="*/ 2147483647 h 22"/>
                <a:gd name="T34" fmla="*/ 2147483647 w 16"/>
                <a:gd name="T35" fmla="*/ 2147483647 h 22"/>
                <a:gd name="T36" fmla="*/ 2147483647 w 16"/>
                <a:gd name="T37" fmla="*/ 2147483647 h 22"/>
                <a:gd name="T38" fmla="*/ 2147483647 w 16"/>
                <a:gd name="T39" fmla="*/ 2147483647 h 22"/>
                <a:gd name="T40" fmla="*/ 2147483647 w 16"/>
                <a:gd name="T41" fmla="*/ 2147483647 h 22"/>
                <a:gd name="T42" fmla="*/ 2147483647 w 16"/>
                <a:gd name="T43" fmla="*/ 2147483647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22"/>
                <a:gd name="T68" fmla="*/ 16 w 16"/>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22">
                  <a:moveTo>
                    <a:pt x="16" y="22"/>
                  </a:moveTo>
                  <a:lnTo>
                    <a:pt x="16" y="19"/>
                  </a:lnTo>
                  <a:lnTo>
                    <a:pt x="13" y="14"/>
                  </a:lnTo>
                  <a:lnTo>
                    <a:pt x="11" y="11"/>
                  </a:lnTo>
                  <a:lnTo>
                    <a:pt x="11" y="8"/>
                  </a:lnTo>
                  <a:lnTo>
                    <a:pt x="9" y="6"/>
                  </a:lnTo>
                  <a:lnTo>
                    <a:pt x="9" y="3"/>
                  </a:lnTo>
                  <a:lnTo>
                    <a:pt x="7" y="0"/>
                  </a:lnTo>
                  <a:lnTo>
                    <a:pt x="7" y="3"/>
                  </a:lnTo>
                  <a:lnTo>
                    <a:pt x="7" y="6"/>
                  </a:lnTo>
                  <a:lnTo>
                    <a:pt x="7" y="8"/>
                  </a:lnTo>
                  <a:lnTo>
                    <a:pt x="4" y="8"/>
                  </a:lnTo>
                  <a:lnTo>
                    <a:pt x="0" y="8"/>
                  </a:lnTo>
                  <a:lnTo>
                    <a:pt x="0" y="11"/>
                  </a:lnTo>
                  <a:lnTo>
                    <a:pt x="2" y="11"/>
                  </a:lnTo>
                  <a:lnTo>
                    <a:pt x="7" y="14"/>
                  </a:lnTo>
                  <a:lnTo>
                    <a:pt x="7" y="17"/>
                  </a:lnTo>
                  <a:lnTo>
                    <a:pt x="9" y="19"/>
                  </a:lnTo>
                  <a:lnTo>
                    <a:pt x="11" y="19"/>
                  </a:lnTo>
                  <a:lnTo>
                    <a:pt x="13" y="19"/>
                  </a:lnTo>
                  <a:lnTo>
                    <a:pt x="13" y="22"/>
                  </a:lnTo>
                  <a:lnTo>
                    <a:pt x="16" y="2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87" name="Freeform 47"/>
            <p:cNvSpPr>
              <a:spLocks noChangeAspect="1"/>
            </p:cNvSpPr>
            <p:nvPr/>
          </p:nvSpPr>
          <p:spPr bwMode="auto">
            <a:xfrm rot="9246">
              <a:off x="-1194" y="3605"/>
              <a:ext cx="205" cy="166"/>
            </a:xfrm>
            <a:custGeom>
              <a:avLst/>
              <a:gdLst>
                <a:gd name="T0" fmla="*/ 2147483647 w 112"/>
                <a:gd name="T1" fmla="*/ 2147483647 h 118"/>
                <a:gd name="T2" fmla="*/ 2147483647 w 112"/>
                <a:gd name="T3" fmla="*/ 2147483647 h 118"/>
                <a:gd name="T4" fmla="*/ 2147483647 w 112"/>
                <a:gd name="T5" fmla="*/ 2147483647 h 118"/>
                <a:gd name="T6" fmla="*/ 2147483647 w 112"/>
                <a:gd name="T7" fmla="*/ 2147483647 h 118"/>
                <a:gd name="T8" fmla="*/ 2147483647 w 112"/>
                <a:gd name="T9" fmla="*/ 2147483647 h 118"/>
                <a:gd name="T10" fmla="*/ 2147483647 w 112"/>
                <a:gd name="T11" fmla="*/ 2147483647 h 118"/>
                <a:gd name="T12" fmla="*/ 2147483647 w 112"/>
                <a:gd name="T13" fmla="*/ 2147483647 h 118"/>
                <a:gd name="T14" fmla="*/ 2147483647 w 112"/>
                <a:gd name="T15" fmla="*/ 2147483647 h 118"/>
                <a:gd name="T16" fmla="*/ 2147483647 w 112"/>
                <a:gd name="T17" fmla="*/ 2147483647 h 118"/>
                <a:gd name="T18" fmla="*/ 2147483647 w 112"/>
                <a:gd name="T19" fmla="*/ 2147483647 h 118"/>
                <a:gd name="T20" fmla="*/ 2147483647 w 112"/>
                <a:gd name="T21" fmla="*/ 2147483647 h 118"/>
                <a:gd name="T22" fmla="*/ 2147483647 w 112"/>
                <a:gd name="T23" fmla="*/ 2147483647 h 118"/>
                <a:gd name="T24" fmla="*/ 2147483647 w 112"/>
                <a:gd name="T25" fmla="*/ 2147483647 h 118"/>
                <a:gd name="T26" fmla="*/ 2147483647 w 112"/>
                <a:gd name="T27" fmla="*/ 2147483647 h 118"/>
                <a:gd name="T28" fmla="*/ 2147483647 w 112"/>
                <a:gd name="T29" fmla="*/ 2147483647 h 118"/>
                <a:gd name="T30" fmla="*/ 2147483647 w 112"/>
                <a:gd name="T31" fmla="*/ 2147483647 h 118"/>
                <a:gd name="T32" fmla="*/ 2147483647 w 112"/>
                <a:gd name="T33" fmla="*/ 2147483647 h 118"/>
                <a:gd name="T34" fmla="*/ 2147483647 w 112"/>
                <a:gd name="T35" fmla="*/ 2147483647 h 118"/>
                <a:gd name="T36" fmla="*/ 2147483647 w 112"/>
                <a:gd name="T37" fmla="*/ 2147483647 h 118"/>
                <a:gd name="T38" fmla="*/ 2147483647 w 112"/>
                <a:gd name="T39" fmla="*/ 2147483647 h 118"/>
                <a:gd name="T40" fmla="*/ 2147483647 w 112"/>
                <a:gd name="T41" fmla="*/ 2147483647 h 118"/>
                <a:gd name="T42" fmla="*/ 2147483647 w 112"/>
                <a:gd name="T43" fmla="*/ 2147483647 h 118"/>
                <a:gd name="T44" fmla="*/ 2147483647 w 112"/>
                <a:gd name="T45" fmla="*/ 2147483647 h 118"/>
                <a:gd name="T46" fmla="*/ 2147483647 w 112"/>
                <a:gd name="T47" fmla="*/ 2147483647 h 118"/>
                <a:gd name="T48" fmla="*/ 2147483647 w 112"/>
                <a:gd name="T49" fmla="*/ 2147483647 h 118"/>
                <a:gd name="T50" fmla="*/ 2147483647 w 112"/>
                <a:gd name="T51" fmla="*/ 2147483647 h 118"/>
                <a:gd name="T52" fmla="*/ 2147483647 w 112"/>
                <a:gd name="T53" fmla="*/ 2147483647 h 118"/>
                <a:gd name="T54" fmla="*/ 2147483647 w 112"/>
                <a:gd name="T55" fmla="*/ 2147483647 h 118"/>
                <a:gd name="T56" fmla="*/ 2147483647 w 112"/>
                <a:gd name="T57" fmla="*/ 2147483647 h 118"/>
                <a:gd name="T58" fmla="*/ 2147483647 w 112"/>
                <a:gd name="T59" fmla="*/ 2147483647 h 118"/>
                <a:gd name="T60" fmla="*/ 2147483647 w 112"/>
                <a:gd name="T61" fmla="*/ 2147483647 h 118"/>
                <a:gd name="T62" fmla="*/ 2147483647 w 112"/>
                <a:gd name="T63" fmla="*/ 2147483647 h 118"/>
                <a:gd name="T64" fmla="*/ 2147483647 w 112"/>
                <a:gd name="T65" fmla="*/ 2147483647 h 118"/>
                <a:gd name="T66" fmla="*/ 2147483647 w 112"/>
                <a:gd name="T67" fmla="*/ 2147483647 h 118"/>
                <a:gd name="T68" fmla="*/ 2147483647 w 112"/>
                <a:gd name="T69" fmla="*/ 2147483647 h 118"/>
                <a:gd name="T70" fmla="*/ 2147483647 w 112"/>
                <a:gd name="T71" fmla="*/ 2147483647 h 118"/>
                <a:gd name="T72" fmla="*/ 2147483647 w 112"/>
                <a:gd name="T73" fmla="*/ 2147483647 h 118"/>
                <a:gd name="T74" fmla="*/ 2147483647 w 112"/>
                <a:gd name="T75" fmla="*/ 2147483647 h 118"/>
                <a:gd name="T76" fmla="*/ 2147483647 w 112"/>
                <a:gd name="T77" fmla="*/ 2147483647 h 118"/>
                <a:gd name="T78" fmla="*/ 2147483647 w 112"/>
                <a:gd name="T79" fmla="*/ 2147483647 h 118"/>
                <a:gd name="T80" fmla="*/ 2147483647 w 112"/>
                <a:gd name="T81" fmla="*/ 2147483647 h 118"/>
                <a:gd name="T82" fmla="*/ 2147483647 w 112"/>
                <a:gd name="T83" fmla="*/ 2147483647 h 118"/>
                <a:gd name="T84" fmla="*/ 2147483647 w 112"/>
                <a:gd name="T85" fmla="*/ 2147483647 h 118"/>
                <a:gd name="T86" fmla="*/ 2147483647 w 112"/>
                <a:gd name="T87" fmla="*/ 2147483647 h 1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2"/>
                <a:gd name="T133" fmla="*/ 0 h 118"/>
                <a:gd name="T134" fmla="*/ 112 w 112"/>
                <a:gd name="T135" fmla="*/ 118 h 1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2" h="118">
                  <a:moveTo>
                    <a:pt x="39" y="118"/>
                  </a:moveTo>
                  <a:lnTo>
                    <a:pt x="41" y="104"/>
                  </a:lnTo>
                  <a:lnTo>
                    <a:pt x="43" y="90"/>
                  </a:lnTo>
                  <a:lnTo>
                    <a:pt x="46" y="85"/>
                  </a:lnTo>
                  <a:lnTo>
                    <a:pt x="50" y="82"/>
                  </a:lnTo>
                  <a:lnTo>
                    <a:pt x="55" y="80"/>
                  </a:lnTo>
                  <a:lnTo>
                    <a:pt x="57" y="77"/>
                  </a:lnTo>
                  <a:lnTo>
                    <a:pt x="57" y="74"/>
                  </a:lnTo>
                  <a:lnTo>
                    <a:pt x="55" y="71"/>
                  </a:lnTo>
                  <a:lnTo>
                    <a:pt x="53" y="69"/>
                  </a:lnTo>
                  <a:lnTo>
                    <a:pt x="53" y="66"/>
                  </a:lnTo>
                  <a:lnTo>
                    <a:pt x="55" y="63"/>
                  </a:lnTo>
                  <a:lnTo>
                    <a:pt x="59" y="63"/>
                  </a:lnTo>
                  <a:lnTo>
                    <a:pt x="62" y="63"/>
                  </a:lnTo>
                  <a:lnTo>
                    <a:pt x="64" y="60"/>
                  </a:lnTo>
                  <a:lnTo>
                    <a:pt x="69" y="52"/>
                  </a:lnTo>
                  <a:lnTo>
                    <a:pt x="71" y="44"/>
                  </a:lnTo>
                  <a:lnTo>
                    <a:pt x="76" y="41"/>
                  </a:lnTo>
                  <a:lnTo>
                    <a:pt x="80" y="36"/>
                  </a:lnTo>
                  <a:lnTo>
                    <a:pt x="82" y="33"/>
                  </a:lnTo>
                  <a:lnTo>
                    <a:pt x="85" y="30"/>
                  </a:lnTo>
                  <a:lnTo>
                    <a:pt x="87" y="30"/>
                  </a:lnTo>
                  <a:lnTo>
                    <a:pt x="89" y="27"/>
                  </a:lnTo>
                  <a:lnTo>
                    <a:pt x="101" y="25"/>
                  </a:lnTo>
                  <a:lnTo>
                    <a:pt x="110" y="25"/>
                  </a:lnTo>
                  <a:lnTo>
                    <a:pt x="112" y="16"/>
                  </a:lnTo>
                  <a:lnTo>
                    <a:pt x="112" y="8"/>
                  </a:lnTo>
                  <a:lnTo>
                    <a:pt x="110" y="8"/>
                  </a:lnTo>
                  <a:lnTo>
                    <a:pt x="108" y="8"/>
                  </a:lnTo>
                  <a:lnTo>
                    <a:pt x="103" y="8"/>
                  </a:lnTo>
                  <a:lnTo>
                    <a:pt x="96" y="14"/>
                  </a:lnTo>
                  <a:lnTo>
                    <a:pt x="92" y="14"/>
                  </a:lnTo>
                  <a:lnTo>
                    <a:pt x="89" y="14"/>
                  </a:lnTo>
                  <a:lnTo>
                    <a:pt x="87" y="14"/>
                  </a:lnTo>
                  <a:lnTo>
                    <a:pt x="82" y="14"/>
                  </a:lnTo>
                  <a:lnTo>
                    <a:pt x="78" y="16"/>
                  </a:lnTo>
                  <a:lnTo>
                    <a:pt x="76" y="19"/>
                  </a:lnTo>
                  <a:lnTo>
                    <a:pt x="73" y="19"/>
                  </a:lnTo>
                  <a:lnTo>
                    <a:pt x="71" y="19"/>
                  </a:lnTo>
                  <a:lnTo>
                    <a:pt x="66" y="11"/>
                  </a:lnTo>
                  <a:lnTo>
                    <a:pt x="62" y="3"/>
                  </a:lnTo>
                  <a:lnTo>
                    <a:pt x="59" y="3"/>
                  </a:lnTo>
                  <a:lnTo>
                    <a:pt x="57" y="0"/>
                  </a:lnTo>
                  <a:lnTo>
                    <a:pt x="55" y="3"/>
                  </a:lnTo>
                  <a:lnTo>
                    <a:pt x="55" y="5"/>
                  </a:lnTo>
                  <a:lnTo>
                    <a:pt x="55" y="8"/>
                  </a:lnTo>
                  <a:lnTo>
                    <a:pt x="55" y="11"/>
                  </a:lnTo>
                  <a:lnTo>
                    <a:pt x="57" y="14"/>
                  </a:lnTo>
                  <a:lnTo>
                    <a:pt x="53" y="16"/>
                  </a:lnTo>
                  <a:lnTo>
                    <a:pt x="50" y="19"/>
                  </a:lnTo>
                  <a:lnTo>
                    <a:pt x="48" y="19"/>
                  </a:lnTo>
                  <a:lnTo>
                    <a:pt x="48" y="25"/>
                  </a:lnTo>
                  <a:lnTo>
                    <a:pt x="46" y="30"/>
                  </a:lnTo>
                  <a:lnTo>
                    <a:pt x="43" y="36"/>
                  </a:lnTo>
                  <a:lnTo>
                    <a:pt x="41" y="41"/>
                  </a:lnTo>
                  <a:lnTo>
                    <a:pt x="34" y="47"/>
                  </a:lnTo>
                  <a:lnTo>
                    <a:pt x="27" y="49"/>
                  </a:lnTo>
                  <a:lnTo>
                    <a:pt x="23" y="55"/>
                  </a:lnTo>
                  <a:lnTo>
                    <a:pt x="18" y="60"/>
                  </a:lnTo>
                  <a:lnTo>
                    <a:pt x="16" y="63"/>
                  </a:lnTo>
                  <a:lnTo>
                    <a:pt x="11" y="69"/>
                  </a:lnTo>
                  <a:lnTo>
                    <a:pt x="9" y="69"/>
                  </a:lnTo>
                  <a:lnTo>
                    <a:pt x="7" y="69"/>
                  </a:lnTo>
                  <a:lnTo>
                    <a:pt x="2" y="69"/>
                  </a:lnTo>
                  <a:lnTo>
                    <a:pt x="0" y="71"/>
                  </a:lnTo>
                  <a:lnTo>
                    <a:pt x="9" y="71"/>
                  </a:lnTo>
                  <a:lnTo>
                    <a:pt x="14" y="71"/>
                  </a:lnTo>
                  <a:lnTo>
                    <a:pt x="16" y="69"/>
                  </a:lnTo>
                  <a:lnTo>
                    <a:pt x="21" y="63"/>
                  </a:lnTo>
                  <a:lnTo>
                    <a:pt x="25" y="63"/>
                  </a:lnTo>
                  <a:lnTo>
                    <a:pt x="25" y="66"/>
                  </a:lnTo>
                  <a:lnTo>
                    <a:pt x="23" y="69"/>
                  </a:lnTo>
                  <a:lnTo>
                    <a:pt x="21" y="71"/>
                  </a:lnTo>
                  <a:lnTo>
                    <a:pt x="23" y="74"/>
                  </a:lnTo>
                  <a:lnTo>
                    <a:pt x="21" y="80"/>
                  </a:lnTo>
                  <a:lnTo>
                    <a:pt x="23" y="80"/>
                  </a:lnTo>
                  <a:lnTo>
                    <a:pt x="27" y="77"/>
                  </a:lnTo>
                  <a:lnTo>
                    <a:pt x="27" y="82"/>
                  </a:lnTo>
                  <a:lnTo>
                    <a:pt x="27" y="85"/>
                  </a:lnTo>
                  <a:lnTo>
                    <a:pt x="27" y="90"/>
                  </a:lnTo>
                  <a:lnTo>
                    <a:pt x="30" y="93"/>
                  </a:lnTo>
                  <a:lnTo>
                    <a:pt x="30" y="99"/>
                  </a:lnTo>
                  <a:lnTo>
                    <a:pt x="30" y="101"/>
                  </a:lnTo>
                  <a:lnTo>
                    <a:pt x="27" y="107"/>
                  </a:lnTo>
                  <a:lnTo>
                    <a:pt x="30" y="110"/>
                  </a:lnTo>
                  <a:lnTo>
                    <a:pt x="27" y="112"/>
                  </a:lnTo>
                  <a:lnTo>
                    <a:pt x="30" y="115"/>
                  </a:lnTo>
                  <a:lnTo>
                    <a:pt x="34" y="115"/>
                  </a:lnTo>
                  <a:lnTo>
                    <a:pt x="39" y="11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88" name="Freeform 48"/>
            <p:cNvSpPr>
              <a:spLocks noChangeAspect="1"/>
            </p:cNvSpPr>
            <p:nvPr/>
          </p:nvSpPr>
          <p:spPr bwMode="auto">
            <a:xfrm rot="9246">
              <a:off x="-1194" y="3605"/>
              <a:ext cx="205" cy="166"/>
            </a:xfrm>
            <a:custGeom>
              <a:avLst/>
              <a:gdLst>
                <a:gd name="T0" fmla="*/ 2147483647 w 112"/>
                <a:gd name="T1" fmla="*/ 2147483647 h 118"/>
                <a:gd name="T2" fmla="*/ 2147483647 w 112"/>
                <a:gd name="T3" fmla="*/ 2147483647 h 118"/>
                <a:gd name="T4" fmla="*/ 2147483647 w 112"/>
                <a:gd name="T5" fmla="*/ 2147483647 h 118"/>
                <a:gd name="T6" fmla="*/ 2147483647 w 112"/>
                <a:gd name="T7" fmla="*/ 2147483647 h 118"/>
                <a:gd name="T8" fmla="*/ 2147483647 w 112"/>
                <a:gd name="T9" fmla="*/ 2147483647 h 118"/>
                <a:gd name="T10" fmla="*/ 2147483647 w 112"/>
                <a:gd name="T11" fmla="*/ 2147483647 h 118"/>
                <a:gd name="T12" fmla="*/ 2147483647 w 112"/>
                <a:gd name="T13" fmla="*/ 2147483647 h 118"/>
                <a:gd name="T14" fmla="*/ 2147483647 w 112"/>
                <a:gd name="T15" fmla="*/ 2147483647 h 118"/>
                <a:gd name="T16" fmla="*/ 2147483647 w 112"/>
                <a:gd name="T17" fmla="*/ 2147483647 h 118"/>
                <a:gd name="T18" fmla="*/ 2147483647 w 112"/>
                <a:gd name="T19" fmla="*/ 2147483647 h 118"/>
                <a:gd name="T20" fmla="*/ 2147483647 w 112"/>
                <a:gd name="T21" fmla="*/ 2147483647 h 118"/>
                <a:gd name="T22" fmla="*/ 2147483647 w 112"/>
                <a:gd name="T23" fmla="*/ 2147483647 h 118"/>
                <a:gd name="T24" fmla="*/ 2147483647 w 112"/>
                <a:gd name="T25" fmla="*/ 2147483647 h 118"/>
                <a:gd name="T26" fmla="*/ 2147483647 w 112"/>
                <a:gd name="T27" fmla="*/ 2147483647 h 118"/>
                <a:gd name="T28" fmla="*/ 2147483647 w 112"/>
                <a:gd name="T29" fmla="*/ 2147483647 h 118"/>
                <a:gd name="T30" fmla="*/ 2147483647 w 112"/>
                <a:gd name="T31" fmla="*/ 2147483647 h 118"/>
                <a:gd name="T32" fmla="*/ 2147483647 w 112"/>
                <a:gd name="T33" fmla="*/ 2147483647 h 118"/>
                <a:gd name="T34" fmla="*/ 2147483647 w 112"/>
                <a:gd name="T35" fmla="*/ 2147483647 h 118"/>
                <a:gd name="T36" fmla="*/ 2147483647 w 112"/>
                <a:gd name="T37" fmla="*/ 2147483647 h 118"/>
                <a:gd name="T38" fmla="*/ 2147483647 w 112"/>
                <a:gd name="T39" fmla="*/ 2147483647 h 118"/>
                <a:gd name="T40" fmla="*/ 2147483647 w 112"/>
                <a:gd name="T41" fmla="*/ 2147483647 h 118"/>
                <a:gd name="T42" fmla="*/ 2147483647 w 112"/>
                <a:gd name="T43" fmla="*/ 2147483647 h 118"/>
                <a:gd name="T44" fmla="*/ 2147483647 w 112"/>
                <a:gd name="T45" fmla="*/ 2147483647 h 118"/>
                <a:gd name="T46" fmla="*/ 2147483647 w 112"/>
                <a:gd name="T47" fmla="*/ 2147483647 h 118"/>
                <a:gd name="T48" fmla="*/ 2147483647 w 112"/>
                <a:gd name="T49" fmla="*/ 2147483647 h 118"/>
                <a:gd name="T50" fmla="*/ 2147483647 w 112"/>
                <a:gd name="T51" fmla="*/ 2147483647 h 118"/>
                <a:gd name="T52" fmla="*/ 2147483647 w 112"/>
                <a:gd name="T53" fmla="*/ 2147483647 h 118"/>
                <a:gd name="T54" fmla="*/ 2147483647 w 112"/>
                <a:gd name="T55" fmla="*/ 2147483647 h 118"/>
                <a:gd name="T56" fmla="*/ 2147483647 w 112"/>
                <a:gd name="T57" fmla="*/ 2147483647 h 118"/>
                <a:gd name="T58" fmla="*/ 2147483647 w 112"/>
                <a:gd name="T59" fmla="*/ 2147483647 h 118"/>
                <a:gd name="T60" fmla="*/ 2147483647 w 112"/>
                <a:gd name="T61" fmla="*/ 2147483647 h 118"/>
                <a:gd name="T62" fmla="*/ 2147483647 w 112"/>
                <a:gd name="T63" fmla="*/ 2147483647 h 118"/>
                <a:gd name="T64" fmla="*/ 2147483647 w 112"/>
                <a:gd name="T65" fmla="*/ 2147483647 h 118"/>
                <a:gd name="T66" fmla="*/ 2147483647 w 112"/>
                <a:gd name="T67" fmla="*/ 2147483647 h 118"/>
                <a:gd name="T68" fmla="*/ 2147483647 w 112"/>
                <a:gd name="T69" fmla="*/ 2147483647 h 118"/>
                <a:gd name="T70" fmla="*/ 2147483647 w 112"/>
                <a:gd name="T71" fmla="*/ 2147483647 h 118"/>
                <a:gd name="T72" fmla="*/ 2147483647 w 112"/>
                <a:gd name="T73" fmla="*/ 2147483647 h 118"/>
                <a:gd name="T74" fmla="*/ 2147483647 w 112"/>
                <a:gd name="T75" fmla="*/ 2147483647 h 118"/>
                <a:gd name="T76" fmla="*/ 2147483647 w 112"/>
                <a:gd name="T77" fmla="*/ 2147483647 h 118"/>
                <a:gd name="T78" fmla="*/ 2147483647 w 112"/>
                <a:gd name="T79" fmla="*/ 2147483647 h 118"/>
                <a:gd name="T80" fmla="*/ 2147483647 w 112"/>
                <a:gd name="T81" fmla="*/ 2147483647 h 118"/>
                <a:gd name="T82" fmla="*/ 2147483647 w 112"/>
                <a:gd name="T83" fmla="*/ 2147483647 h 118"/>
                <a:gd name="T84" fmla="*/ 2147483647 w 112"/>
                <a:gd name="T85" fmla="*/ 2147483647 h 118"/>
                <a:gd name="T86" fmla="*/ 2147483647 w 112"/>
                <a:gd name="T87" fmla="*/ 2147483647 h 1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2"/>
                <a:gd name="T133" fmla="*/ 0 h 118"/>
                <a:gd name="T134" fmla="*/ 112 w 112"/>
                <a:gd name="T135" fmla="*/ 118 h 1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2" h="118">
                  <a:moveTo>
                    <a:pt x="39" y="118"/>
                  </a:moveTo>
                  <a:lnTo>
                    <a:pt x="41" y="104"/>
                  </a:lnTo>
                  <a:lnTo>
                    <a:pt x="43" y="90"/>
                  </a:lnTo>
                  <a:lnTo>
                    <a:pt x="46" y="85"/>
                  </a:lnTo>
                  <a:lnTo>
                    <a:pt x="50" y="82"/>
                  </a:lnTo>
                  <a:lnTo>
                    <a:pt x="55" y="80"/>
                  </a:lnTo>
                  <a:lnTo>
                    <a:pt x="57" y="77"/>
                  </a:lnTo>
                  <a:lnTo>
                    <a:pt x="57" y="74"/>
                  </a:lnTo>
                  <a:lnTo>
                    <a:pt x="55" y="71"/>
                  </a:lnTo>
                  <a:lnTo>
                    <a:pt x="53" y="69"/>
                  </a:lnTo>
                  <a:lnTo>
                    <a:pt x="53" y="66"/>
                  </a:lnTo>
                  <a:lnTo>
                    <a:pt x="55" y="63"/>
                  </a:lnTo>
                  <a:lnTo>
                    <a:pt x="59" y="63"/>
                  </a:lnTo>
                  <a:lnTo>
                    <a:pt x="62" y="63"/>
                  </a:lnTo>
                  <a:lnTo>
                    <a:pt x="64" y="60"/>
                  </a:lnTo>
                  <a:lnTo>
                    <a:pt x="69" y="52"/>
                  </a:lnTo>
                  <a:lnTo>
                    <a:pt x="71" y="44"/>
                  </a:lnTo>
                  <a:lnTo>
                    <a:pt x="76" y="41"/>
                  </a:lnTo>
                  <a:lnTo>
                    <a:pt x="80" y="36"/>
                  </a:lnTo>
                  <a:lnTo>
                    <a:pt x="82" y="33"/>
                  </a:lnTo>
                  <a:lnTo>
                    <a:pt x="85" y="30"/>
                  </a:lnTo>
                  <a:lnTo>
                    <a:pt x="87" y="30"/>
                  </a:lnTo>
                  <a:lnTo>
                    <a:pt x="89" y="27"/>
                  </a:lnTo>
                  <a:lnTo>
                    <a:pt x="101" y="25"/>
                  </a:lnTo>
                  <a:lnTo>
                    <a:pt x="110" y="25"/>
                  </a:lnTo>
                  <a:lnTo>
                    <a:pt x="112" y="16"/>
                  </a:lnTo>
                  <a:lnTo>
                    <a:pt x="112" y="8"/>
                  </a:lnTo>
                  <a:lnTo>
                    <a:pt x="110" y="8"/>
                  </a:lnTo>
                  <a:lnTo>
                    <a:pt x="108" y="8"/>
                  </a:lnTo>
                  <a:lnTo>
                    <a:pt x="103" y="8"/>
                  </a:lnTo>
                  <a:lnTo>
                    <a:pt x="96" y="14"/>
                  </a:lnTo>
                  <a:lnTo>
                    <a:pt x="92" y="14"/>
                  </a:lnTo>
                  <a:lnTo>
                    <a:pt x="89" y="14"/>
                  </a:lnTo>
                  <a:lnTo>
                    <a:pt x="87" y="14"/>
                  </a:lnTo>
                  <a:lnTo>
                    <a:pt x="82" y="14"/>
                  </a:lnTo>
                  <a:lnTo>
                    <a:pt x="78" y="16"/>
                  </a:lnTo>
                  <a:lnTo>
                    <a:pt x="76" y="19"/>
                  </a:lnTo>
                  <a:lnTo>
                    <a:pt x="73" y="19"/>
                  </a:lnTo>
                  <a:lnTo>
                    <a:pt x="71" y="19"/>
                  </a:lnTo>
                  <a:lnTo>
                    <a:pt x="66" y="11"/>
                  </a:lnTo>
                  <a:lnTo>
                    <a:pt x="62" y="3"/>
                  </a:lnTo>
                  <a:lnTo>
                    <a:pt x="59" y="3"/>
                  </a:lnTo>
                  <a:lnTo>
                    <a:pt x="57" y="0"/>
                  </a:lnTo>
                  <a:lnTo>
                    <a:pt x="55" y="3"/>
                  </a:lnTo>
                  <a:lnTo>
                    <a:pt x="55" y="5"/>
                  </a:lnTo>
                  <a:lnTo>
                    <a:pt x="55" y="8"/>
                  </a:lnTo>
                  <a:lnTo>
                    <a:pt x="55" y="11"/>
                  </a:lnTo>
                  <a:lnTo>
                    <a:pt x="57" y="14"/>
                  </a:lnTo>
                  <a:lnTo>
                    <a:pt x="53" y="16"/>
                  </a:lnTo>
                  <a:lnTo>
                    <a:pt x="50" y="19"/>
                  </a:lnTo>
                  <a:lnTo>
                    <a:pt x="48" y="19"/>
                  </a:lnTo>
                  <a:lnTo>
                    <a:pt x="48" y="25"/>
                  </a:lnTo>
                  <a:lnTo>
                    <a:pt x="46" y="30"/>
                  </a:lnTo>
                  <a:lnTo>
                    <a:pt x="43" y="36"/>
                  </a:lnTo>
                  <a:lnTo>
                    <a:pt x="41" y="41"/>
                  </a:lnTo>
                  <a:lnTo>
                    <a:pt x="34" y="47"/>
                  </a:lnTo>
                  <a:lnTo>
                    <a:pt x="27" y="49"/>
                  </a:lnTo>
                  <a:lnTo>
                    <a:pt x="23" y="55"/>
                  </a:lnTo>
                  <a:lnTo>
                    <a:pt x="18" y="60"/>
                  </a:lnTo>
                  <a:lnTo>
                    <a:pt x="16" y="63"/>
                  </a:lnTo>
                  <a:lnTo>
                    <a:pt x="11" y="69"/>
                  </a:lnTo>
                  <a:lnTo>
                    <a:pt x="9" y="69"/>
                  </a:lnTo>
                  <a:lnTo>
                    <a:pt x="7" y="69"/>
                  </a:lnTo>
                  <a:lnTo>
                    <a:pt x="2" y="69"/>
                  </a:lnTo>
                  <a:lnTo>
                    <a:pt x="0" y="71"/>
                  </a:lnTo>
                  <a:lnTo>
                    <a:pt x="9" y="71"/>
                  </a:lnTo>
                  <a:lnTo>
                    <a:pt x="14" y="71"/>
                  </a:lnTo>
                  <a:lnTo>
                    <a:pt x="16" y="69"/>
                  </a:lnTo>
                  <a:lnTo>
                    <a:pt x="21" y="63"/>
                  </a:lnTo>
                  <a:lnTo>
                    <a:pt x="25" y="63"/>
                  </a:lnTo>
                  <a:lnTo>
                    <a:pt x="25" y="66"/>
                  </a:lnTo>
                  <a:lnTo>
                    <a:pt x="23" y="69"/>
                  </a:lnTo>
                  <a:lnTo>
                    <a:pt x="21" y="71"/>
                  </a:lnTo>
                  <a:lnTo>
                    <a:pt x="23" y="74"/>
                  </a:lnTo>
                  <a:lnTo>
                    <a:pt x="21" y="80"/>
                  </a:lnTo>
                  <a:lnTo>
                    <a:pt x="23" y="80"/>
                  </a:lnTo>
                  <a:lnTo>
                    <a:pt x="27" y="77"/>
                  </a:lnTo>
                  <a:lnTo>
                    <a:pt x="27" y="82"/>
                  </a:lnTo>
                  <a:lnTo>
                    <a:pt x="27" y="85"/>
                  </a:lnTo>
                  <a:lnTo>
                    <a:pt x="27" y="90"/>
                  </a:lnTo>
                  <a:lnTo>
                    <a:pt x="30" y="93"/>
                  </a:lnTo>
                  <a:lnTo>
                    <a:pt x="30" y="99"/>
                  </a:lnTo>
                  <a:lnTo>
                    <a:pt x="30" y="101"/>
                  </a:lnTo>
                  <a:lnTo>
                    <a:pt x="27" y="107"/>
                  </a:lnTo>
                  <a:lnTo>
                    <a:pt x="30" y="110"/>
                  </a:lnTo>
                  <a:lnTo>
                    <a:pt x="27" y="112"/>
                  </a:lnTo>
                  <a:lnTo>
                    <a:pt x="30" y="115"/>
                  </a:lnTo>
                  <a:lnTo>
                    <a:pt x="34" y="115"/>
                  </a:lnTo>
                  <a:lnTo>
                    <a:pt x="39" y="11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89" name="Freeform 49"/>
            <p:cNvSpPr>
              <a:spLocks noChangeAspect="1"/>
            </p:cNvSpPr>
            <p:nvPr/>
          </p:nvSpPr>
          <p:spPr bwMode="auto">
            <a:xfrm rot="9246">
              <a:off x="-1085" y="3581"/>
              <a:ext cx="18" cy="20"/>
            </a:xfrm>
            <a:custGeom>
              <a:avLst/>
              <a:gdLst>
                <a:gd name="T0" fmla="*/ 2147483647 w 10"/>
                <a:gd name="T1" fmla="*/ 0 h 14"/>
                <a:gd name="T2" fmla="*/ 2147483647 w 10"/>
                <a:gd name="T3" fmla="*/ 2147483647 h 14"/>
                <a:gd name="T4" fmla="*/ 2147483647 w 10"/>
                <a:gd name="T5" fmla="*/ 2147483647 h 14"/>
                <a:gd name="T6" fmla="*/ 0 w 10"/>
                <a:gd name="T7" fmla="*/ 2147483647 h 14"/>
                <a:gd name="T8" fmla="*/ 2147483647 w 10"/>
                <a:gd name="T9" fmla="*/ 2147483647 h 14"/>
                <a:gd name="T10" fmla="*/ 2147483647 w 10"/>
                <a:gd name="T11" fmla="*/ 2147483647 h 14"/>
                <a:gd name="T12" fmla="*/ 2147483647 w 10"/>
                <a:gd name="T13" fmla="*/ 2147483647 h 14"/>
                <a:gd name="T14" fmla="*/ 2147483647 w 10"/>
                <a:gd name="T15" fmla="*/ 0 h 14"/>
                <a:gd name="T16" fmla="*/ 2147483647 w 1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5" y="0"/>
                  </a:moveTo>
                  <a:lnTo>
                    <a:pt x="5" y="3"/>
                  </a:lnTo>
                  <a:lnTo>
                    <a:pt x="3" y="6"/>
                  </a:lnTo>
                  <a:lnTo>
                    <a:pt x="0" y="11"/>
                  </a:lnTo>
                  <a:lnTo>
                    <a:pt x="3" y="14"/>
                  </a:lnTo>
                  <a:lnTo>
                    <a:pt x="7" y="11"/>
                  </a:lnTo>
                  <a:lnTo>
                    <a:pt x="10" y="6"/>
                  </a:lnTo>
                  <a:lnTo>
                    <a:pt x="7" y="0"/>
                  </a:lnTo>
                  <a:lnTo>
                    <a:pt x="5"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90" name="Freeform 50"/>
            <p:cNvSpPr>
              <a:spLocks noChangeAspect="1"/>
            </p:cNvSpPr>
            <p:nvPr/>
          </p:nvSpPr>
          <p:spPr bwMode="auto">
            <a:xfrm rot="9246">
              <a:off x="-1085" y="3581"/>
              <a:ext cx="18" cy="20"/>
            </a:xfrm>
            <a:custGeom>
              <a:avLst/>
              <a:gdLst>
                <a:gd name="T0" fmla="*/ 2147483647 w 10"/>
                <a:gd name="T1" fmla="*/ 0 h 14"/>
                <a:gd name="T2" fmla="*/ 2147483647 w 10"/>
                <a:gd name="T3" fmla="*/ 2147483647 h 14"/>
                <a:gd name="T4" fmla="*/ 2147483647 w 10"/>
                <a:gd name="T5" fmla="*/ 2147483647 h 14"/>
                <a:gd name="T6" fmla="*/ 0 w 10"/>
                <a:gd name="T7" fmla="*/ 2147483647 h 14"/>
                <a:gd name="T8" fmla="*/ 2147483647 w 10"/>
                <a:gd name="T9" fmla="*/ 2147483647 h 14"/>
                <a:gd name="T10" fmla="*/ 2147483647 w 10"/>
                <a:gd name="T11" fmla="*/ 2147483647 h 14"/>
                <a:gd name="T12" fmla="*/ 2147483647 w 10"/>
                <a:gd name="T13" fmla="*/ 2147483647 h 14"/>
                <a:gd name="T14" fmla="*/ 2147483647 w 10"/>
                <a:gd name="T15" fmla="*/ 0 h 14"/>
                <a:gd name="T16" fmla="*/ 2147483647 w 1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5" y="0"/>
                  </a:moveTo>
                  <a:lnTo>
                    <a:pt x="5" y="3"/>
                  </a:lnTo>
                  <a:lnTo>
                    <a:pt x="3" y="6"/>
                  </a:lnTo>
                  <a:lnTo>
                    <a:pt x="0" y="11"/>
                  </a:lnTo>
                  <a:lnTo>
                    <a:pt x="3" y="14"/>
                  </a:lnTo>
                  <a:lnTo>
                    <a:pt x="7" y="11"/>
                  </a:lnTo>
                  <a:lnTo>
                    <a:pt x="10" y="6"/>
                  </a:lnTo>
                  <a:lnTo>
                    <a:pt x="7" y="0"/>
                  </a:lnTo>
                  <a:lnTo>
                    <a:pt x="5"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91" name="Freeform 51"/>
            <p:cNvSpPr>
              <a:spLocks noChangeAspect="1"/>
            </p:cNvSpPr>
            <p:nvPr/>
          </p:nvSpPr>
          <p:spPr bwMode="auto">
            <a:xfrm rot="9246">
              <a:off x="-1071" y="3595"/>
              <a:ext cx="11" cy="10"/>
            </a:xfrm>
            <a:custGeom>
              <a:avLst/>
              <a:gdLst>
                <a:gd name="T0" fmla="*/ 2147483647 w 7"/>
                <a:gd name="T1" fmla="*/ 0 h 8"/>
                <a:gd name="T2" fmla="*/ 2147483647 w 7"/>
                <a:gd name="T3" fmla="*/ 0 h 8"/>
                <a:gd name="T4" fmla="*/ 2147483647 w 7"/>
                <a:gd name="T5" fmla="*/ 3585781 h 8"/>
                <a:gd name="T6" fmla="*/ 0 w 7"/>
                <a:gd name="T7" fmla="*/ 6445576 h 8"/>
                <a:gd name="T8" fmla="*/ 2147483647 w 7"/>
                <a:gd name="T9" fmla="*/ 2038073 h 8"/>
                <a:gd name="T10" fmla="*/ 2147483647 w 7"/>
                <a:gd name="T11" fmla="*/ 0 h 8"/>
                <a:gd name="T12" fmla="*/ 2147483647 w 7"/>
                <a:gd name="T13" fmla="*/ 0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5" y="0"/>
                  </a:moveTo>
                  <a:lnTo>
                    <a:pt x="7" y="0"/>
                  </a:lnTo>
                  <a:lnTo>
                    <a:pt x="7" y="5"/>
                  </a:lnTo>
                  <a:lnTo>
                    <a:pt x="0" y="8"/>
                  </a:lnTo>
                  <a:lnTo>
                    <a:pt x="3" y="2"/>
                  </a:lnTo>
                  <a:lnTo>
                    <a:pt x="3" y="0"/>
                  </a:lnTo>
                  <a:lnTo>
                    <a:pt x="5"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92" name="Freeform 52"/>
            <p:cNvSpPr>
              <a:spLocks noChangeAspect="1"/>
            </p:cNvSpPr>
            <p:nvPr/>
          </p:nvSpPr>
          <p:spPr bwMode="auto">
            <a:xfrm rot="9246">
              <a:off x="-1071" y="3595"/>
              <a:ext cx="11" cy="10"/>
            </a:xfrm>
            <a:custGeom>
              <a:avLst/>
              <a:gdLst>
                <a:gd name="T0" fmla="*/ 2147483647 w 7"/>
                <a:gd name="T1" fmla="*/ 0 h 8"/>
                <a:gd name="T2" fmla="*/ 2147483647 w 7"/>
                <a:gd name="T3" fmla="*/ 0 h 8"/>
                <a:gd name="T4" fmla="*/ 2147483647 w 7"/>
                <a:gd name="T5" fmla="*/ 3585781 h 8"/>
                <a:gd name="T6" fmla="*/ 0 w 7"/>
                <a:gd name="T7" fmla="*/ 6445576 h 8"/>
                <a:gd name="T8" fmla="*/ 2147483647 w 7"/>
                <a:gd name="T9" fmla="*/ 2038073 h 8"/>
                <a:gd name="T10" fmla="*/ 2147483647 w 7"/>
                <a:gd name="T11" fmla="*/ 0 h 8"/>
                <a:gd name="T12" fmla="*/ 2147483647 w 7"/>
                <a:gd name="T13" fmla="*/ 0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5" y="0"/>
                  </a:moveTo>
                  <a:lnTo>
                    <a:pt x="7" y="0"/>
                  </a:lnTo>
                  <a:lnTo>
                    <a:pt x="7" y="5"/>
                  </a:lnTo>
                  <a:lnTo>
                    <a:pt x="0" y="8"/>
                  </a:lnTo>
                  <a:lnTo>
                    <a:pt x="3" y="2"/>
                  </a:lnTo>
                  <a:lnTo>
                    <a:pt x="3" y="0"/>
                  </a:lnTo>
                  <a:lnTo>
                    <a:pt x="5"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93" name="Freeform 53"/>
            <p:cNvSpPr>
              <a:spLocks noChangeAspect="1"/>
            </p:cNvSpPr>
            <p:nvPr/>
          </p:nvSpPr>
          <p:spPr bwMode="auto">
            <a:xfrm rot="9246">
              <a:off x="-930" y="3547"/>
              <a:ext cx="22" cy="12"/>
            </a:xfrm>
            <a:custGeom>
              <a:avLst/>
              <a:gdLst>
                <a:gd name="T0" fmla="*/ 0 w 12"/>
                <a:gd name="T1" fmla="*/ 0 h 8"/>
                <a:gd name="T2" fmla="*/ 2147483647 w 12"/>
                <a:gd name="T3" fmla="*/ 0 h 8"/>
                <a:gd name="T4" fmla="*/ 2147483647 w 12"/>
                <a:gd name="T5" fmla="*/ 0 h 8"/>
                <a:gd name="T6" fmla="*/ 2147483647 w 12"/>
                <a:gd name="T7" fmla="*/ 0 h 8"/>
                <a:gd name="T8" fmla="*/ 2147483647 w 12"/>
                <a:gd name="T9" fmla="*/ 2147483647 h 8"/>
                <a:gd name="T10" fmla="*/ 2147483647 w 12"/>
                <a:gd name="T11" fmla="*/ 2147483647 h 8"/>
                <a:gd name="T12" fmla="*/ 2147483647 w 12"/>
                <a:gd name="T13" fmla="*/ 2147483647 h 8"/>
                <a:gd name="T14" fmla="*/ 2147483647 w 12"/>
                <a:gd name="T15" fmla="*/ 2147483647 h 8"/>
                <a:gd name="T16" fmla="*/ 0 w 12"/>
                <a:gd name="T17" fmla="*/ 2147483647 h 8"/>
                <a:gd name="T18" fmla="*/ 0 w 12"/>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8"/>
                <a:gd name="T32" fmla="*/ 12 w 1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8">
                  <a:moveTo>
                    <a:pt x="0" y="0"/>
                  </a:moveTo>
                  <a:lnTo>
                    <a:pt x="3" y="0"/>
                  </a:lnTo>
                  <a:lnTo>
                    <a:pt x="7" y="0"/>
                  </a:lnTo>
                  <a:lnTo>
                    <a:pt x="12" y="0"/>
                  </a:lnTo>
                  <a:lnTo>
                    <a:pt x="12" y="5"/>
                  </a:lnTo>
                  <a:lnTo>
                    <a:pt x="7" y="8"/>
                  </a:lnTo>
                  <a:lnTo>
                    <a:pt x="5" y="8"/>
                  </a:lnTo>
                  <a:lnTo>
                    <a:pt x="3" y="5"/>
                  </a:lnTo>
                  <a:lnTo>
                    <a:pt x="0" y="2"/>
                  </a:lnTo>
                  <a:lnTo>
                    <a:pt x="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94" name="Freeform 54"/>
            <p:cNvSpPr>
              <a:spLocks noChangeAspect="1"/>
            </p:cNvSpPr>
            <p:nvPr/>
          </p:nvSpPr>
          <p:spPr bwMode="auto">
            <a:xfrm rot="9246">
              <a:off x="-930" y="3547"/>
              <a:ext cx="22" cy="12"/>
            </a:xfrm>
            <a:custGeom>
              <a:avLst/>
              <a:gdLst>
                <a:gd name="T0" fmla="*/ 0 w 12"/>
                <a:gd name="T1" fmla="*/ 0 h 8"/>
                <a:gd name="T2" fmla="*/ 2147483647 w 12"/>
                <a:gd name="T3" fmla="*/ 0 h 8"/>
                <a:gd name="T4" fmla="*/ 2147483647 w 12"/>
                <a:gd name="T5" fmla="*/ 0 h 8"/>
                <a:gd name="T6" fmla="*/ 2147483647 w 12"/>
                <a:gd name="T7" fmla="*/ 0 h 8"/>
                <a:gd name="T8" fmla="*/ 2147483647 w 12"/>
                <a:gd name="T9" fmla="*/ 2147483647 h 8"/>
                <a:gd name="T10" fmla="*/ 2147483647 w 12"/>
                <a:gd name="T11" fmla="*/ 2147483647 h 8"/>
                <a:gd name="T12" fmla="*/ 2147483647 w 12"/>
                <a:gd name="T13" fmla="*/ 2147483647 h 8"/>
                <a:gd name="T14" fmla="*/ 2147483647 w 12"/>
                <a:gd name="T15" fmla="*/ 2147483647 h 8"/>
                <a:gd name="T16" fmla="*/ 0 w 12"/>
                <a:gd name="T17" fmla="*/ 2147483647 h 8"/>
                <a:gd name="T18" fmla="*/ 0 w 12"/>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8"/>
                <a:gd name="T32" fmla="*/ 12 w 1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8">
                  <a:moveTo>
                    <a:pt x="0" y="0"/>
                  </a:moveTo>
                  <a:lnTo>
                    <a:pt x="3" y="0"/>
                  </a:lnTo>
                  <a:lnTo>
                    <a:pt x="7" y="0"/>
                  </a:lnTo>
                  <a:lnTo>
                    <a:pt x="12" y="0"/>
                  </a:lnTo>
                  <a:lnTo>
                    <a:pt x="12" y="5"/>
                  </a:lnTo>
                  <a:lnTo>
                    <a:pt x="7" y="8"/>
                  </a:lnTo>
                  <a:lnTo>
                    <a:pt x="5" y="8"/>
                  </a:lnTo>
                  <a:lnTo>
                    <a:pt x="3" y="5"/>
                  </a:lnTo>
                  <a:lnTo>
                    <a:pt x="0" y="2"/>
                  </a:lnTo>
                  <a:lnTo>
                    <a:pt x="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95" name="Freeform 55"/>
            <p:cNvSpPr>
              <a:spLocks noChangeAspect="1"/>
            </p:cNvSpPr>
            <p:nvPr/>
          </p:nvSpPr>
          <p:spPr bwMode="auto">
            <a:xfrm rot="9246">
              <a:off x="-1001" y="3565"/>
              <a:ext cx="125" cy="50"/>
            </a:xfrm>
            <a:custGeom>
              <a:avLst/>
              <a:gdLst>
                <a:gd name="T0" fmla="*/ 2147483647 w 69"/>
                <a:gd name="T1" fmla="*/ 2147483647 h 36"/>
                <a:gd name="T2" fmla="*/ 2147483647 w 69"/>
                <a:gd name="T3" fmla="*/ 2147483647 h 36"/>
                <a:gd name="T4" fmla="*/ 2147483647 w 69"/>
                <a:gd name="T5" fmla="*/ 2147483647 h 36"/>
                <a:gd name="T6" fmla="*/ 2147483647 w 69"/>
                <a:gd name="T7" fmla="*/ 2147483647 h 36"/>
                <a:gd name="T8" fmla="*/ 2147483647 w 69"/>
                <a:gd name="T9" fmla="*/ 2147483647 h 36"/>
                <a:gd name="T10" fmla="*/ 2147483647 w 69"/>
                <a:gd name="T11" fmla="*/ 2147483647 h 36"/>
                <a:gd name="T12" fmla="*/ 2147483647 w 69"/>
                <a:gd name="T13" fmla="*/ 2147483647 h 36"/>
                <a:gd name="T14" fmla="*/ 2147483647 w 69"/>
                <a:gd name="T15" fmla="*/ 2147483647 h 36"/>
                <a:gd name="T16" fmla="*/ 2147483647 w 69"/>
                <a:gd name="T17" fmla="*/ 2147483647 h 36"/>
                <a:gd name="T18" fmla="*/ 2147483647 w 69"/>
                <a:gd name="T19" fmla="*/ 2147483647 h 36"/>
                <a:gd name="T20" fmla="*/ 2147483647 w 69"/>
                <a:gd name="T21" fmla="*/ 2147483647 h 36"/>
                <a:gd name="T22" fmla="*/ 2147483647 w 69"/>
                <a:gd name="T23" fmla="*/ 2147483647 h 36"/>
                <a:gd name="T24" fmla="*/ 2147483647 w 69"/>
                <a:gd name="T25" fmla="*/ 2147483647 h 36"/>
                <a:gd name="T26" fmla="*/ 2147483647 w 69"/>
                <a:gd name="T27" fmla="*/ 2147483647 h 36"/>
                <a:gd name="T28" fmla="*/ 2147483647 w 69"/>
                <a:gd name="T29" fmla="*/ 2147483647 h 36"/>
                <a:gd name="T30" fmla="*/ 2147483647 w 69"/>
                <a:gd name="T31" fmla="*/ 2147483647 h 36"/>
                <a:gd name="T32" fmla="*/ 2147483647 w 69"/>
                <a:gd name="T33" fmla="*/ 2147483647 h 36"/>
                <a:gd name="T34" fmla="*/ 2147483647 w 69"/>
                <a:gd name="T35" fmla="*/ 2147483647 h 36"/>
                <a:gd name="T36" fmla="*/ 2147483647 w 69"/>
                <a:gd name="T37" fmla="*/ 2147483647 h 36"/>
                <a:gd name="T38" fmla="*/ 2147483647 w 69"/>
                <a:gd name="T39" fmla="*/ 2147483647 h 36"/>
                <a:gd name="T40" fmla="*/ 2147483647 w 69"/>
                <a:gd name="T41" fmla="*/ 2147483647 h 36"/>
                <a:gd name="T42" fmla="*/ 2147483647 w 69"/>
                <a:gd name="T43" fmla="*/ 2147483647 h 36"/>
                <a:gd name="T44" fmla="*/ 2147483647 w 69"/>
                <a:gd name="T45" fmla="*/ 2147483647 h 36"/>
                <a:gd name="T46" fmla="*/ 2147483647 w 69"/>
                <a:gd name="T47" fmla="*/ 2147483647 h 36"/>
                <a:gd name="T48" fmla="*/ 2147483647 w 69"/>
                <a:gd name="T49" fmla="*/ 2147483647 h 36"/>
                <a:gd name="T50" fmla="*/ 2147483647 w 69"/>
                <a:gd name="T51" fmla="*/ 2147483647 h 36"/>
                <a:gd name="T52" fmla="*/ 2147483647 w 69"/>
                <a:gd name="T53" fmla="*/ 1466223694 h 36"/>
                <a:gd name="T54" fmla="*/ 2147483647 w 69"/>
                <a:gd name="T55" fmla="*/ 0 h 36"/>
                <a:gd name="T56" fmla="*/ 2147483647 w 69"/>
                <a:gd name="T57" fmla="*/ 0 h 36"/>
                <a:gd name="T58" fmla="*/ 2147483647 w 69"/>
                <a:gd name="T59" fmla="*/ 0 h 36"/>
                <a:gd name="T60" fmla="*/ 2147483647 w 69"/>
                <a:gd name="T61" fmla="*/ 1466223694 h 36"/>
                <a:gd name="T62" fmla="*/ 2147483647 w 69"/>
                <a:gd name="T63" fmla="*/ 1466223694 h 36"/>
                <a:gd name="T64" fmla="*/ 2147483647 w 69"/>
                <a:gd name="T65" fmla="*/ 2147483647 h 36"/>
                <a:gd name="T66" fmla="*/ 2147483647 w 69"/>
                <a:gd name="T67" fmla="*/ 2147483647 h 36"/>
                <a:gd name="T68" fmla="*/ 2147483647 w 69"/>
                <a:gd name="T69" fmla="*/ 2147483647 h 36"/>
                <a:gd name="T70" fmla="*/ 0 w 69"/>
                <a:gd name="T71" fmla="*/ 2147483647 h 36"/>
                <a:gd name="T72" fmla="*/ 2147483647 w 69"/>
                <a:gd name="T73" fmla="*/ 2147483647 h 36"/>
                <a:gd name="T74" fmla="*/ 2147483647 w 69"/>
                <a:gd name="T75" fmla="*/ 2147483647 h 36"/>
                <a:gd name="T76" fmla="*/ 2147483647 w 69"/>
                <a:gd name="T77" fmla="*/ 2147483647 h 36"/>
                <a:gd name="T78" fmla="*/ 2147483647 w 69"/>
                <a:gd name="T79" fmla="*/ 2147483647 h 36"/>
                <a:gd name="T80" fmla="*/ 2147483647 w 69"/>
                <a:gd name="T81" fmla="*/ 2147483647 h 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
                <a:gd name="T124" fmla="*/ 0 h 36"/>
                <a:gd name="T125" fmla="*/ 69 w 69"/>
                <a:gd name="T126" fmla="*/ 36 h 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 h="36">
                  <a:moveTo>
                    <a:pt x="3" y="36"/>
                  </a:moveTo>
                  <a:lnTo>
                    <a:pt x="5" y="36"/>
                  </a:lnTo>
                  <a:lnTo>
                    <a:pt x="7" y="36"/>
                  </a:lnTo>
                  <a:lnTo>
                    <a:pt x="12" y="31"/>
                  </a:lnTo>
                  <a:lnTo>
                    <a:pt x="16" y="28"/>
                  </a:lnTo>
                  <a:lnTo>
                    <a:pt x="19" y="28"/>
                  </a:lnTo>
                  <a:lnTo>
                    <a:pt x="21" y="31"/>
                  </a:lnTo>
                  <a:lnTo>
                    <a:pt x="23" y="31"/>
                  </a:lnTo>
                  <a:lnTo>
                    <a:pt x="26" y="28"/>
                  </a:lnTo>
                  <a:lnTo>
                    <a:pt x="30" y="31"/>
                  </a:lnTo>
                  <a:lnTo>
                    <a:pt x="32" y="28"/>
                  </a:lnTo>
                  <a:lnTo>
                    <a:pt x="37" y="28"/>
                  </a:lnTo>
                  <a:lnTo>
                    <a:pt x="39" y="22"/>
                  </a:lnTo>
                  <a:lnTo>
                    <a:pt x="44" y="22"/>
                  </a:lnTo>
                  <a:lnTo>
                    <a:pt x="46" y="20"/>
                  </a:lnTo>
                  <a:lnTo>
                    <a:pt x="55" y="20"/>
                  </a:lnTo>
                  <a:lnTo>
                    <a:pt x="64" y="20"/>
                  </a:lnTo>
                  <a:lnTo>
                    <a:pt x="67" y="20"/>
                  </a:lnTo>
                  <a:lnTo>
                    <a:pt x="69" y="17"/>
                  </a:lnTo>
                  <a:lnTo>
                    <a:pt x="64" y="17"/>
                  </a:lnTo>
                  <a:lnTo>
                    <a:pt x="60" y="17"/>
                  </a:lnTo>
                  <a:lnTo>
                    <a:pt x="58" y="14"/>
                  </a:lnTo>
                  <a:lnTo>
                    <a:pt x="55" y="11"/>
                  </a:lnTo>
                  <a:lnTo>
                    <a:pt x="51" y="9"/>
                  </a:lnTo>
                  <a:lnTo>
                    <a:pt x="48" y="6"/>
                  </a:lnTo>
                  <a:lnTo>
                    <a:pt x="44" y="6"/>
                  </a:lnTo>
                  <a:lnTo>
                    <a:pt x="39" y="3"/>
                  </a:lnTo>
                  <a:lnTo>
                    <a:pt x="37" y="0"/>
                  </a:lnTo>
                  <a:lnTo>
                    <a:pt x="32" y="0"/>
                  </a:lnTo>
                  <a:lnTo>
                    <a:pt x="28" y="0"/>
                  </a:lnTo>
                  <a:lnTo>
                    <a:pt x="23" y="3"/>
                  </a:lnTo>
                  <a:lnTo>
                    <a:pt x="19" y="3"/>
                  </a:lnTo>
                  <a:lnTo>
                    <a:pt x="16" y="6"/>
                  </a:lnTo>
                  <a:lnTo>
                    <a:pt x="12" y="11"/>
                  </a:lnTo>
                  <a:lnTo>
                    <a:pt x="7" y="14"/>
                  </a:lnTo>
                  <a:lnTo>
                    <a:pt x="0" y="9"/>
                  </a:lnTo>
                  <a:lnTo>
                    <a:pt x="5" y="17"/>
                  </a:lnTo>
                  <a:lnTo>
                    <a:pt x="5" y="22"/>
                  </a:lnTo>
                  <a:lnTo>
                    <a:pt x="5" y="25"/>
                  </a:lnTo>
                  <a:lnTo>
                    <a:pt x="3" y="31"/>
                  </a:lnTo>
                  <a:lnTo>
                    <a:pt x="3" y="3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96" name="Freeform 56"/>
            <p:cNvSpPr>
              <a:spLocks noChangeAspect="1"/>
            </p:cNvSpPr>
            <p:nvPr/>
          </p:nvSpPr>
          <p:spPr bwMode="auto">
            <a:xfrm rot="9246">
              <a:off x="-1001" y="3565"/>
              <a:ext cx="125" cy="50"/>
            </a:xfrm>
            <a:custGeom>
              <a:avLst/>
              <a:gdLst>
                <a:gd name="T0" fmla="*/ 2147483647 w 69"/>
                <a:gd name="T1" fmla="*/ 2147483647 h 36"/>
                <a:gd name="T2" fmla="*/ 2147483647 w 69"/>
                <a:gd name="T3" fmla="*/ 2147483647 h 36"/>
                <a:gd name="T4" fmla="*/ 2147483647 w 69"/>
                <a:gd name="T5" fmla="*/ 2147483647 h 36"/>
                <a:gd name="T6" fmla="*/ 2147483647 w 69"/>
                <a:gd name="T7" fmla="*/ 2147483647 h 36"/>
                <a:gd name="T8" fmla="*/ 2147483647 w 69"/>
                <a:gd name="T9" fmla="*/ 2147483647 h 36"/>
                <a:gd name="T10" fmla="*/ 2147483647 w 69"/>
                <a:gd name="T11" fmla="*/ 2147483647 h 36"/>
                <a:gd name="T12" fmla="*/ 2147483647 w 69"/>
                <a:gd name="T13" fmla="*/ 2147483647 h 36"/>
                <a:gd name="T14" fmla="*/ 2147483647 w 69"/>
                <a:gd name="T15" fmla="*/ 2147483647 h 36"/>
                <a:gd name="T16" fmla="*/ 2147483647 w 69"/>
                <a:gd name="T17" fmla="*/ 2147483647 h 36"/>
                <a:gd name="T18" fmla="*/ 2147483647 w 69"/>
                <a:gd name="T19" fmla="*/ 2147483647 h 36"/>
                <a:gd name="T20" fmla="*/ 2147483647 w 69"/>
                <a:gd name="T21" fmla="*/ 2147483647 h 36"/>
                <a:gd name="T22" fmla="*/ 2147483647 w 69"/>
                <a:gd name="T23" fmla="*/ 2147483647 h 36"/>
                <a:gd name="T24" fmla="*/ 2147483647 w 69"/>
                <a:gd name="T25" fmla="*/ 2147483647 h 36"/>
                <a:gd name="T26" fmla="*/ 2147483647 w 69"/>
                <a:gd name="T27" fmla="*/ 2147483647 h 36"/>
                <a:gd name="T28" fmla="*/ 2147483647 w 69"/>
                <a:gd name="T29" fmla="*/ 2147483647 h 36"/>
                <a:gd name="T30" fmla="*/ 2147483647 w 69"/>
                <a:gd name="T31" fmla="*/ 2147483647 h 36"/>
                <a:gd name="T32" fmla="*/ 2147483647 w 69"/>
                <a:gd name="T33" fmla="*/ 2147483647 h 36"/>
                <a:gd name="T34" fmla="*/ 2147483647 w 69"/>
                <a:gd name="T35" fmla="*/ 2147483647 h 36"/>
                <a:gd name="T36" fmla="*/ 2147483647 w 69"/>
                <a:gd name="T37" fmla="*/ 2147483647 h 36"/>
                <a:gd name="T38" fmla="*/ 2147483647 w 69"/>
                <a:gd name="T39" fmla="*/ 2147483647 h 36"/>
                <a:gd name="T40" fmla="*/ 2147483647 w 69"/>
                <a:gd name="T41" fmla="*/ 2147483647 h 36"/>
                <a:gd name="T42" fmla="*/ 2147483647 w 69"/>
                <a:gd name="T43" fmla="*/ 2147483647 h 36"/>
                <a:gd name="T44" fmla="*/ 2147483647 w 69"/>
                <a:gd name="T45" fmla="*/ 2147483647 h 36"/>
                <a:gd name="T46" fmla="*/ 2147483647 w 69"/>
                <a:gd name="T47" fmla="*/ 2147483647 h 36"/>
                <a:gd name="T48" fmla="*/ 2147483647 w 69"/>
                <a:gd name="T49" fmla="*/ 2147483647 h 36"/>
                <a:gd name="T50" fmla="*/ 2147483647 w 69"/>
                <a:gd name="T51" fmla="*/ 2147483647 h 36"/>
                <a:gd name="T52" fmla="*/ 2147483647 w 69"/>
                <a:gd name="T53" fmla="*/ 1466223694 h 36"/>
                <a:gd name="T54" fmla="*/ 2147483647 w 69"/>
                <a:gd name="T55" fmla="*/ 0 h 36"/>
                <a:gd name="T56" fmla="*/ 2147483647 w 69"/>
                <a:gd name="T57" fmla="*/ 0 h 36"/>
                <a:gd name="T58" fmla="*/ 2147483647 w 69"/>
                <a:gd name="T59" fmla="*/ 0 h 36"/>
                <a:gd name="T60" fmla="*/ 2147483647 w 69"/>
                <a:gd name="T61" fmla="*/ 1466223694 h 36"/>
                <a:gd name="T62" fmla="*/ 2147483647 w 69"/>
                <a:gd name="T63" fmla="*/ 1466223694 h 36"/>
                <a:gd name="T64" fmla="*/ 2147483647 w 69"/>
                <a:gd name="T65" fmla="*/ 2147483647 h 36"/>
                <a:gd name="T66" fmla="*/ 2147483647 w 69"/>
                <a:gd name="T67" fmla="*/ 2147483647 h 36"/>
                <a:gd name="T68" fmla="*/ 2147483647 w 69"/>
                <a:gd name="T69" fmla="*/ 2147483647 h 36"/>
                <a:gd name="T70" fmla="*/ 0 w 69"/>
                <a:gd name="T71" fmla="*/ 2147483647 h 36"/>
                <a:gd name="T72" fmla="*/ 2147483647 w 69"/>
                <a:gd name="T73" fmla="*/ 2147483647 h 36"/>
                <a:gd name="T74" fmla="*/ 2147483647 w 69"/>
                <a:gd name="T75" fmla="*/ 2147483647 h 36"/>
                <a:gd name="T76" fmla="*/ 2147483647 w 69"/>
                <a:gd name="T77" fmla="*/ 2147483647 h 36"/>
                <a:gd name="T78" fmla="*/ 2147483647 w 69"/>
                <a:gd name="T79" fmla="*/ 2147483647 h 36"/>
                <a:gd name="T80" fmla="*/ 2147483647 w 69"/>
                <a:gd name="T81" fmla="*/ 2147483647 h 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9"/>
                <a:gd name="T124" fmla="*/ 0 h 36"/>
                <a:gd name="T125" fmla="*/ 69 w 69"/>
                <a:gd name="T126" fmla="*/ 36 h 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9" h="36">
                  <a:moveTo>
                    <a:pt x="3" y="36"/>
                  </a:moveTo>
                  <a:lnTo>
                    <a:pt x="5" y="36"/>
                  </a:lnTo>
                  <a:lnTo>
                    <a:pt x="7" y="36"/>
                  </a:lnTo>
                  <a:lnTo>
                    <a:pt x="12" y="31"/>
                  </a:lnTo>
                  <a:lnTo>
                    <a:pt x="16" y="28"/>
                  </a:lnTo>
                  <a:lnTo>
                    <a:pt x="19" y="28"/>
                  </a:lnTo>
                  <a:lnTo>
                    <a:pt x="21" y="31"/>
                  </a:lnTo>
                  <a:lnTo>
                    <a:pt x="23" y="31"/>
                  </a:lnTo>
                  <a:lnTo>
                    <a:pt x="26" y="28"/>
                  </a:lnTo>
                  <a:lnTo>
                    <a:pt x="30" y="31"/>
                  </a:lnTo>
                  <a:lnTo>
                    <a:pt x="32" y="28"/>
                  </a:lnTo>
                  <a:lnTo>
                    <a:pt x="37" y="28"/>
                  </a:lnTo>
                  <a:lnTo>
                    <a:pt x="39" y="22"/>
                  </a:lnTo>
                  <a:lnTo>
                    <a:pt x="44" y="22"/>
                  </a:lnTo>
                  <a:lnTo>
                    <a:pt x="46" y="20"/>
                  </a:lnTo>
                  <a:lnTo>
                    <a:pt x="55" y="20"/>
                  </a:lnTo>
                  <a:lnTo>
                    <a:pt x="64" y="20"/>
                  </a:lnTo>
                  <a:lnTo>
                    <a:pt x="67" y="20"/>
                  </a:lnTo>
                  <a:lnTo>
                    <a:pt x="69" y="17"/>
                  </a:lnTo>
                  <a:lnTo>
                    <a:pt x="64" y="17"/>
                  </a:lnTo>
                  <a:lnTo>
                    <a:pt x="60" y="17"/>
                  </a:lnTo>
                  <a:lnTo>
                    <a:pt x="58" y="14"/>
                  </a:lnTo>
                  <a:lnTo>
                    <a:pt x="55" y="11"/>
                  </a:lnTo>
                  <a:lnTo>
                    <a:pt x="51" y="9"/>
                  </a:lnTo>
                  <a:lnTo>
                    <a:pt x="48" y="6"/>
                  </a:lnTo>
                  <a:lnTo>
                    <a:pt x="44" y="6"/>
                  </a:lnTo>
                  <a:lnTo>
                    <a:pt x="39" y="3"/>
                  </a:lnTo>
                  <a:lnTo>
                    <a:pt x="37" y="0"/>
                  </a:lnTo>
                  <a:lnTo>
                    <a:pt x="32" y="0"/>
                  </a:lnTo>
                  <a:lnTo>
                    <a:pt x="28" y="0"/>
                  </a:lnTo>
                  <a:lnTo>
                    <a:pt x="23" y="3"/>
                  </a:lnTo>
                  <a:lnTo>
                    <a:pt x="19" y="3"/>
                  </a:lnTo>
                  <a:lnTo>
                    <a:pt x="16" y="6"/>
                  </a:lnTo>
                  <a:lnTo>
                    <a:pt x="12" y="11"/>
                  </a:lnTo>
                  <a:lnTo>
                    <a:pt x="7" y="14"/>
                  </a:lnTo>
                  <a:lnTo>
                    <a:pt x="0" y="9"/>
                  </a:lnTo>
                  <a:lnTo>
                    <a:pt x="5" y="17"/>
                  </a:lnTo>
                  <a:lnTo>
                    <a:pt x="5" y="22"/>
                  </a:lnTo>
                  <a:lnTo>
                    <a:pt x="5" y="25"/>
                  </a:lnTo>
                  <a:lnTo>
                    <a:pt x="3" y="31"/>
                  </a:lnTo>
                  <a:lnTo>
                    <a:pt x="3" y="3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97" name="Freeform 57"/>
            <p:cNvSpPr>
              <a:spLocks noChangeAspect="1"/>
            </p:cNvSpPr>
            <p:nvPr/>
          </p:nvSpPr>
          <p:spPr bwMode="auto">
            <a:xfrm rot="9246">
              <a:off x="-992" y="3589"/>
              <a:ext cx="132" cy="88"/>
            </a:xfrm>
            <a:custGeom>
              <a:avLst/>
              <a:gdLst>
                <a:gd name="T0" fmla="*/ 2147483647 w 73"/>
                <a:gd name="T1" fmla="*/ 0 h 63"/>
                <a:gd name="T2" fmla="*/ 2147483647 w 73"/>
                <a:gd name="T3" fmla="*/ 2147483647 h 63"/>
                <a:gd name="T4" fmla="*/ 2147483647 w 73"/>
                <a:gd name="T5" fmla="*/ 2147483647 h 63"/>
                <a:gd name="T6" fmla="*/ 2147483647 w 73"/>
                <a:gd name="T7" fmla="*/ 2147483647 h 63"/>
                <a:gd name="T8" fmla="*/ 2147483647 w 73"/>
                <a:gd name="T9" fmla="*/ 2147483647 h 63"/>
                <a:gd name="T10" fmla="*/ 2147483647 w 73"/>
                <a:gd name="T11" fmla="*/ 2147483647 h 63"/>
                <a:gd name="T12" fmla="*/ 2147483647 w 73"/>
                <a:gd name="T13" fmla="*/ 2147483647 h 63"/>
                <a:gd name="T14" fmla="*/ 2147483647 w 73"/>
                <a:gd name="T15" fmla="*/ 2147483647 h 63"/>
                <a:gd name="T16" fmla="*/ 2147483647 w 73"/>
                <a:gd name="T17" fmla="*/ 2147483647 h 63"/>
                <a:gd name="T18" fmla="*/ 2147483647 w 73"/>
                <a:gd name="T19" fmla="*/ 2147483647 h 63"/>
                <a:gd name="T20" fmla="*/ 2147483647 w 73"/>
                <a:gd name="T21" fmla="*/ 2147483647 h 63"/>
                <a:gd name="T22" fmla="*/ 2147483647 w 73"/>
                <a:gd name="T23" fmla="*/ 2147483647 h 63"/>
                <a:gd name="T24" fmla="*/ 2147483647 w 73"/>
                <a:gd name="T25" fmla="*/ 2147483647 h 63"/>
                <a:gd name="T26" fmla="*/ 2147483647 w 73"/>
                <a:gd name="T27" fmla="*/ 2147483647 h 63"/>
                <a:gd name="T28" fmla="*/ 2147483647 w 73"/>
                <a:gd name="T29" fmla="*/ 2147483647 h 63"/>
                <a:gd name="T30" fmla="*/ 2147483647 w 73"/>
                <a:gd name="T31" fmla="*/ 2147483647 h 63"/>
                <a:gd name="T32" fmla="*/ 2147483647 w 73"/>
                <a:gd name="T33" fmla="*/ 2147483647 h 63"/>
                <a:gd name="T34" fmla="*/ 2147483647 w 73"/>
                <a:gd name="T35" fmla="*/ 2147483647 h 63"/>
                <a:gd name="T36" fmla="*/ 2147483647 w 73"/>
                <a:gd name="T37" fmla="*/ 2147483647 h 63"/>
                <a:gd name="T38" fmla="*/ 2147483647 w 73"/>
                <a:gd name="T39" fmla="*/ 2147483647 h 63"/>
                <a:gd name="T40" fmla="*/ 2147483647 w 73"/>
                <a:gd name="T41" fmla="*/ 2147483647 h 63"/>
                <a:gd name="T42" fmla="*/ 2147483647 w 73"/>
                <a:gd name="T43" fmla="*/ 2147483647 h 63"/>
                <a:gd name="T44" fmla="*/ 2147483647 w 73"/>
                <a:gd name="T45" fmla="*/ 2147483647 h 63"/>
                <a:gd name="T46" fmla="*/ 2147483647 w 73"/>
                <a:gd name="T47" fmla="*/ 2147483647 h 63"/>
                <a:gd name="T48" fmla="*/ 2147483647 w 73"/>
                <a:gd name="T49" fmla="*/ 2147483647 h 63"/>
                <a:gd name="T50" fmla="*/ 2147483647 w 73"/>
                <a:gd name="T51" fmla="*/ 2147483647 h 63"/>
                <a:gd name="T52" fmla="*/ 2147483647 w 73"/>
                <a:gd name="T53" fmla="*/ 2147483647 h 63"/>
                <a:gd name="T54" fmla="*/ 2147483647 w 73"/>
                <a:gd name="T55" fmla="*/ 2147483647 h 63"/>
                <a:gd name="T56" fmla="*/ 2147483647 w 73"/>
                <a:gd name="T57" fmla="*/ 2147483647 h 63"/>
                <a:gd name="T58" fmla="*/ 2147483647 w 73"/>
                <a:gd name="T59" fmla="*/ 2147483647 h 63"/>
                <a:gd name="T60" fmla="*/ 2147483647 w 73"/>
                <a:gd name="T61" fmla="*/ 2147483647 h 63"/>
                <a:gd name="T62" fmla="*/ 2147483647 w 73"/>
                <a:gd name="T63" fmla="*/ 2147483647 h 63"/>
                <a:gd name="T64" fmla="*/ 2147483647 w 73"/>
                <a:gd name="T65" fmla="*/ 2147483647 h 63"/>
                <a:gd name="T66" fmla="*/ 0 w 73"/>
                <a:gd name="T67" fmla="*/ 2147483647 h 63"/>
                <a:gd name="T68" fmla="*/ 2147483647 w 73"/>
                <a:gd name="T69" fmla="*/ 2147483647 h 63"/>
                <a:gd name="T70" fmla="*/ 2147483647 w 73"/>
                <a:gd name="T71" fmla="*/ 2147483647 h 63"/>
                <a:gd name="T72" fmla="*/ 2147483647 w 73"/>
                <a:gd name="T73" fmla="*/ 2147483647 h 63"/>
                <a:gd name="T74" fmla="*/ 2147483647 w 73"/>
                <a:gd name="T75" fmla="*/ 2147483647 h 63"/>
                <a:gd name="T76" fmla="*/ 2147483647 w 73"/>
                <a:gd name="T77" fmla="*/ 2147483647 h 63"/>
                <a:gd name="T78" fmla="*/ 2147483647 w 73"/>
                <a:gd name="T79" fmla="*/ 2147483647 h 63"/>
                <a:gd name="T80" fmla="*/ 2147483647 w 73"/>
                <a:gd name="T81" fmla="*/ 2147483647 h 63"/>
                <a:gd name="T82" fmla="*/ 2147483647 w 73"/>
                <a:gd name="T83" fmla="*/ 2147483647 h 63"/>
                <a:gd name="T84" fmla="*/ 2147483647 w 73"/>
                <a:gd name="T85" fmla="*/ 2147483647 h 63"/>
                <a:gd name="T86" fmla="*/ 2147483647 w 73"/>
                <a:gd name="T87" fmla="*/ 2147483647 h 63"/>
                <a:gd name="T88" fmla="*/ 2147483647 w 73"/>
                <a:gd name="T89" fmla="*/ 2147483647 h 63"/>
                <a:gd name="T90" fmla="*/ 2147483647 w 73"/>
                <a:gd name="T91" fmla="*/ 2147483647 h 63"/>
                <a:gd name="T92" fmla="*/ 2147483647 w 73"/>
                <a:gd name="T93" fmla="*/ 2147483647 h 63"/>
                <a:gd name="T94" fmla="*/ 2147483647 w 73"/>
                <a:gd name="T95" fmla="*/ 2023154781 h 63"/>
                <a:gd name="T96" fmla="*/ 2147483647 w 73"/>
                <a:gd name="T97" fmla="*/ 2023154781 h 63"/>
                <a:gd name="T98" fmla="*/ 2147483647 w 73"/>
                <a:gd name="T99" fmla="*/ 2023154781 h 63"/>
                <a:gd name="T100" fmla="*/ 2147483647 w 73"/>
                <a:gd name="T101" fmla="*/ 2023154781 h 63"/>
                <a:gd name="T102" fmla="*/ 2147483647 w 73"/>
                <a:gd name="T103" fmla="*/ 0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3"/>
                <a:gd name="T158" fmla="*/ 73 w 73"/>
                <a:gd name="T159" fmla="*/ 63 h 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3">
                  <a:moveTo>
                    <a:pt x="64" y="0"/>
                  </a:moveTo>
                  <a:lnTo>
                    <a:pt x="64" y="8"/>
                  </a:lnTo>
                  <a:lnTo>
                    <a:pt x="64" y="14"/>
                  </a:lnTo>
                  <a:lnTo>
                    <a:pt x="66" y="16"/>
                  </a:lnTo>
                  <a:lnTo>
                    <a:pt x="66" y="19"/>
                  </a:lnTo>
                  <a:lnTo>
                    <a:pt x="69" y="22"/>
                  </a:lnTo>
                  <a:lnTo>
                    <a:pt x="71" y="27"/>
                  </a:lnTo>
                  <a:lnTo>
                    <a:pt x="71" y="33"/>
                  </a:lnTo>
                  <a:lnTo>
                    <a:pt x="73" y="36"/>
                  </a:lnTo>
                  <a:lnTo>
                    <a:pt x="73" y="38"/>
                  </a:lnTo>
                  <a:lnTo>
                    <a:pt x="71" y="38"/>
                  </a:lnTo>
                  <a:lnTo>
                    <a:pt x="69" y="38"/>
                  </a:lnTo>
                  <a:lnTo>
                    <a:pt x="64" y="44"/>
                  </a:lnTo>
                  <a:lnTo>
                    <a:pt x="59" y="49"/>
                  </a:lnTo>
                  <a:lnTo>
                    <a:pt x="50" y="58"/>
                  </a:lnTo>
                  <a:lnTo>
                    <a:pt x="46" y="63"/>
                  </a:lnTo>
                  <a:lnTo>
                    <a:pt x="43" y="63"/>
                  </a:lnTo>
                  <a:lnTo>
                    <a:pt x="41" y="63"/>
                  </a:lnTo>
                  <a:lnTo>
                    <a:pt x="39" y="60"/>
                  </a:lnTo>
                  <a:lnTo>
                    <a:pt x="37" y="58"/>
                  </a:lnTo>
                  <a:lnTo>
                    <a:pt x="34" y="58"/>
                  </a:lnTo>
                  <a:lnTo>
                    <a:pt x="34" y="55"/>
                  </a:lnTo>
                  <a:lnTo>
                    <a:pt x="32" y="49"/>
                  </a:lnTo>
                  <a:lnTo>
                    <a:pt x="30" y="47"/>
                  </a:lnTo>
                  <a:lnTo>
                    <a:pt x="27" y="47"/>
                  </a:lnTo>
                  <a:lnTo>
                    <a:pt x="25" y="44"/>
                  </a:lnTo>
                  <a:lnTo>
                    <a:pt x="23" y="41"/>
                  </a:lnTo>
                  <a:lnTo>
                    <a:pt x="21" y="41"/>
                  </a:lnTo>
                  <a:lnTo>
                    <a:pt x="16" y="44"/>
                  </a:lnTo>
                  <a:lnTo>
                    <a:pt x="14" y="41"/>
                  </a:lnTo>
                  <a:lnTo>
                    <a:pt x="11" y="41"/>
                  </a:lnTo>
                  <a:lnTo>
                    <a:pt x="7" y="38"/>
                  </a:lnTo>
                  <a:lnTo>
                    <a:pt x="2" y="38"/>
                  </a:lnTo>
                  <a:lnTo>
                    <a:pt x="0" y="36"/>
                  </a:lnTo>
                  <a:lnTo>
                    <a:pt x="2" y="27"/>
                  </a:lnTo>
                  <a:lnTo>
                    <a:pt x="2" y="19"/>
                  </a:lnTo>
                  <a:lnTo>
                    <a:pt x="7" y="14"/>
                  </a:lnTo>
                  <a:lnTo>
                    <a:pt x="11" y="11"/>
                  </a:lnTo>
                  <a:lnTo>
                    <a:pt x="14" y="11"/>
                  </a:lnTo>
                  <a:lnTo>
                    <a:pt x="16" y="14"/>
                  </a:lnTo>
                  <a:lnTo>
                    <a:pt x="18" y="14"/>
                  </a:lnTo>
                  <a:lnTo>
                    <a:pt x="21" y="11"/>
                  </a:lnTo>
                  <a:lnTo>
                    <a:pt x="25" y="14"/>
                  </a:lnTo>
                  <a:lnTo>
                    <a:pt x="27" y="11"/>
                  </a:lnTo>
                  <a:lnTo>
                    <a:pt x="32" y="11"/>
                  </a:lnTo>
                  <a:lnTo>
                    <a:pt x="34" y="5"/>
                  </a:lnTo>
                  <a:lnTo>
                    <a:pt x="39" y="5"/>
                  </a:lnTo>
                  <a:lnTo>
                    <a:pt x="41" y="3"/>
                  </a:lnTo>
                  <a:lnTo>
                    <a:pt x="50" y="3"/>
                  </a:lnTo>
                  <a:lnTo>
                    <a:pt x="59" y="3"/>
                  </a:lnTo>
                  <a:lnTo>
                    <a:pt x="62" y="3"/>
                  </a:lnTo>
                  <a:lnTo>
                    <a:pt x="64"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398" name="Freeform 58"/>
            <p:cNvSpPr>
              <a:spLocks noChangeAspect="1"/>
            </p:cNvSpPr>
            <p:nvPr/>
          </p:nvSpPr>
          <p:spPr bwMode="auto">
            <a:xfrm rot="9246">
              <a:off x="-992" y="3589"/>
              <a:ext cx="132" cy="88"/>
            </a:xfrm>
            <a:custGeom>
              <a:avLst/>
              <a:gdLst>
                <a:gd name="T0" fmla="*/ 2147483647 w 73"/>
                <a:gd name="T1" fmla="*/ 0 h 63"/>
                <a:gd name="T2" fmla="*/ 2147483647 w 73"/>
                <a:gd name="T3" fmla="*/ 2147483647 h 63"/>
                <a:gd name="T4" fmla="*/ 2147483647 w 73"/>
                <a:gd name="T5" fmla="*/ 2147483647 h 63"/>
                <a:gd name="T6" fmla="*/ 2147483647 w 73"/>
                <a:gd name="T7" fmla="*/ 2147483647 h 63"/>
                <a:gd name="T8" fmla="*/ 2147483647 w 73"/>
                <a:gd name="T9" fmla="*/ 2147483647 h 63"/>
                <a:gd name="T10" fmla="*/ 2147483647 w 73"/>
                <a:gd name="T11" fmla="*/ 2147483647 h 63"/>
                <a:gd name="T12" fmla="*/ 2147483647 w 73"/>
                <a:gd name="T13" fmla="*/ 2147483647 h 63"/>
                <a:gd name="T14" fmla="*/ 2147483647 w 73"/>
                <a:gd name="T15" fmla="*/ 2147483647 h 63"/>
                <a:gd name="T16" fmla="*/ 2147483647 w 73"/>
                <a:gd name="T17" fmla="*/ 2147483647 h 63"/>
                <a:gd name="T18" fmla="*/ 2147483647 w 73"/>
                <a:gd name="T19" fmla="*/ 2147483647 h 63"/>
                <a:gd name="T20" fmla="*/ 2147483647 w 73"/>
                <a:gd name="T21" fmla="*/ 2147483647 h 63"/>
                <a:gd name="T22" fmla="*/ 2147483647 w 73"/>
                <a:gd name="T23" fmla="*/ 2147483647 h 63"/>
                <a:gd name="T24" fmla="*/ 2147483647 w 73"/>
                <a:gd name="T25" fmla="*/ 2147483647 h 63"/>
                <a:gd name="T26" fmla="*/ 2147483647 w 73"/>
                <a:gd name="T27" fmla="*/ 2147483647 h 63"/>
                <a:gd name="T28" fmla="*/ 2147483647 w 73"/>
                <a:gd name="T29" fmla="*/ 2147483647 h 63"/>
                <a:gd name="T30" fmla="*/ 2147483647 w 73"/>
                <a:gd name="T31" fmla="*/ 2147483647 h 63"/>
                <a:gd name="T32" fmla="*/ 2147483647 w 73"/>
                <a:gd name="T33" fmla="*/ 2147483647 h 63"/>
                <a:gd name="T34" fmla="*/ 2147483647 w 73"/>
                <a:gd name="T35" fmla="*/ 2147483647 h 63"/>
                <a:gd name="T36" fmla="*/ 2147483647 w 73"/>
                <a:gd name="T37" fmla="*/ 2147483647 h 63"/>
                <a:gd name="T38" fmla="*/ 2147483647 w 73"/>
                <a:gd name="T39" fmla="*/ 2147483647 h 63"/>
                <a:gd name="T40" fmla="*/ 2147483647 w 73"/>
                <a:gd name="T41" fmla="*/ 2147483647 h 63"/>
                <a:gd name="T42" fmla="*/ 2147483647 w 73"/>
                <a:gd name="T43" fmla="*/ 2147483647 h 63"/>
                <a:gd name="T44" fmla="*/ 2147483647 w 73"/>
                <a:gd name="T45" fmla="*/ 2147483647 h 63"/>
                <a:gd name="T46" fmla="*/ 2147483647 w 73"/>
                <a:gd name="T47" fmla="*/ 2147483647 h 63"/>
                <a:gd name="T48" fmla="*/ 2147483647 w 73"/>
                <a:gd name="T49" fmla="*/ 2147483647 h 63"/>
                <a:gd name="T50" fmla="*/ 2147483647 w 73"/>
                <a:gd name="T51" fmla="*/ 2147483647 h 63"/>
                <a:gd name="T52" fmla="*/ 2147483647 w 73"/>
                <a:gd name="T53" fmla="*/ 2147483647 h 63"/>
                <a:gd name="T54" fmla="*/ 2147483647 w 73"/>
                <a:gd name="T55" fmla="*/ 2147483647 h 63"/>
                <a:gd name="T56" fmla="*/ 2147483647 w 73"/>
                <a:gd name="T57" fmla="*/ 2147483647 h 63"/>
                <a:gd name="T58" fmla="*/ 2147483647 w 73"/>
                <a:gd name="T59" fmla="*/ 2147483647 h 63"/>
                <a:gd name="T60" fmla="*/ 2147483647 w 73"/>
                <a:gd name="T61" fmla="*/ 2147483647 h 63"/>
                <a:gd name="T62" fmla="*/ 2147483647 w 73"/>
                <a:gd name="T63" fmla="*/ 2147483647 h 63"/>
                <a:gd name="T64" fmla="*/ 2147483647 w 73"/>
                <a:gd name="T65" fmla="*/ 2147483647 h 63"/>
                <a:gd name="T66" fmla="*/ 0 w 73"/>
                <a:gd name="T67" fmla="*/ 2147483647 h 63"/>
                <a:gd name="T68" fmla="*/ 2147483647 w 73"/>
                <a:gd name="T69" fmla="*/ 2147483647 h 63"/>
                <a:gd name="T70" fmla="*/ 2147483647 w 73"/>
                <a:gd name="T71" fmla="*/ 2147483647 h 63"/>
                <a:gd name="T72" fmla="*/ 2147483647 w 73"/>
                <a:gd name="T73" fmla="*/ 2147483647 h 63"/>
                <a:gd name="T74" fmla="*/ 2147483647 w 73"/>
                <a:gd name="T75" fmla="*/ 2147483647 h 63"/>
                <a:gd name="T76" fmla="*/ 2147483647 w 73"/>
                <a:gd name="T77" fmla="*/ 2147483647 h 63"/>
                <a:gd name="T78" fmla="*/ 2147483647 w 73"/>
                <a:gd name="T79" fmla="*/ 2147483647 h 63"/>
                <a:gd name="T80" fmla="*/ 2147483647 w 73"/>
                <a:gd name="T81" fmla="*/ 2147483647 h 63"/>
                <a:gd name="T82" fmla="*/ 2147483647 w 73"/>
                <a:gd name="T83" fmla="*/ 2147483647 h 63"/>
                <a:gd name="T84" fmla="*/ 2147483647 w 73"/>
                <a:gd name="T85" fmla="*/ 2147483647 h 63"/>
                <a:gd name="T86" fmla="*/ 2147483647 w 73"/>
                <a:gd name="T87" fmla="*/ 2147483647 h 63"/>
                <a:gd name="T88" fmla="*/ 2147483647 w 73"/>
                <a:gd name="T89" fmla="*/ 2147483647 h 63"/>
                <a:gd name="T90" fmla="*/ 2147483647 w 73"/>
                <a:gd name="T91" fmla="*/ 2147483647 h 63"/>
                <a:gd name="T92" fmla="*/ 2147483647 w 73"/>
                <a:gd name="T93" fmla="*/ 2147483647 h 63"/>
                <a:gd name="T94" fmla="*/ 2147483647 w 73"/>
                <a:gd name="T95" fmla="*/ 2023154781 h 63"/>
                <a:gd name="T96" fmla="*/ 2147483647 w 73"/>
                <a:gd name="T97" fmla="*/ 2023154781 h 63"/>
                <a:gd name="T98" fmla="*/ 2147483647 w 73"/>
                <a:gd name="T99" fmla="*/ 2023154781 h 63"/>
                <a:gd name="T100" fmla="*/ 2147483647 w 73"/>
                <a:gd name="T101" fmla="*/ 2023154781 h 63"/>
                <a:gd name="T102" fmla="*/ 2147483647 w 73"/>
                <a:gd name="T103" fmla="*/ 0 h 6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3"/>
                <a:gd name="T158" fmla="*/ 73 w 73"/>
                <a:gd name="T159" fmla="*/ 63 h 6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3">
                  <a:moveTo>
                    <a:pt x="64" y="0"/>
                  </a:moveTo>
                  <a:lnTo>
                    <a:pt x="64" y="8"/>
                  </a:lnTo>
                  <a:lnTo>
                    <a:pt x="64" y="14"/>
                  </a:lnTo>
                  <a:lnTo>
                    <a:pt x="66" y="16"/>
                  </a:lnTo>
                  <a:lnTo>
                    <a:pt x="66" y="19"/>
                  </a:lnTo>
                  <a:lnTo>
                    <a:pt x="69" y="22"/>
                  </a:lnTo>
                  <a:lnTo>
                    <a:pt x="71" y="27"/>
                  </a:lnTo>
                  <a:lnTo>
                    <a:pt x="71" y="33"/>
                  </a:lnTo>
                  <a:lnTo>
                    <a:pt x="73" y="36"/>
                  </a:lnTo>
                  <a:lnTo>
                    <a:pt x="73" y="38"/>
                  </a:lnTo>
                  <a:lnTo>
                    <a:pt x="71" y="38"/>
                  </a:lnTo>
                  <a:lnTo>
                    <a:pt x="69" y="38"/>
                  </a:lnTo>
                  <a:lnTo>
                    <a:pt x="64" y="44"/>
                  </a:lnTo>
                  <a:lnTo>
                    <a:pt x="59" y="49"/>
                  </a:lnTo>
                  <a:lnTo>
                    <a:pt x="50" y="58"/>
                  </a:lnTo>
                  <a:lnTo>
                    <a:pt x="46" y="63"/>
                  </a:lnTo>
                  <a:lnTo>
                    <a:pt x="43" y="63"/>
                  </a:lnTo>
                  <a:lnTo>
                    <a:pt x="41" y="63"/>
                  </a:lnTo>
                  <a:lnTo>
                    <a:pt x="39" y="60"/>
                  </a:lnTo>
                  <a:lnTo>
                    <a:pt x="37" y="58"/>
                  </a:lnTo>
                  <a:lnTo>
                    <a:pt x="34" y="58"/>
                  </a:lnTo>
                  <a:lnTo>
                    <a:pt x="34" y="55"/>
                  </a:lnTo>
                  <a:lnTo>
                    <a:pt x="32" y="49"/>
                  </a:lnTo>
                  <a:lnTo>
                    <a:pt x="30" y="47"/>
                  </a:lnTo>
                  <a:lnTo>
                    <a:pt x="27" y="47"/>
                  </a:lnTo>
                  <a:lnTo>
                    <a:pt x="25" y="44"/>
                  </a:lnTo>
                  <a:lnTo>
                    <a:pt x="23" y="41"/>
                  </a:lnTo>
                  <a:lnTo>
                    <a:pt x="21" y="41"/>
                  </a:lnTo>
                  <a:lnTo>
                    <a:pt x="16" y="44"/>
                  </a:lnTo>
                  <a:lnTo>
                    <a:pt x="14" y="41"/>
                  </a:lnTo>
                  <a:lnTo>
                    <a:pt x="11" y="41"/>
                  </a:lnTo>
                  <a:lnTo>
                    <a:pt x="7" y="38"/>
                  </a:lnTo>
                  <a:lnTo>
                    <a:pt x="2" y="38"/>
                  </a:lnTo>
                  <a:lnTo>
                    <a:pt x="0" y="36"/>
                  </a:lnTo>
                  <a:lnTo>
                    <a:pt x="2" y="27"/>
                  </a:lnTo>
                  <a:lnTo>
                    <a:pt x="2" y="19"/>
                  </a:lnTo>
                  <a:lnTo>
                    <a:pt x="7" y="14"/>
                  </a:lnTo>
                  <a:lnTo>
                    <a:pt x="11" y="11"/>
                  </a:lnTo>
                  <a:lnTo>
                    <a:pt x="14" y="11"/>
                  </a:lnTo>
                  <a:lnTo>
                    <a:pt x="16" y="14"/>
                  </a:lnTo>
                  <a:lnTo>
                    <a:pt x="18" y="14"/>
                  </a:lnTo>
                  <a:lnTo>
                    <a:pt x="21" y="11"/>
                  </a:lnTo>
                  <a:lnTo>
                    <a:pt x="25" y="14"/>
                  </a:lnTo>
                  <a:lnTo>
                    <a:pt x="27" y="11"/>
                  </a:lnTo>
                  <a:lnTo>
                    <a:pt x="32" y="11"/>
                  </a:lnTo>
                  <a:lnTo>
                    <a:pt x="34" y="5"/>
                  </a:lnTo>
                  <a:lnTo>
                    <a:pt x="39" y="5"/>
                  </a:lnTo>
                  <a:lnTo>
                    <a:pt x="41" y="3"/>
                  </a:lnTo>
                  <a:lnTo>
                    <a:pt x="50" y="3"/>
                  </a:lnTo>
                  <a:lnTo>
                    <a:pt x="59" y="3"/>
                  </a:lnTo>
                  <a:lnTo>
                    <a:pt x="62" y="3"/>
                  </a:lnTo>
                  <a:lnTo>
                    <a:pt x="64"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399" name="Freeform 59"/>
            <p:cNvSpPr>
              <a:spLocks noChangeAspect="1"/>
            </p:cNvSpPr>
            <p:nvPr/>
          </p:nvSpPr>
          <p:spPr bwMode="auto">
            <a:xfrm rot="9246">
              <a:off x="-1123" y="3639"/>
              <a:ext cx="213" cy="162"/>
            </a:xfrm>
            <a:custGeom>
              <a:avLst/>
              <a:gdLst>
                <a:gd name="T0" fmla="*/ 2147483647 w 117"/>
                <a:gd name="T1" fmla="*/ 2147483647 h 115"/>
                <a:gd name="T2" fmla="*/ 2147483647 w 117"/>
                <a:gd name="T3" fmla="*/ 2147483647 h 115"/>
                <a:gd name="T4" fmla="*/ 2147483647 w 117"/>
                <a:gd name="T5" fmla="*/ 2147483647 h 115"/>
                <a:gd name="T6" fmla="*/ 2147483647 w 117"/>
                <a:gd name="T7" fmla="*/ 2147483647 h 115"/>
                <a:gd name="T8" fmla="*/ 2147483647 w 117"/>
                <a:gd name="T9" fmla="*/ 2147483647 h 115"/>
                <a:gd name="T10" fmla="*/ 2147483647 w 117"/>
                <a:gd name="T11" fmla="*/ 2147483647 h 115"/>
                <a:gd name="T12" fmla="*/ 2147483647 w 117"/>
                <a:gd name="T13" fmla="*/ 2147483647 h 115"/>
                <a:gd name="T14" fmla="*/ 2147483647 w 117"/>
                <a:gd name="T15" fmla="*/ 2147483647 h 115"/>
                <a:gd name="T16" fmla="*/ 2147483647 w 117"/>
                <a:gd name="T17" fmla="*/ 2147483647 h 115"/>
                <a:gd name="T18" fmla="*/ 2147483647 w 117"/>
                <a:gd name="T19" fmla="*/ 0 h 115"/>
                <a:gd name="T20" fmla="*/ 2147483647 w 117"/>
                <a:gd name="T21" fmla="*/ 2147483647 h 115"/>
                <a:gd name="T22" fmla="*/ 2147483647 w 117"/>
                <a:gd name="T23" fmla="*/ 2147483647 h 115"/>
                <a:gd name="T24" fmla="*/ 2147483647 w 117"/>
                <a:gd name="T25" fmla="*/ 2147483647 h 115"/>
                <a:gd name="T26" fmla="*/ 2147483647 w 117"/>
                <a:gd name="T27" fmla="*/ 2147483647 h 115"/>
                <a:gd name="T28" fmla="*/ 2147483647 w 117"/>
                <a:gd name="T29" fmla="*/ 2147483647 h 115"/>
                <a:gd name="T30" fmla="*/ 2147483647 w 117"/>
                <a:gd name="T31" fmla="*/ 2147483647 h 115"/>
                <a:gd name="T32" fmla="*/ 2147483647 w 117"/>
                <a:gd name="T33" fmla="*/ 2147483647 h 115"/>
                <a:gd name="T34" fmla="*/ 2147483647 w 117"/>
                <a:gd name="T35" fmla="*/ 2147483647 h 115"/>
                <a:gd name="T36" fmla="*/ 2147483647 w 117"/>
                <a:gd name="T37" fmla="*/ 2147483647 h 115"/>
                <a:gd name="T38" fmla="*/ 2147483647 w 117"/>
                <a:gd name="T39" fmla="*/ 2147483647 h 115"/>
                <a:gd name="T40" fmla="*/ 2147483647 w 117"/>
                <a:gd name="T41" fmla="*/ 2147483647 h 115"/>
                <a:gd name="T42" fmla="*/ 0 w 117"/>
                <a:gd name="T43" fmla="*/ 2147483647 h 115"/>
                <a:gd name="T44" fmla="*/ 2147483647 w 117"/>
                <a:gd name="T45" fmla="*/ 2147483647 h 115"/>
                <a:gd name="T46" fmla="*/ 2147483647 w 117"/>
                <a:gd name="T47" fmla="*/ 2147483647 h 115"/>
                <a:gd name="T48" fmla="*/ 2147483647 w 117"/>
                <a:gd name="T49" fmla="*/ 2147483647 h 115"/>
                <a:gd name="T50" fmla="*/ 2147483647 w 117"/>
                <a:gd name="T51" fmla="*/ 2147483647 h 115"/>
                <a:gd name="T52" fmla="*/ 2147483647 w 117"/>
                <a:gd name="T53" fmla="*/ 2147483647 h 115"/>
                <a:gd name="T54" fmla="*/ 2147483647 w 117"/>
                <a:gd name="T55" fmla="*/ 2147483647 h 115"/>
                <a:gd name="T56" fmla="*/ 2147483647 w 117"/>
                <a:gd name="T57" fmla="*/ 2147483647 h 115"/>
                <a:gd name="T58" fmla="*/ 2147483647 w 117"/>
                <a:gd name="T59" fmla="*/ 2147483647 h 115"/>
                <a:gd name="T60" fmla="*/ 2147483647 w 117"/>
                <a:gd name="T61" fmla="*/ 2147483647 h 115"/>
                <a:gd name="T62" fmla="*/ 2147483647 w 117"/>
                <a:gd name="T63" fmla="*/ 2147483647 h 115"/>
                <a:gd name="T64" fmla="*/ 2147483647 w 117"/>
                <a:gd name="T65" fmla="*/ 2147483647 h 115"/>
                <a:gd name="T66" fmla="*/ 2147483647 w 117"/>
                <a:gd name="T67" fmla="*/ 2147483647 h 115"/>
                <a:gd name="T68" fmla="*/ 2147483647 w 117"/>
                <a:gd name="T69" fmla="*/ 2147483647 h 115"/>
                <a:gd name="T70" fmla="*/ 2147483647 w 117"/>
                <a:gd name="T71" fmla="*/ 2147483647 h 115"/>
                <a:gd name="T72" fmla="*/ 2147483647 w 117"/>
                <a:gd name="T73" fmla="*/ 2147483647 h 115"/>
                <a:gd name="T74" fmla="*/ 2147483647 w 117"/>
                <a:gd name="T75" fmla="*/ 2147483647 h 115"/>
                <a:gd name="T76" fmla="*/ 2147483647 w 117"/>
                <a:gd name="T77" fmla="*/ 2147483647 h 115"/>
                <a:gd name="T78" fmla="*/ 2147483647 w 117"/>
                <a:gd name="T79" fmla="*/ 2147483647 h 1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7"/>
                <a:gd name="T121" fmla="*/ 0 h 115"/>
                <a:gd name="T122" fmla="*/ 117 w 117"/>
                <a:gd name="T123" fmla="*/ 115 h 1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7" h="115">
                  <a:moveTo>
                    <a:pt x="117" y="27"/>
                  </a:moveTo>
                  <a:lnTo>
                    <a:pt x="114" y="27"/>
                  </a:lnTo>
                  <a:lnTo>
                    <a:pt x="112" y="27"/>
                  </a:lnTo>
                  <a:lnTo>
                    <a:pt x="110" y="24"/>
                  </a:lnTo>
                  <a:lnTo>
                    <a:pt x="108" y="22"/>
                  </a:lnTo>
                  <a:lnTo>
                    <a:pt x="105" y="22"/>
                  </a:lnTo>
                  <a:lnTo>
                    <a:pt x="105" y="19"/>
                  </a:lnTo>
                  <a:lnTo>
                    <a:pt x="103" y="13"/>
                  </a:lnTo>
                  <a:lnTo>
                    <a:pt x="101" y="11"/>
                  </a:lnTo>
                  <a:lnTo>
                    <a:pt x="98" y="11"/>
                  </a:lnTo>
                  <a:lnTo>
                    <a:pt x="96" y="8"/>
                  </a:lnTo>
                  <a:lnTo>
                    <a:pt x="94" y="5"/>
                  </a:lnTo>
                  <a:lnTo>
                    <a:pt x="92" y="5"/>
                  </a:lnTo>
                  <a:lnTo>
                    <a:pt x="87" y="8"/>
                  </a:lnTo>
                  <a:lnTo>
                    <a:pt x="85" y="5"/>
                  </a:lnTo>
                  <a:lnTo>
                    <a:pt x="82" y="5"/>
                  </a:lnTo>
                  <a:lnTo>
                    <a:pt x="78" y="2"/>
                  </a:lnTo>
                  <a:lnTo>
                    <a:pt x="73" y="2"/>
                  </a:lnTo>
                  <a:lnTo>
                    <a:pt x="71" y="0"/>
                  </a:lnTo>
                  <a:lnTo>
                    <a:pt x="62" y="0"/>
                  </a:lnTo>
                  <a:lnTo>
                    <a:pt x="50" y="2"/>
                  </a:lnTo>
                  <a:lnTo>
                    <a:pt x="48" y="5"/>
                  </a:lnTo>
                  <a:lnTo>
                    <a:pt x="46" y="5"/>
                  </a:lnTo>
                  <a:lnTo>
                    <a:pt x="43" y="8"/>
                  </a:lnTo>
                  <a:lnTo>
                    <a:pt x="41" y="11"/>
                  </a:lnTo>
                  <a:lnTo>
                    <a:pt x="37" y="16"/>
                  </a:lnTo>
                  <a:lnTo>
                    <a:pt x="32" y="19"/>
                  </a:lnTo>
                  <a:lnTo>
                    <a:pt x="30" y="27"/>
                  </a:lnTo>
                  <a:lnTo>
                    <a:pt x="25" y="35"/>
                  </a:lnTo>
                  <a:lnTo>
                    <a:pt x="23" y="38"/>
                  </a:lnTo>
                  <a:lnTo>
                    <a:pt x="20" y="38"/>
                  </a:lnTo>
                  <a:lnTo>
                    <a:pt x="16" y="38"/>
                  </a:lnTo>
                  <a:lnTo>
                    <a:pt x="14" y="41"/>
                  </a:lnTo>
                  <a:lnTo>
                    <a:pt x="14" y="44"/>
                  </a:lnTo>
                  <a:lnTo>
                    <a:pt x="16" y="46"/>
                  </a:lnTo>
                  <a:lnTo>
                    <a:pt x="18" y="49"/>
                  </a:lnTo>
                  <a:lnTo>
                    <a:pt x="18" y="52"/>
                  </a:lnTo>
                  <a:lnTo>
                    <a:pt x="16" y="55"/>
                  </a:lnTo>
                  <a:lnTo>
                    <a:pt x="11" y="57"/>
                  </a:lnTo>
                  <a:lnTo>
                    <a:pt x="7" y="60"/>
                  </a:lnTo>
                  <a:lnTo>
                    <a:pt x="4" y="65"/>
                  </a:lnTo>
                  <a:lnTo>
                    <a:pt x="2" y="79"/>
                  </a:lnTo>
                  <a:lnTo>
                    <a:pt x="0" y="93"/>
                  </a:lnTo>
                  <a:lnTo>
                    <a:pt x="0" y="98"/>
                  </a:lnTo>
                  <a:lnTo>
                    <a:pt x="0" y="101"/>
                  </a:lnTo>
                  <a:lnTo>
                    <a:pt x="4" y="109"/>
                  </a:lnTo>
                  <a:lnTo>
                    <a:pt x="9" y="109"/>
                  </a:lnTo>
                  <a:lnTo>
                    <a:pt x="16" y="109"/>
                  </a:lnTo>
                  <a:lnTo>
                    <a:pt x="20" y="109"/>
                  </a:lnTo>
                  <a:lnTo>
                    <a:pt x="25" y="115"/>
                  </a:lnTo>
                  <a:lnTo>
                    <a:pt x="27" y="109"/>
                  </a:lnTo>
                  <a:lnTo>
                    <a:pt x="25" y="104"/>
                  </a:lnTo>
                  <a:lnTo>
                    <a:pt x="25" y="98"/>
                  </a:lnTo>
                  <a:lnTo>
                    <a:pt x="25" y="90"/>
                  </a:lnTo>
                  <a:lnTo>
                    <a:pt x="27" y="82"/>
                  </a:lnTo>
                  <a:lnTo>
                    <a:pt x="34" y="79"/>
                  </a:lnTo>
                  <a:lnTo>
                    <a:pt x="39" y="74"/>
                  </a:lnTo>
                  <a:lnTo>
                    <a:pt x="41" y="60"/>
                  </a:lnTo>
                  <a:lnTo>
                    <a:pt x="43" y="46"/>
                  </a:lnTo>
                  <a:lnTo>
                    <a:pt x="46" y="49"/>
                  </a:lnTo>
                  <a:lnTo>
                    <a:pt x="48" y="46"/>
                  </a:lnTo>
                  <a:lnTo>
                    <a:pt x="50" y="46"/>
                  </a:lnTo>
                  <a:lnTo>
                    <a:pt x="53" y="46"/>
                  </a:lnTo>
                  <a:lnTo>
                    <a:pt x="55" y="44"/>
                  </a:lnTo>
                  <a:lnTo>
                    <a:pt x="59" y="41"/>
                  </a:lnTo>
                  <a:lnTo>
                    <a:pt x="64" y="41"/>
                  </a:lnTo>
                  <a:lnTo>
                    <a:pt x="69" y="35"/>
                  </a:lnTo>
                  <a:lnTo>
                    <a:pt x="73" y="33"/>
                  </a:lnTo>
                  <a:lnTo>
                    <a:pt x="78" y="33"/>
                  </a:lnTo>
                  <a:lnTo>
                    <a:pt x="80" y="33"/>
                  </a:lnTo>
                  <a:lnTo>
                    <a:pt x="85" y="38"/>
                  </a:lnTo>
                  <a:lnTo>
                    <a:pt x="92" y="38"/>
                  </a:lnTo>
                  <a:lnTo>
                    <a:pt x="96" y="46"/>
                  </a:lnTo>
                  <a:lnTo>
                    <a:pt x="103" y="55"/>
                  </a:lnTo>
                  <a:lnTo>
                    <a:pt x="105" y="57"/>
                  </a:lnTo>
                  <a:lnTo>
                    <a:pt x="108" y="55"/>
                  </a:lnTo>
                  <a:lnTo>
                    <a:pt x="108" y="46"/>
                  </a:lnTo>
                  <a:lnTo>
                    <a:pt x="112" y="38"/>
                  </a:lnTo>
                  <a:lnTo>
                    <a:pt x="114" y="33"/>
                  </a:lnTo>
                  <a:lnTo>
                    <a:pt x="117" y="27"/>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00" name="Freeform 60"/>
            <p:cNvSpPr>
              <a:spLocks noChangeAspect="1"/>
            </p:cNvSpPr>
            <p:nvPr/>
          </p:nvSpPr>
          <p:spPr bwMode="auto">
            <a:xfrm rot="9246">
              <a:off x="-1123" y="3639"/>
              <a:ext cx="213" cy="162"/>
            </a:xfrm>
            <a:custGeom>
              <a:avLst/>
              <a:gdLst>
                <a:gd name="T0" fmla="*/ 2147483647 w 117"/>
                <a:gd name="T1" fmla="*/ 2147483647 h 115"/>
                <a:gd name="T2" fmla="*/ 2147483647 w 117"/>
                <a:gd name="T3" fmla="*/ 2147483647 h 115"/>
                <a:gd name="T4" fmla="*/ 2147483647 w 117"/>
                <a:gd name="T5" fmla="*/ 2147483647 h 115"/>
                <a:gd name="T6" fmla="*/ 2147483647 w 117"/>
                <a:gd name="T7" fmla="*/ 2147483647 h 115"/>
                <a:gd name="T8" fmla="*/ 2147483647 w 117"/>
                <a:gd name="T9" fmla="*/ 2147483647 h 115"/>
                <a:gd name="T10" fmla="*/ 2147483647 w 117"/>
                <a:gd name="T11" fmla="*/ 2147483647 h 115"/>
                <a:gd name="T12" fmla="*/ 2147483647 w 117"/>
                <a:gd name="T13" fmla="*/ 2147483647 h 115"/>
                <a:gd name="T14" fmla="*/ 2147483647 w 117"/>
                <a:gd name="T15" fmla="*/ 2147483647 h 115"/>
                <a:gd name="T16" fmla="*/ 2147483647 w 117"/>
                <a:gd name="T17" fmla="*/ 2147483647 h 115"/>
                <a:gd name="T18" fmla="*/ 2147483647 w 117"/>
                <a:gd name="T19" fmla="*/ 0 h 115"/>
                <a:gd name="T20" fmla="*/ 2147483647 w 117"/>
                <a:gd name="T21" fmla="*/ 2147483647 h 115"/>
                <a:gd name="T22" fmla="*/ 2147483647 w 117"/>
                <a:gd name="T23" fmla="*/ 2147483647 h 115"/>
                <a:gd name="T24" fmla="*/ 2147483647 w 117"/>
                <a:gd name="T25" fmla="*/ 2147483647 h 115"/>
                <a:gd name="T26" fmla="*/ 2147483647 w 117"/>
                <a:gd name="T27" fmla="*/ 2147483647 h 115"/>
                <a:gd name="T28" fmla="*/ 2147483647 w 117"/>
                <a:gd name="T29" fmla="*/ 2147483647 h 115"/>
                <a:gd name="T30" fmla="*/ 2147483647 w 117"/>
                <a:gd name="T31" fmla="*/ 2147483647 h 115"/>
                <a:gd name="T32" fmla="*/ 2147483647 w 117"/>
                <a:gd name="T33" fmla="*/ 2147483647 h 115"/>
                <a:gd name="T34" fmla="*/ 2147483647 w 117"/>
                <a:gd name="T35" fmla="*/ 2147483647 h 115"/>
                <a:gd name="T36" fmla="*/ 2147483647 w 117"/>
                <a:gd name="T37" fmla="*/ 2147483647 h 115"/>
                <a:gd name="T38" fmla="*/ 2147483647 w 117"/>
                <a:gd name="T39" fmla="*/ 2147483647 h 115"/>
                <a:gd name="T40" fmla="*/ 2147483647 w 117"/>
                <a:gd name="T41" fmla="*/ 2147483647 h 115"/>
                <a:gd name="T42" fmla="*/ 0 w 117"/>
                <a:gd name="T43" fmla="*/ 2147483647 h 115"/>
                <a:gd name="T44" fmla="*/ 2147483647 w 117"/>
                <a:gd name="T45" fmla="*/ 2147483647 h 115"/>
                <a:gd name="T46" fmla="*/ 2147483647 w 117"/>
                <a:gd name="T47" fmla="*/ 2147483647 h 115"/>
                <a:gd name="T48" fmla="*/ 2147483647 w 117"/>
                <a:gd name="T49" fmla="*/ 2147483647 h 115"/>
                <a:gd name="T50" fmla="*/ 2147483647 w 117"/>
                <a:gd name="T51" fmla="*/ 2147483647 h 115"/>
                <a:gd name="T52" fmla="*/ 2147483647 w 117"/>
                <a:gd name="T53" fmla="*/ 2147483647 h 115"/>
                <a:gd name="T54" fmla="*/ 2147483647 w 117"/>
                <a:gd name="T55" fmla="*/ 2147483647 h 115"/>
                <a:gd name="T56" fmla="*/ 2147483647 w 117"/>
                <a:gd name="T57" fmla="*/ 2147483647 h 115"/>
                <a:gd name="T58" fmla="*/ 2147483647 w 117"/>
                <a:gd name="T59" fmla="*/ 2147483647 h 115"/>
                <a:gd name="T60" fmla="*/ 2147483647 w 117"/>
                <a:gd name="T61" fmla="*/ 2147483647 h 115"/>
                <a:gd name="T62" fmla="*/ 2147483647 w 117"/>
                <a:gd name="T63" fmla="*/ 2147483647 h 115"/>
                <a:gd name="T64" fmla="*/ 2147483647 w 117"/>
                <a:gd name="T65" fmla="*/ 2147483647 h 115"/>
                <a:gd name="T66" fmla="*/ 2147483647 w 117"/>
                <a:gd name="T67" fmla="*/ 2147483647 h 115"/>
                <a:gd name="T68" fmla="*/ 2147483647 w 117"/>
                <a:gd name="T69" fmla="*/ 2147483647 h 115"/>
                <a:gd name="T70" fmla="*/ 2147483647 w 117"/>
                <a:gd name="T71" fmla="*/ 2147483647 h 115"/>
                <a:gd name="T72" fmla="*/ 2147483647 w 117"/>
                <a:gd name="T73" fmla="*/ 2147483647 h 115"/>
                <a:gd name="T74" fmla="*/ 2147483647 w 117"/>
                <a:gd name="T75" fmla="*/ 2147483647 h 115"/>
                <a:gd name="T76" fmla="*/ 2147483647 w 117"/>
                <a:gd name="T77" fmla="*/ 2147483647 h 115"/>
                <a:gd name="T78" fmla="*/ 2147483647 w 117"/>
                <a:gd name="T79" fmla="*/ 2147483647 h 1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7"/>
                <a:gd name="T121" fmla="*/ 0 h 115"/>
                <a:gd name="T122" fmla="*/ 117 w 117"/>
                <a:gd name="T123" fmla="*/ 115 h 1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7" h="115">
                  <a:moveTo>
                    <a:pt x="117" y="27"/>
                  </a:moveTo>
                  <a:lnTo>
                    <a:pt x="114" y="27"/>
                  </a:lnTo>
                  <a:lnTo>
                    <a:pt x="112" y="27"/>
                  </a:lnTo>
                  <a:lnTo>
                    <a:pt x="110" y="24"/>
                  </a:lnTo>
                  <a:lnTo>
                    <a:pt x="108" y="22"/>
                  </a:lnTo>
                  <a:lnTo>
                    <a:pt x="105" y="22"/>
                  </a:lnTo>
                  <a:lnTo>
                    <a:pt x="105" y="19"/>
                  </a:lnTo>
                  <a:lnTo>
                    <a:pt x="103" y="13"/>
                  </a:lnTo>
                  <a:lnTo>
                    <a:pt x="101" y="11"/>
                  </a:lnTo>
                  <a:lnTo>
                    <a:pt x="98" y="11"/>
                  </a:lnTo>
                  <a:lnTo>
                    <a:pt x="96" y="8"/>
                  </a:lnTo>
                  <a:lnTo>
                    <a:pt x="94" y="5"/>
                  </a:lnTo>
                  <a:lnTo>
                    <a:pt x="92" y="5"/>
                  </a:lnTo>
                  <a:lnTo>
                    <a:pt x="87" y="8"/>
                  </a:lnTo>
                  <a:lnTo>
                    <a:pt x="85" y="5"/>
                  </a:lnTo>
                  <a:lnTo>
                    <a:pt x="82" y="5"/>
                  </a:lnTo>
                  <a:lnTo>
                    <a:pt x="78" y="2"/>
                  </a:lnTo>
                  <a:lnTo>
                    <a:pt x="73" y="2"/>
                  </a:lnTo>
                  <a:lnTo>
                    <a:pt x="71" y="0"/>
                  </a:lnTo>
                  <a:lnTo>
                    <a:pt x="62" y="0"/>
                  </a:lnTo>
                  <a:lnTo>
                    <a:pt x="50" y="2"/>
                  </a:lnTo>
                  <a:lnTo>
                    <a:pt x="48" y="5"/>
                  </a:lnTo>
                  <a:lnTo>
                    <a:pt x="46" y="5"/>
                  </a:lnTo>
                  <a:lnTo>
                    <a:pt x="43" y="8"/>
                  </a:lnTo>
                  <a:lnTo>
                    <a:pt x="41" y="11"/>
                  </a:lnTo>
                  <a:lnTo>
                    <a:pt x="37" y="16"/>
                  </a:lnTo>
                  <a:lnTo>
                    <a:pt x="32" y="19"/>
                  </a:lnTo>
                  <a:lnTo>
                    <a:pt x="30" y="27"/>
                  </a:lnTo>
                  <a:lnTo>
                    <a:pt x="25" y="35"/>
                  </a:lnTo>
                  <a:lnTo>
                    <a:pt x="23" y="38"/>
                  </a:lnTo>
                  <a:lnTo>
                    <a:pt x="20" y="38"/>
                  </a:lnTo>
                  <a:lnTo>
                    <a:pt x="16" y="38"/>
                  </a:lnTo>
                  <a:lnTo>
                    <a:pt x="14" y="41"/>
                  </a:lnTo>
                  <a:lnTo>
                    <a:pt x="14" y="44"/>
                  </a:lnTo>
                  <a:lnTo>
                    <a:pt x="16" y="46"/>
                  </a:lnTo>
                  <a:lnTo>
                    <a:pt x="18" y="49"/>
                  </a:lnTo>
                  <a:lnTo>
                    <a:pt x="18" y="52"/>
                  </a:lnTo>
                  <a:lnTo>
                    <a:pt x="16" y="55"/>
                  </a:lnTo>
                  <a:lnTo>
                    <a:pt x="11" y="57"/>
                  </a:lnTo>
                  <a:lnTo>
                    <a:pt x="7" y="60"/>
                  </a:lnTo>
                  <a:lnTo>
                    <a:pt x="4" y="65"/>
                  </a:lnTo>
                  <a:lnTo>
                    <a:pt x="2" y="79"/>
                  </a:lnTo>
                  <a:lnTo>
                    <a:pt x="0" y="93"/>
                  </a:lnTo>
                  <a:lnTo>
                    <a:pt x="0" y="98"/>
                  </a:lnTo>
                  <a:lnTo>
                    <a:pt x="0" y="101"/>
                  </a:lnTo>
                  <a:lnTo>
                    <a:pt x="4" y="109"/>
                  </a:lnTo>
                  <a:lnTo>
                    <a:pt x="9" y="109"/>
                  </a:lnTo>
                  <a:lnTo>
                    <a:pt x="16" y="109"/>
                  </a:lnTo>
                  <a:lnTo>
                    <a:pt x="20" y="109"/>
                  </a:lnTo>
                  <a:lnTo>
                    <a:pt x="25" y="115"/>
                  </a:lnTo>
                  <a:lnTo>
                    <a:pt x="27" y="109"/>
                  </a:lnTo>
                  <a:lnTo>
                    <a:pt x="25" y="104"/>
                  </a:lnTo>
                  <a:lnTo>
                    <a:pt x="25" y="98"/>
                  </a:lnTo>
                  <a:lnTo>
                    <a:pt x="25" y="90"/>
                  </a:lnTo>
                  <a:lnTo>
                    <a:pt x="27" y="82"/>
                  </a:lnTo>
                  <a:lnTo>
                    <a:pt x="34" y="79"/>
                  </a:lnTo>
                  <a:lnTo>
                    <a:pt x="39" y="74"/>
                  </a:lnTo>
                  <a:lnTo>
                    <a:pt x="41" y="60"/>
                  </a:lnTo>
                  <a:lnTo>
                    <a:pt x="43" y="46"/>
                  </a:lnTo>
                  <a:lnTo>
                    <a:pt x="46" y="49"/>
                  </a:lnTo>
                  <a:lnTo>
                    <a:pt x="48" y="46"/>
                  </a:lnTo>
                  <a:lnTo>
                    <a:pt x="50" y="46"/>
                  </a:lnTo>
                  <a:lnTo>
                    <a:pt x="53" y="46"/>
                  </a:lnTo>
                  <a:lnTo>
                    <a:pt x="55" y="44"/>
                  </a:lnTo>
                  <a:lnTo>
                    <a:pt x="59" y="41"/>
                  </a:lnTo>
                  <a:lnTo>
                    <a:pt x="64" y="41"/>
                  </a:lnTo>
                  <a:lnTo>
                    <a:pt x="69" y="35"/>
                  </a:lnTo>
                  <a:lnTo>
                    <a:pt x="73" y="33"/>
                  </a:lnTo>
                  <a:lnTo>
                    <a:pt x="78" y="33"/>
                  </a:lnTo>
                  <a:lnTo>
                    <a:pt x="80" y="33"/>
                  </a:lnTo>
                  <a:lnTo>
                    <a:pt x="85" y="38"/>
                  </a:lnTo>
                  <a:lnTo>
                    <a:pt x="92" y="38"/>
                  </a:lnTo>
                  <a:lnTo>
                    <a:pt x="96" y="46"/>
                  </a:lnTo>
                  <a:lnTo>
                    <a:pt x="103" y="55"/>
                  </a:lnTo>
                  <a:lnTo>
                    <a:pt x="105" y="57"/>
                  </a:lnTo>
                  <a:lnTo>
                    <a:pt x="108" y="55"/>
                  </a:lnTo>
                  <a:lnTo>
                    <a:pt x="108" y="46"/>
                  </a:lnTo>
                  <a:lnTo>
                    <a:pt x="112" y="38"/>
                  </a:lnTo>
                  <a:lnTo>
                    <a:pt x="114" y="33"/>
                  </a:lnTo>
                  <a:lnTo>
                    <a:pt x="117" y="27"/>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01" name="Freeform 61"/>
            <p:cNvSpPr>
              <a:spLocks noChangeAspect="1"/>
            </p:cNvSpPr>
            <p:nvPr/>
          </p:nvSpPr>
          <p:spPr bwMode="auto">
            <a:xfrm rot="9246">
              <a:off x="-1437" y="3623"/>
              <a:ext cx="143" cy="134"/>
            </a:xfrm>
            <a:custGeom>
              <a:avLst/>
              <a:gdLst>
                <a:gd name="T0" fmla="*/ 2147483647 w 78"/>
                <a:gd name="T1" fmla="*/ 2147483647 h 96"/>
                <a:gd name="T2" fmla="*/ 2147483647 w 78"/>
                <a:gd name="T3" fmla="*/ 2147483647 h 96"/>
                <a:gd name="T4" fmla="*/ 2147483647 w 78"/>
                <a:gd name="T5" fmla="*/ 2147483647 h 96"/>
                <a:gd name="T6" fmla="*/ 2147483647 w 78"/>
                <a:gd name="T7" fmla="*/ 2147483647 h 96"/>
                <a:gd name="T8" fmla="*/ 2147483647 w 78"/>
                <a:gd name="T9" fmla="*/ 2147483647 h 96"/>
                <a:gd name="T10" fmla="*/ 2147483647 w 78"/>
                <a:gd name="T11" fmla="*/ 2147483647 h 96"/>
                <a:gd name="T12" fmla="*/ 2147483647 w 78"/>
                <a:gd name="T13" fmla="*/ 2147483647 h 96"/>
                <a:gd name="T14" fmla="*/ 2147483647 w 78"/>
                <a:gd name="T15" fmla="*/ 2147483647 h 96"/>
                <a:gd name="T16" fmla="*/ 2147483647 w 78"/>
                <a:gd name="T17" fmla="*/ 2147483647 h 96"/>
                <a:gd name="T18" fmla="*/ 2147483647 w 78"/>
                <a:gd name="T19" fmla="*/ 2147483647 h 96"/>
                <a:gd name="T20" fmla="*/ 2147483647 w 78"/>
                <a:gd name="T21" fmla="*/ 2147483647 h 96"/>
                <a:gd name="T22" fmla="*/ 2147483647 w 78"/>
                <a:gd name="T23" fmla="*/ 2147483647 h 96"/>
                <a:gd name="T24" fmla="*/ 2147483647 w 78"/>
                <a:gd name="T25" fmla="*/ 2147483647 h 96"/>
                <a:gd name="T26" fmla="*/ 2147483647 w 78"/>
                <a:gd name="T27" fmla="*/ 2147483647 h 96"/>
                <a:gd name="T28" fmla="*/ 2147483647 w 78"/>
                <a:gd name="T29" fmla="*/ 2147483647 h 96"/>
                <a:gd name="T30" fmla="*/ 2147483647 w 78"/>
                <a:gd name="T31" fmla="*/ 1358311026 h 96"/>
                <a:gd name="T32" fmla="*/ 2147483647 w 78"/>
                <a:gd name="T33" fmla="*/ 0 h 96"/>
                <a:gd name="T34" fmla="*/ 2147483647 w 78"/>
                <a:gd name="T35" fmla="*/ 1358311026 h 96"/>
                <a:gd name="T36" fmla="*/ 2147483647 w 78"/>
                <a:gd name="T37" fmla="*/ 1358311026 h 96"/>
                <a:gd name="T38" fmla="*/ 2147483647 w 78"/>
                <a:gd name="T39" fmla="*/ 2147483647 h 96"/>
                <a:gd name="T40" fmla="*/ 2147483647 w 78"/>
                <a:gd name="T41" fmla="*/ 2147483647 h 96"/>
                <a:gd name="T42" fmla="*/ 2147483647 w 78"/>
                <a:gd name="T43" fmla="*/ 2147483647 h 96"/>
                <a:gd name="T44" fmla="*/ 2147483647 w 78"/>
                <a:gd name="T45" fmla="*/ 2147483647 h 96"/>
                <a:gd name="T46" fmla="*/ 2147483647 w 78"/>
                <a:gd name="T47" fmla="*/ 2147483647 h 96"/>
                <a:gd name="T48" fmla="*/ 2147483647 w 78"/>
                <a:gd name="T49" fmla="*/ 2147483647 h 96"/>
                <a:gd name="T50" fmla="*/ 2147483647 w 78"/>
                <a:gd name="T51" fmla="*/ 2147483647 h 96"/>
                <a:gd name="T52" fmla="*/ 2147483647 w 78"/>
                <a:gd name="T53" fmla="*/ 2147483647 h 96"/>
                <a:gd name="T54" fmla="*/ 2147483647 w 78"/>
                <a:gd name="T55" fmla="*/ 2147483647 h 96"/>
                <a:gd name="T56" fmla="*/ 0 w 78"/>
                <a:gd name="T57" fmla="*/ 2147483647 h 96"/>
                <a:gd name="T58" fmla="*/ 2147483647 w 78"/>
                <a:gd name="T59" fmla="*/ 2147483647 h 96"/>
                <a:gd name="T60" fmla="*/ 2147483647 w 78"/>
                <a:gd name="T61" fmla="*/ 2147483647 h 96"/>
                <a:gd name="T62" fmla="*/ 2147483647 w 78"/>
                <a:gd name="T63" fmla="*/ 2147483647 h 96"/>
                <a:gd name="T64" fmla="*/ 2147483647 w 78"/>
                <a:gd name="T65" fmla="*/ 2147483647 h 96"/>
                <a:gd name="T66" fmla="*/ 2147483647 w 78"/>
                <a:gd name="T67" fmla="*/ 2147483647 h 96"/>
                <a:gd name="T68" fmla="*/ 2147483647 w 78"/>
                <a:gd name="T69" fmla="*/ 2147483647 h 96"/>
                <a:gd name="T70" fmla="*/ 2147483647 w 78"/>
                <a:gd name="T71" fmla="*/ 2147483647 h 96"/>
                <a:gd name="T72" fmla="*/ 2147483647 w 7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96"/>
                <a:gd name="T113" fmla="*/ 78 w 7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96">
                  <a:moveTo>
                    <a:pt x="23" y="96"/>
                  </a:moveTo>
                  <a:lnTo>
                    <a:pt x="25" y="93"/>
                  </a:lnTo>
                  <a:lnTo>
                    <a:pt x="25" y="87"/>
                  </a:lnTo>
                  <a:lnTo>
                    <a:pt x="27" y="87"/>
                  </a:lnTo>
                  <a:lnTo>
                    <a:pt x="30" y="85"/>
                  </a:lnTo>
                  <a:lnTo>
                    <a:pt x="32" y="82"/>
                  </a:lnTo>
                  <a:lnTo>
                    <a:pt x="39" y="79"/>
                  </a:lnTo>
                  <a:lnTo>
                    <a:pt x="41" y="76"/>
                  </a:lnTo>
                  <a:lnTo>
                    <a:pt x="46" y="76"/>
                  </a:lnTo>
                  <a:lnTo>
                    <a:pt x="48" y="76"/>
                  </a:lnTo>
                  <a:lnTo>
                    <a:pt x="50" y="74"/>
                  </a:lnTo>
                  <a:lnTo>
                    <a:pt x="50" y="71"/>
                  </a:lnTo>
                  <a:lnTo>
                    <a:pt x="50" y="63"/>
                  </a:lnTo>
                  <a:lnTo>
                    <a:pt x="55" y="55"/>
                  </a:lnTo>
                  <a:lnTo>
                    <a:pt x="55" y="52"/>
                  </a:lnTo>
                  <a:lnTo>
                    <a:pt x="57" y="49"/>
                  </a:lnTo>
                  <a:lnTo>
                    <a:pt x="60" y="46"/>
                  </a:lnTo>
                  <a:lnTo>
                    <a:pt x="62" y="44"/>
                  </a:lnTo>
                  <a:lnTo>
                    <a:pt x="64" y="44"/>
                  </a:lnTo>
                  <a:lnTo>
                    <a:pt x="66" y="44"/>
                  </a:lnTo>
                  <a:lnTo>
                    <a:pt x="69" y="46"/>
                  </a:lnTo>
                  <a:lnTo>
                    <a:pt x="71" y="44"/>
                  </a:lnTo>
                  <a:lnTo>
                    <a:pt x="73" y="41"/>
                  </a:lnTo>
                  <a:lnTo>
                    <a:pt x="76" y="38"/>
                  </a:lnTo>
                  <a:lnTo>
                    <a:pt x="78" y="33"/>
                  </a:lnTo>
                  <a:lnTo>
                    <a:pt x="76" y="30"/>
                  </a:lnTo>
                  <a:lnTo>
                    <a:pt x="71" y="30"/>
                  </a:lnTo>
                  <a:lnTo>
                    <a:pt x="69" y="30"/>
                  </a:lnTo>
                  <a:lnTo>
                    <a:pt x="64" y="24"/>
                  </a:lnTo>
                  <a:lnTo>
                    <a:pt x="60" y="22"/>
                  </a:lnTo>
                  <a:lnTo>
                    <a:pt x="62" y="13"/>
                  </a:lnTo>
                  <a:lnTo>
                    <a:pt x="62" y="2"/>
                  </a:lnTo>
                  <a:lnTo>
                    <a:pt x="60" y="0"/>
                  </a:lnTo>
                  <a:lnTo>
                    <a:pt x="57" y="0"/>
                  </a:lnTo>
                  <a:lnTo>
                    <a:pt x="53" y="2"/>
                  </a:lnTo>
                  <a:lnTo>
                    <a:pt x="50" y="2"/>
                  </a:lnTo>
                  <a:lnTo>
                    <a:pt x="46" y="2"/>
                  </a:lnTo>
                  <a:lnTo>
                    <a:pt x="39" y="2"/>
                  </a:lnTo>
                  <a:lnTo>
                    <a:pt x="37" y="2"/>
                  </a:lnTo>
                  <a:lnTo>
                    <a:pt x="34" y="5"/>
                  </a:lnTo>
                  <a:lnTo>
                    <a:pt x="32" y="8"/>
                  </a:lnTo>
                  <a:lnTo>
                    <a:pt x="30" y="8"/>
                  </a:lnTo>
                  <a:lnTo>
                    <a:pt x="25" y="11"/>
                  </a:lnTo>
                  <a:lnTo>
                    <a:pt x="25" y="13"/>
                  </a:lnTo>
                  <a:lnTo>
                    <a:pt x="23" y="16"/>
                  </a:lnTo>
                  <a:lnTo>
                    <a:pt x="21" y="19"/>
                  </a:lnTo>
                  <a:lnTo>
                    <a:pt x="21" y="22"/>
                  </a:lnTo>
                  <a:lnTo>
                    <a:pt x="21" y="27"/>
                  </a:lnTo>
                  <a:lnTo>
                    <a:pt x="21" y="30"/>
                  </a:lnTo>
                  <a:lnTo>
                    <a:pt x="18" y="33"/>
                  </a:lnTo>
                  <a:lnTo>
                    <a:pt x="14" y="35"/>
                  </a:lnTo>
                  <a:lnTo>
                    <a:pt x="11" y="35"/>
                  </a:lnTo>
                  <a:lnTo>
                    <a:pt x="9" y="33"/>
                  </a:lnTo>
                  <a:lnTo>
                    <a:pt x="11" y="30"/>
                  </a:lnTo>
                  <a:lnTo>
                    <a:pt x="9" y="30"/>
                  </a:lnTo>
                  <a:lnTo>
                    <a:pt x="7" y="30"/>
                  </a:lnTo>
                  <a:lnTo>
                    <a:pt x="5" y="30"/>
                  </a:lnTo>
                  <a:lnTo>
                    <a:pt x="0" y="35"/>
                  </a:lnTo>
                  <a:lnTo>
                    <a:pt x="0" y="41"/>
                  </a:lnTo>
                  <a:lnTo>
                    <a:pt x="2" y="44"/>
                  </a:lnTo>
                  <a:lnTo>
                    <a:pt x="9" y="44"/>
                  </a:lnTo>
                  <a:lnTo>
                    <a:pt x="16" y="46"/>
                  </a:lnTo>
                  <a:lnTo>
                    <a:pt x="18" y="46"/>
                  </a:lnTo>
                  <a:lnTo>
                    <a:pt x="21" y="49"/>
                  </a:lnTo>
                  <a:lnTo>
                    <a:pt x="23" y="52"/>
                  </a:lnTo>
                  <a:lnTo>
                    <a:pt x="21" y="60"/>
                  </a:lnTo>
                  <a:lnTo>
                    <a:pt x="21" y="68"/>
                  </a:lnTo>
                  <a:lnTo>
                    <a:pt x="18" y="71"/>
                  </a:lnTo>
                  <a:lnTo>
                    <a:pt x="16" y="76"/>
                  </a:lnTo>
                  <a:lnTo>
                    <a:pt x="16" y="82"/>
                  </a:lnTo>
                  <a:lnTo>
                    <a:pt x="21" y="87"/>
                  </a:lnTo>
                  <a:lnTo>
                    <a:pt x="21" y="90"/>
                  </a:lnTo>
                  <a:lnTo>
                    <a:pt x="23" y="93"/>
                  </a:lnTo>
                  <a:lnTo>
                    <a:pt x="23" y="9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02" name="Freeform 62"/>
            <p:cNvSpPr>
              <a:spLocks noChangeAspect="1"/>
            </p:cNvSpPr>
            <p:nvPr/>
          </p:nvSpPr>
          <p:spPr bwMode="auto">
            <a:xfrm rot="9246">
              <a:off x="-1437" y="3623"/>
              <a:ext cx="143" cy="134"/>
            </a:xfrm>
            <a:custGeom>
              <a:avLst/>
              <a:gdLst>
                <a:gd name="T0" fmla="*/ 2147483647 w 78"/>
                <a:gd name="T1" fmla="*/ 2147483647 h 96"/>
                <a:gd name="T2" fmla="*/ 2147483647 w 78"/>
                <a:gd name="T3" fmla="*/ 2147483647 h 96"/>
                <a:gd name="T4" fmla="*/ 2147483647 w 78"/>
                <a:gd name="T5" fmla="*/ 2147483647 h 96"/>
                <a:gd name="T6" fmla="*/ 2147483647 w 78"/>
                <a:gd name="T7" fmla="*/ 2147483647 h 96"/>
                <a:gd name="T8" fmla="*/ 2147483647 w 78"/>
                <a:gd name="T9" fmla="*/ 2147483647 h 96"/>
                <a:gd name="T10" fmla="*/ 2147483647 w 78"/>
                <a:gd name="T11" fmla="*/ 2147483647 h 96"/>
                <a:gd name="T12" fmla="*/ 2147483647 w 78"/>
                <a:gd name="T13" fmla="*/ 2147483647 h 96"/>
                <a:gd name="T14" fmla="*/ 2147483647 w 78"/>
                <a:gd name="T15" fmla="*/ 2147483647 h 96"/>
                <a:gd name="T16" fmla="*/ 2147483647 w 78"/>
                <a:gd name="T17" fmla="*/ 2147483647 h 96"/>
                <a:gd name="T18" fmla="*/ 2147483647 w 78"/>
                <a:gd name="T19" fmla="*/ 2147483647 h 96"/>
                <a:gd name="T20" fmla="*/ 2147483647 w 78"/>
                <a:gd name="T21" fmla="*/ 2147483647 h 96"/>
                <a:gd name="T22" fmla="*/ 2147483647 w 78"/>
                <a:gd name="T23" fmla="*/ 2147483647 h 96"/>
                <a:gd name="T24" fmla="*/ 2147483647 w 78"/>
                <a:gd name="T25" fmla="*/ 2147483647 h 96"/>
                <a:gd name="T26" fmla="*/ 2147483647 w 78"/>
                <a:gd name="T27" fmla="*/ 2147483647 h 96"/>
                <a:gd name="T28" fmla="*/ 2147483647 w 78"/>
                <a:gd name="T29" fmla="*/ 2147483647 h 96"/>
                <a:gd name="T30" fmla="*/ 2147483647 w 78"/>
                <a:gd name="T31" fmla="*/ 1358311026 h 96"/>
                <a:gd name="T32" fmla="*/ 2147483647 w 78"/>
                <a:gd name="T33" fmla="*/ 0 h 96"/>
                <a:gd name="T34" fmla="*/ 2147483647 w 78"/>
                <a:gd name="T35" fmla="*/ 1358311026 h 96"/>
                <a:gd name="T36" fmla="*/ 2147483647 w 78"/>
                <a:gd name="T37" fmla="*/ 1358311026 h 96"/>
                <a:gd name="T38" fmla="*/ 2147483647 w 78"/>
                <a:gd name="T39" fmla="*/ 2147483647 h 96"/>
                <a:gd name="T40" fmla="*/ 2147483647 w 78"/>
                <a:gd name="T41" fmla="*/ 2147483647 h 96"/>
                <a:gd name="T42" fmla="*/ 2147483647 w 78"/>
                <a:gd name="T43" fmla="*/ 2147483647 h 96"/>
                <a:gd name="T44" fmla="*/ 2147483647 w 78"/>
                <a:gd name="T45" fmla="*/ 2147483647 h 96"/>
                <a:gd name="T46" fmla="*/ 2147483647 w 78"/>
                <a:gd name="T47" fmla="*/ 2147483647 h 96"/>
                <a:gd name="T48" fmla="*/ 2147483647 w 78"/>
                <a:gd name="T49" fmla="*/ 2147483647 h 96"/>
                <a:gd name="T50" fmla="*/ 2147483647 w 78"/>
                <a:gd name="T51" fmla="*/ 2147483647 h 96"/>
                <a:gd name="T52" fmla="*/ 2147483647 w 78"/>
                <a:gd name="T53" fmla="*/ 2147483647 h 96"/>
                <a:gd name="T54" fmla="*/ 2147483647 w 78"/>
                <a:gd name="T55" fmla="*/ 2147483647 h 96"/>
                <a:gd name="T56" fmla="*/ 0 w 78"/>
                <a:gd name="T57" fmla="*/ 2147483647 h 96"/>
                <a:gd name="T58" fmla="*/ 2147483647 w 78"/>
                <a:gd name="T59" fmla="*/ 2147483647 h 96"/>
                <a:gd name="T60" fmla="*/ 2147483647 w 78"/>
                <a:gd name="T61" fmla="*/ 2147483647 h 96"/>
                <a:gd name="T62" fmla="*/ 2147483647 w 78"/>
                <a:gd name="T63" fmla="*/ 2147483647 h 96"/>
                <a:gd name="T64" fmla="*/ 2147483647 w 78"/>
                <a:gd name="T65" fmla="*/ 2147483647 h 96"/>
                <a:gd name="T66" fmla="*/ 2147483647 w 78"/>
                <a:gd name="T67" fmla="*/ 2147483647 h 96"/>
                <a:gd name="T68" fmla="*/ 2147483647 w 78"/>
                <a:gd name="T69" fmla="*/ 2147483647 h 96"/>
                <a:gd name="T70" fmla="*/ 2147483647 w 78"/>
                <a:gd name="T71" fmla="*/ 2147483647 h 96"/>
                <a:gd name="T72" fmla="*/ 2147483647 w 7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96"/>
                <a:gd name="T113" fmla="*/ 78 w 7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96">
                  <a:moveTo>
                    <a:pt x="23" y="96"/>
                  </a:moveTo>
                  <a:lnTo>
                    <a:pt x="25" y="93"/>
                  </a:lnTo>
                  <a:lnTo>
                    <a:pt x="25" y="87"/>
                  </a:lnTo>
                  <a:lnTo>
                    <a:pt x="27" y="87"/>
                  </a:lnTo>
                  <a:lnTo>
                    <a:pt x="30" y="85"/>
                  </a:lnTo>
                  <a:lnTo>
                    <a:pt x="32" y="82"/>
                  </a:lnTo>
                  <a:lnTo>
                    <a:pt x="39" y="79"/>
                  </a:lnTo>
                  <a:lnTo>
                    <a:pt x="41" y="76"/>
                  </a:lnTo>
                  <a:lnTo>
                    <a:pt x="46" y="76"/>
                  </a:lnTo>
                  <a:lnTo>
                    <a:pt x="48" y="76"/>
                  </a:lnTo>
                  <a:lnTo>
                    <a:pt x="50" y="74"/>
                  </a:lnTo>
                  <a:lnTo>
                    <a:pt x="50" y="71"/>
                  </a:lnTo>
                  <a:lnTo>
                    <a:pt x="50" y="63"/>
                  </a:lnTo>
                  <a:lnTo>
                    <a:pt x="55" y="55"/>
                  </a:lnTo>
                  <a:lnTo>
                    <a:pt x="55" y="52"/>
                  </a:lnTo>
                  <a:lnTo>
                    <a:pt x="57" y="49"/>
                  </a:lnTo>
                  <a:lnTo>
                    <a:pt x="60" y="46"/>
                  </a:lnTo>
                  <a:lnTo>
                    <a:pt x="62" y="44"/>
                  </a:lnTo>
                  <a:lnTo>
                    <a:pt x="64" y="44"/>
                  </a:lnTo>
                  <a:lnTo>
                    <a:pt x="66" y="44"/>
                  </a:lnTo>
                  <a:lnTo>
                    <a:pt x="69" y="46"/>
                  </a:lnTo>
                  <a:lnTo>
                    <a:pt x="71" y="44"/>
                  </a:lnTo>
                  <a:lnTo>
                    <a:pt x="73" y="41"/>
                  </a:lnTo>
                  <a:lnTo>
                    <a:pt x="76" y="38"/>
                  </a:lnTo>
                  <a:lnTo>
                    <a:pt x="78" y="33"/>
                  </a:lnTo>
                  <a:lnTo>
                    <a:pt x="76" y="30"/>
                  </a:lnTo>
                  <a:lnTo>
                    <a:pt x="71" y="30"/>
                  </a:lnTo>
                  <a:lnTo>
                    <a:pt x="69" y="30"/>
                  </a:lnTo>
                  <a:lnTo>
                    <a:pt x="64" y="24"/>
                  </a:lnTo>
                  <a:lnTo>
                    <a:pt x="60" y="22"/>
                  </a:lnTo>
                  <a:lnTo>
                    <a:pt x="62" y="13"/>
                  </a:lnTo>
                  <a:lnTo>
                    <a:pt x="62" y="2"/>
                  </a:lnTo>
                  <a:lnTo>
                    <a:pt x="60" y="0"/>
                  </a:lnTo>
                  <a:lnTo>
                    <a:pt x="57" y="0"/>
                  </a:lnTo>
                  <a:lnTo>
                    <a:pt x="53" y="2"/>
                  </a:lnTo>
                  <a:lnTo>
                    <a:pt x="50" y="2"/>
                  </a:lnTo>
                  <a:lnTo>
                    <a:pt x="46" y="2"/>
                  </a:lnTo>
                  <a:lnTo>
                    <a:pt x="39" y="2"/>
                  </a:lnTo>
                  <a:lnTo>
                    <a:pt x="37" y="2"/>
                  </a:lnTo>
                  <a:lnTo>
                    <a:pt x="34" y="5"/>
                  </a:lnTo>
                  <a:lnTo>
                    <a:pt x="32" y="8"/>
                  </a:lnTo>
                  <a:lnTo>
                    <a:pt x="30" y="8"/>
                  </a:lnTo>
                  <a:lnTo>
                    <a:pt x="25" y="11"/>
                  </a:lnTo>
                  <a:lnTo>
                    <a:pt x="25" y="13"/>
                  </a:lnTo>
                  <a:lnTo>
                    <a:pt x="23" y="16"/>
                  </a:lnTo>
                  <a:lnTo>
                    <a:pt x="21" y="19"/>
                  </a:lnTo>
                  <a:lnTo>
                    <a:pt x="21" y="22"/>
                  </a:lnTo>
                  <a:lnTo>
                    <a:pt x="21" y="27"/>
                  </a:lnTo>
                  <a:lnTo>
                    <a:pt x="21" y="30"/>
                  </a:lnTo>
                  <a:lnTo>
                    <a:pt x="18" y="33"/>
                  </a:lnTo>
                  <a:lnTo>
                    <a:pt x="14" y="35"/>
                  </a:lnTo>
                  <a:lnTo>
                    <a:pt x="11" y="35"/>
                  </a:lnTo>
                  <a:lnTo>
                    <a:pt x="9" y="33"/>
                  </a:lnTo>
                  <a:lnTo>
                    <a:pt x="11" y="30"/>
                  </a:lnTo>
                  <a:lnTo>
                    <a:pt x="9" y="30"/>
                  </a:lnTo>
                  <a:lnTo>
                    <a:pt x="7" y="30"/>
                  </a:lnTo>
                  <a:lnTo>
                    <a:pt x="5" y="30"/>
                  </a:lnTo>
                  <a:lnTo>
                    <a:pt x="0" y="35"/>
                  </a:lnTo>
                  <a:lnTo>
                    <a:pt x="0" y="41"/>
                  </a:lnTo>
                  <a:lnTo>
                    <a:pt x="2" y="44"/>
                  </a:lnTo>
                  <a:lnTo>
                    <a:pt x="9" y="44"/>
                  </a:lnTo>
                  <a:lnTo>
                    <a:pt x="16" y="46"/>
                  </a:lnTo>
                  <a:lnTo>
                    <a:pt x="18" y="46"/>
                  </a:lnTo>
                  <a:lnTo>
                    <a:pt x="21" y="49"/>
                  </a:lnTo>
                  <a:lnTo>
                    <a:pt x="23" y="52"/>
                  </a:lnTo>
                  <a:lnTo>
                    <a:pt x="21" y="60"/>
                  </a:lnTo>
                  <a:lnTo>
                    <a:pt x="21" y="68"/>
                  </a:lnTo>
                  <a:lnTo>
                    <a:pt x="18" y="71"/>
                  </a:lnTo>
                  <a:lnTo>
                    <a:pt x="16" y="76"/>
                  </a:lnTo>
                  <a:lnTo>
                    <a:pt x="16" y="82"/>
                  </a:lnTo>
                  <a:lnTo>
                    <a:pt x="21" y="87"/>
                  </a:lnTo>
                  <a:lnTo>
                    <a:pt x="21" y="90"/>
                  </a:lnTo>
                  <a:lnTo>
                    <a:pt x="23" y="93"/>
                  </a:lnTo>
                  <a:lnTo>
                    <a:pt x="23" y="9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03" name="Freeform 63"/>
            <p:cNvSpPr>
              <a:spLocks noChangeAspect="1"/>
            </p:cNvSpPr>
            <p:nvPr/>
          </p:nvSpPr>
          <p:spPr bwMode="auto">
            <a:xfrm rot="9246">
              <a:off x="-1528" y="3695"/>
              <a:ext cx="25" cy="26"/>
            </a:xfrm>
            <a:custGeom>
              <a:avLst/>
              <a:gdLst>
                <a:gd name="T0" fmla="*/ 2147483647 w 13"/>
                <a:gd name="T1" fmla="*/ 0 h 19"/>
                <a:gd name="T2" fmla="*/ 2147483647 w 13"/>
                <a:gd name="T3" fmla="*/ 1112744363 h 19"/>
                <a:gd name="T4" fmla="*/ 2147483647 w 13"/>
                <a:gd name="T5" fmla="*/ 1706855042 h 19"/>
                <a:gd name="T6" fmla="*/ 2147483647 w 13"/>
                <a:gd name="T7" fmla="*/ 2147483647 h 19"/>
                <a:gd name="T8" fmla="*/ 2147483647 w 13"/>
                <a:gd name="T9" fmla="*/ 2147483647 h 19"/>
                <a:gd name="T10" fmla="*/ 0 w 13"/>
                <a:gd name="T11" fmla="*/ 2147483647 h 19"/>
                <a:gd name="T12" fmla="*/ 2147483647 w 13"/>
                <a:gd name="T13" fmla="*/ 2147483647 h 19"/>
                <a:gd name="T14" fmla="*/ 2147483647 w 13"/>
                <a:gd name="T15" fmla="*/ 2147483647 h 19"/>
                <a:gd name="T16" fmla="*/ 2147483647 w 13"/>
                <a:gd name="T17" fmla="*/ 1706855042 h 19"/>
                <a:gd name="T18" fmla="*/ 2147483647 w 13"/>
                <a:gd name="T19" fmla="*/ 594232076 h 19"/>
                <a:gd name="T20" fmla="*/ 2147483647 w 13"/>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9"/>
                <a:gd name="T35" fmla="*/ 13 w 13"/>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9">
                  <a:moveTo>
                    <a:pt x="11" y="0"/>
                  </a:moveTo>
                  <a:lnTo>
                    <a:pt x="9" y="5"/>
                  </a:lnTo>
                  <a:lnTo>
                    <a:pt x="6" y="8"/>
                  </a:lnTo>
                  <a:lnTo>
                    <a:pt x="4" y="11"/>
                  </a:lnTo>
                  <a:lnTo>
                    <a:pt x="4" y="14"/>
                  </a:lnTo>
                  <a:lnTo>
                    <a:pt x="0" y="16"/>
                  </a:lnTo>
                  <a:lnTo>
                    <a:pt x="2" y="19"/>
                  </a:lnTo>
                  <a:lnTo>
                    <a:pt x="9" y="16"/>
                  </a:lnTo>
                  <a:lnTo>
                    <a:pt x="11" y="8"/>
                  </a:lnTo>
                  <a:lnTo>
                    <a:pt x="13" y="3"/>
                  </a:lnTo>
                  <a:lnTo>
                    <a:pt x="11"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04" name="Freeform 64"/>
            <p:cNvSpPr>
              <a:spLocks noChangeAspect="1"/>
            </p:cNvSpPr>
            <p:nvPr/>
          </p:nvSpPr>
          <p:spPr bwMode="auto">
            <a:xfrm rot="9246">
              <a:off x="-1528" y="3695"/>
              <a:ext cx="25" cy="26"/>
            </a:xfrm>
            <a:custGeom>
              <a:avLst/>
              <a:gdLst>
                <a:gd name="T0" fmla="*/ 2147483647 w 13"/>
                <a:gd name="T1" fmla="*/ 0 h 19"/>
                <a:gd name="T2" fmla="*/ 2147483647 w 13"/>
                <a:gd name="T3" fmla="*/ 1112744363 h 19"/>
                <a:gd name="T4" fmla="*/ 2147483647 w 13"/>
                <a:gd name="T5" fmla="*/ 1706855042 h 19"/>
                <a:gd name="T6" fmla="*/ 2147483647 w 13"/>
                <a:gd name="T7" fmla="*/ 2147483647 h 19"/>
                <a:gd name="T8" fmla="*/ 2147483647 w 13"/>
                <a:gd name="T9" fmla="*/ 2147483647 h 19"/>
                <a:gd name="T10" fmla="*/ 0 w 13"/>
                <a:gd name="T11" fmla="*/ 2147483647 h 19"/>
                <a:gd name="T12" fmla="*/ 2147483647 w 13"/>
                <a:gd name="T13" fmla="*/ 2147483647 h 19"/>
                <a:gd name="T14" fmla="*/ 2147483647 w 13"/>
                <a:gd name="T15" fmla="*/ 2147483647 h 19"/>
                <a:gd name="T16" fmla="*/ 2147483647 w 13"/>
                <a:gd name="T17" fmla="*/ 1706855042 h 19"/>
                <a:gd name="T18" fmla="*/ 2147483647 w 13"/>
                <a:gd name="T19" fmla="*/ 594232076 h 19"/>
                <a:gd name="T20" fmla="*/ 2147483647 w 13"/>
                <a:gd name="T21" fmla="*/ 0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9"/>
                <a:gd name="T35" fmla="*/ 13 w 13"/>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9">
                  <a:moveTo>
                    <a:pt x="11" y="0"/>
                  </a:moveTo>
                  <a:lnTo>
                    <a:pt x="9" y="5"/>
                  </a:lnTo>
                  <a:lnTo>
                    <a:pt x="6" y="8"/>
                  </a:lnTo>
                  <a:lnTo>
                    <a:pt x="4" y="11"/>
                  </a:lnTo>
                  <a:lnTo>
                    <a:pt x="4" y="14"/>
                  </a:lnTo>
                  <a:lnTo>
                    <a:pt x="0" y="16"/>
                  </a:lnTo>
                  <a:lnTo>
                    <a:pt x="2" y="19"/>
                  </a:lnTo>
                  <a:lnTo>
                    <a:pt x="9" y="16"/>
                  </a:lnTo>
                  <a:lnTo>
                    <a:pt x="11" y="8"/>
                  </a:lnTo>
                  <a:lnTo>
                    <a:pt x="13" y="3"/>
                  </a:lnTo>
                  <a:lnTo>
                    <a:pt x="11"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05" name="Freeform 65"/>
            <p:cNvSpPr>
              <a:spLocks noChangeAspect="1"/>
            </p:cNvSpPr>
            <p:nvPr/>
          </p:nvSpPr>
          <p:spPr bwMode="auto">
            <a:xfrm rot="9246">
              <a:off x="-1489" y="3631"/>
              <a:ext cx="14" cy="22"/>
            </a:xfrm>
            <a:custGeom>
              <a:avLst/>
              <a:gdLst>
                <a:gd name="T0" fmla="*/ 2147483647 w 7"/>
                <a:gd name="T1" fmla="*/ 0 h 17"/>
                <a:gd name="T2" fmla="*/ 0 w 7"/>
                <a:gd name="T3" fmla="*/ 18667402 h 17"/>
                <a:gd name="T4" fmla="*/ 0 w 7"/>
                <a:gd name="T5" fmla="*/ 40458045 h 17"/>
                <a:gd name="T6" fmla="*/ 0 w 7"/>
                <a:gd name="T7" fmla="*/ 52357470 h 17"/>
                <a:gd name="T8" fmla="*/ 2147483647 w 7"/>
                <a:gd name="T9" fmla="*/ 93447354 h 17"/>
                <a:gd name="T10" fmla="*/ 2147483647 w 7"/>
                <a:gd name="T11" fmla="*/ 113474991 h 17"/>
                <a:gd name="T12" fmla="*/ 2147483647 w 7"/>
                <a:gd name="T13" fmla="*/ 72209319 h 17"/>
                <a:gd name="T14" fmla="*/ 2147483647 w 7"/>
                <a:gd name="T15" fmla="*/ 52357470 h 17"/>
                <a:gd name="T16" fmla="*/ 2147483647 w 7"/>
                <a:gd name="T17" fmla="*/ 40458045 h 17"/>
                <a:gd name="T18" fmla="*/ 2147483647 w 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7"/>
                <a:gd name="T32" fmla="*/ 7 w 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7">
                  <a:moveTo>
                    <a:pt x="5" y="0"/>
                  </a:moveTo>
                  <a:lnTo>
                    <a:pt x="0" y="3"/>
                  </a:lnTo>
                  <a:lnTo>
                    <a:pt x="0" y="6"/>
                  </a:lnTo>
                  <a:lnTo>
                    <a:pt x="0" y="8"/>
                  </a:lnTo>
                  <a:lnTo>
                    <a:pt x="2" y="14"/>
                  </a:lnTo>
                  <a:lnTo>
                    <a:pt x="5" y="17"/>
                  </a:lnTo>
                  <a:lnTo>
                    <a:pt x="7" y="11"/>
                  </a:lnTo>
                  <a:lnTo>
                    <a:pt x="7" y="8"/>
                  </a:lnTo>
                  <a:lnTo>
                    <a:pt x="5" y="6"/>
                  </a:lnTo>
                  <a:lnTo>
                    <a:pt x="5"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06" name="Freeform 66"/>
            <p:cNvSpPr>
              <a:spLocks noChangeAspect="1"/>
            </p:cNvSpPr>
            <p:nvPr/>
          </p:nvSpPr>
          <p:spPr bwMode="auto">
            <a:xfrm rot="9246">
              <a:off x="-1489" y="3631"/>
              <a:ext cx="14" cy="22"/>
            </a:xfrm>
            <a:custGeom>
              <a:avLst/>
              <a:gdLst>
                <a:gd name="T0" fmla="*/ 2147483647 w 7"/>
                <a:gd name="T1" fmla="*/ 0 h 17"/>
                <a:gd name="T2" fmla="*/ 0 w 7"/>
                <a:gd name="T3" fmla="*/ 18667402 h 17"/>
                <a:gd name="T4" fmla="*/ 0 w 7"/>
                <a:gd name="T5" fmla="*/ 40458045 h 17"/>
                <a:gd name="T6" fmla="*/ 0 w 7"/>
                <a:gd name="T7" fmla="*/ 52357470 h 17"/>
                <a:gd name="T8" fmla="*/ 2147483647 w 7"/>
                <a:gd name="T9" fmla="*/ 93447354 h 17"/>
                <a:gd name="T10" fmla="*/ 2147483647 w 7"/>
                <a:gd name="T11" fmla="*/ 113474991 h 17"/>
                <a:gd name="T12" fmla="*/ 2147483647 w 7"/>
                <a:gd name="T13" fmla="*/ 72209319 h 17"/>
                <a:gd name="T14" fmla="*/ 2147483647 w 7"/>
                <a:gd name="T15" fmla="*/ 52357470 h 17"/>
                <a:gd name="T16" fmla="*/ 2147483647 w 7"/>
                <a:gd name="T17" fmla="*/ 40458045 h 17"/>
                <a:gd name="T18" fmla="*/ 2147483647 w 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7"/>
                <a:gd name="T32" fmla="*/ 7 w 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7">
                  <a:moveTo>
                    <a:pt x="5" y="0"/>
                  </a:moveTo>
                  <a:lnTo>
                    <a:pt x="0" y="3"/>
                  </a:lnTo>
                  <a:lnTo>
                    <a:pt x="0" y="6"/>
                  </a:lnTo>
                  <a:lnTo>
                    <a:pt x="0" y="8"/>
                  </a:lnTo>
                  <a:lnTo>
                    <a:pt x="2" y="14"/>
                  </a:lnTo>
                  <a:lnTo>
                    <a:pt x="5" y="17"/>
                  </a:lnTo>
                  <a:lnTo>
                    <a:pt x="7" y="11"/>
                  </a:lnTo>
                  <a:lnTo>
                    <a:pt x="7" y="8"/>
                  </a:lnTo>
                  <a:lnTo>
                    <a:pt x="5" y="6"/>
                  </a:lnTo>
                  <a:lnTo>
                    <a:pt x="5"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07" name="Freeform 67"/>
            <p:cNvSpPr>
              <a:spLocks noChangeAspect="1"/>
            </p:cNvSpPr>
            <p:nvPr/>
          </p:nvSpPr>
          <p:spPr bwMode="auto">
            <a:xfrm rot="9246">
              <a:off x="-1578" y="3729"/>
              <a:ext cx="23" cy="40"/>
            </a:xfrm>
            <a:custGeom>
              <a:avLst/>
              <a:gdLst>
                <a:gd name="T0" fmla="*/ 2147483647 w 12"/>
                <a:gd name="T1" fmla="*/ 2147483647 h 28"/>
                <a:gd name="T2" fmla="*/ 2147483647 w 12"/>
                <a:gd name="T3" fmla="*/ 2147483647 h 28"/>
                <a:gd name="T4" fmla="*/ 2147483647 w 12"/>
                <a:gd name="T5" fmla="*/ 2147483647 h 28"/>
                <a:gd name="T6" fmla="*/ 2147483647 w 12"/>
                <a:gd name="T7" fmla="*/ 2147483647 h 28"/>
                <a:gd name="T8" fmla="*/ 2147483647 w 12"/>
                <a:gd name="T9" fmla="*/ 0 h 28"/>
                <a:gd name="T10" fmla="*/ 2147483647 w 12"/>
                <a:gd name="T11" fmla="*/ 2147483647 h 28"/>
                <a:gd name="T12" fmla="*/ 2147483647 w 12"/>
                <a:gd name="T13" fmla="*/ 2147483647 h 28"/>
                <a:gd name="T14" fmla="*/ 2147483647 w 12"/>
                <a:gd name="T15" fmla="*/ 2147483647 h 28"/>
                <a:gd name="T16" fmla="*/ 2147483647 w 12"/>
                <a:gd name="T17" fmla="*/ 2147483647 h 28"/>
                <a:gd name="T18" fmla="*/ 0 w 12"/>
                <a:gd name="T19" fmla="*/ 2147483647 h 28"/>
                <a:gd name="T20" fmla="*/ 0 w 12"/>
                <a:gd name="T21" fmla="*/ 2147483647 h 28"/>
                <a:gd name="T22" fmla="*/ 0 w 12"/>
                <a:gd name="T23" fmla="*/ 2147483647 h 28"/>
                <a:gd name="T24" fmla="*/ 0 w 12"/>
                <a:gd name="T25" fmla="*/ 2147483647 h 28"/>
                <a:gd name="T26" fmla="*/ 2147483647 w 12"/>
                <a:gd name="T27" fmla="*/ 2147483647 h 28"/>
                <a:gd name="T28" fmla="*/ 2147483647 w 12"/>
                <a:gd name="T29" fmla="*/ 2147483647 h 28"/>
                <a:gd name="T30" fmla="*/ 2147483647 w 12"/>
                <a:gd name="T31" fmla="*/ 2147483647 h 28"/>
                <a:gd name="T32" fmla="*/ 2147483647 w 12"/>
                <a:gd name="T33" fmla="*/ 2147483647 h 28"/>
                <a:gd name="T34" fmla="*/ 2147483647 w 12"/>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28"/>
                <a:gd name="T56" fmla="*/ 12 w 12"/>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28">
                  <a:moveTo>
                    <a:pt x="12" y="14"/>
                  </a:moveTo>
                  <a:lnTo>
                    <a:pt x="9" y="14"/>
                  </a:lnTo>
                  <a:lnTo>
                    <a:pt x="7" y="14"/>
                  </a:lnTo>
                  <a:lnTo>
                    <a:pt x="9" y="6"/>
                  </a:lnTo>
                  <a:lnTo>
                    <a:pt x="7" y="0"/>
                  </a:lnTo>
                  <a:lnTo>
                    <a:pt x="5" y="6"/>
                  </a:lnTo>
                  <a:lnTo>
                    <a:pt x="5" y="11"/>
                  </a:lnTo>
                  <a:lnTo>
                    <a:pt x="5" y="14"/>
                  </a:lnTo>
                  <a:lnTo>
                    <a:pt x="2" y="17"/>
                  </a:lnTo>
                  <a:lnTo>
                    <a:pt x="0" y="20"/>
                  </a:lnTo>
                  <a:lnTo>
                    <a:pt x="0" y="22"/>
                  </a:lnTo>
                  <a:lnTo>
                    <a:pt x="0" y="25"/>
                  </a:lnTo>
                  <a:lnTo>
                    <a:pt x="0" y="28"/>
                  </a:lnTo>
                  <a:lnTo>
                    <a:pt x="2" y="28"/>
                  </a:lnTo>
                  <a:lnTo>
                    <a:pt x="2" y="25"/>
                  </a:lnTo>
                  <a:lnTo>
                    <a:pt x="5" y="22"/>
                  </a:lnTo>
                  <a:lnTo>
                    <a:pt x="7" y="20"/>
                  </a:lnTo>
                  <a:lnTo>
                    <a:pt x="12" y="1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08" name="Freeform 68"/>
            <p:cNvSpPr>
              <a:spLocks noChangeAspect="1"/>
            </p:cNvSpPr>
            <p:nvPr/>
          </p:nvSpPr>
          <p:spPr bwMode="auto">
            <a:xfrm rot="9246">
              <a:off x="-1578" y="3729"/>
              <a:ext cx="23" cy="40"/>
            </a:xfrm>
            <a:custGeom>
              <a:avLst/>
              <a:gdLst>
                <a:gd name="T0" fmla="*/ 2147483647 w 12"/>
                <a:gd name="T1" fmla="*/ 2147483647 h 28"/>
                <a:gd name="T2" fmla="*/ 2147483647 w 12"/>
                <a:gd name="T3" fmla="*/ 2147483647 h 28"/>
                <a:gd name="T4" fmla="*/ 2147483647 w 12"/>
                <a:gd name="T5" fmla="*/ 2147483647 h 28"/>
                <a:gd name="T6" fmla="*/ 2147483647 w 12"/>
                <a:gd name="T7" fmla="*/ 2147483647 h 28"/>
                <a:gd name="T8" fmla="*/ 2147483647 w 12"/>
                <a:gd name="T9" fmla="*/ 0 h 28"/>
                <a:gd name="T10" fmla="*/ 2147483647 w 12"/>
                <a:gd name="T11" fmla="*/ 2147483647 h 28"/>
                <a:gd name="T12" fmla="*/ 2147483647 w 12"/>
                <a:gd name="T13" fmla="*/ 2147483647 h 28"/>
                <a:gd name="T14" fmla="*/ 2147483647 w 12"/>
                <a:gd name="T15" fmla="*/ 2147483647 h 28"/>
                <a:gd name="T16" fmla="*/ 2147483647 w 12"/>
                <a:gd name="T17" fmla="*/ 2147483647 h 28"/>
                <a:gd name="T18" fmla="*/ 0 w 12"/>
                <a:gd name="T19" fmla="*/ 2147483647 h 28"/>
                <a:gd name="T20" fmla="*/ 0 w 12"/>
                <a:gd name="T21" fmla="*/ 2147483647 h 28"/>
                <a:gd name="T22" fmla="*/ 0 w 12"/>
                <a:gd name="T23" fmla="*/ 2147483647 h 28"/>
                <a:gd name="T24" fmla="*/ 0 w 12"/>
                <a:gd name="T25" fmla="*/ 2147483647 h 28"/>
                <a:gd name="T26" fmla="*/ 2147483647 w 12"/>
                <a:gd name="T27" fmla="*/ 2147483647 h 28"/>
                <a:gd name="T28" fmla="*/ 2147483647 w 12"/>
                <a:gd name="T29" fmla="*/ 2147483647 h 28"/>
                <a:gd name="T30" fmla="*/ 2147483647 w 12"/>
                <a:gd name="T31" fmla="*/ 2147483647 h 28"/>
                <a:gd name="T32" fmla="*/ 2147483647 w 12"/>
                <a:gd name="T33" fmla="*/ 2147483647 h 28"/>
                <a:gd name="T34" fmla="*/ 2147483647 w 12"/>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28"/>
                <a:gd name="T56" fmla="*/ 12 w 12"/>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28">
                  <a:moveTo>
                    <a:pt x="12" y="14"/>
                  </a:moveTo>
                  <a:lnTo>
                    <a:pt x="9" y="14"/>
                  </a:lnTo>
                  <a:lnTo>
                    <a:pt x="7" y="14"/>
                  </a:lnTo>
                  <a:lnTo>
                    <a:pt x="9" y="6"/>
                  </a:lnTo>
                  <a:lnTo>
                    <a:pt x="7" y="0"/>
                  </a:lnTo>
                  <a:lnTo>
                    <a:pt x="5" y="6"/>
                  </a:lnTo>
                  <a:lnTo>
                    <a:pt x="5" y="11"/>
                  </a:lnTo>
                  <a:lnTo>
                    <a:pt x="5" y="14"/>
                  </a:lnTo>
                  <a:lnTo>
                    <a:pt x="2" y="17"/>
                  </a:lnTo>
                  <a:lnTo>
                    <a:pt x="0" y="20"/>
                  </a:lnTo>
                  <a:lnTo>
                    <a:pt x="0" y="22"/>
                  </a:lnTo>
                  <a:lnTo>
                    <a:pt x="0" y="25"/>
                  </a:lnTo>
                  <a:lnTo>
                    <a:pt x="0" y="28"/>
                  </a:lnTo>
                  <a:lnTo>
                    <a:pt x="2" y="28"/>
                  </a:lnTo>
                  <a:lnTo>
                    <a:pt x="2" y="25"/>
                  </a:lnTo>
                  <a:lnTo>
                    <a:pt x="5" y="22"/>
                  </a:lnTo>
                  <a:lnTo>
                    <a:pt x="7" y="20"/>
                  </a:lnTo>
                  <a:lnTo>
                    <a:pt x="12" y="1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09" name="Freeform 69"/>
            <p:cNvSpPr>
              <a:spLocks noChangeAspect="1"/>
            </p:cNvSpPr>
            <p:nvPr/>
          </p:nvSpPr>
          <p:spPr bwMode="auto">
            <a:xfrm rot="9246">
              <a:off x="-1623" y="3771"/>
              <a:ext cx="30" cy="24"/>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2147483647 w 16"/>
                <a:gd name="T13" fmla="*/ 2147483647 h 16"/>
                <a:gd name="T14" fmla="*/ 2147483647 w 16"/>
                <a:gd name="T15" fmla="*/ 2147483647 h 16"/>
                <a:gd name="T16" fmla="*/ 2147483647 w 16"/>
                <a:gd name="T17" fmla="*/ 2147483647 h 16"/>
                <a:gd name="T18" fmla="*/ 2147483647 w 16"/>
                <a:gd name="T19" fmla="*/ 2147483647 h 16"/>
                <a:gd name="T20" fmla="*/ 2147483647 w 16"/>
                <a:gd name="T21" fmla="*/ 2147483647 h 16"/>
                <a:gd name="T22" fmla="*/ 0 w 16"/>
                <a:gd name="T23" fmla="*/ 2147483647 h 16"/>
                <a:gd name="T24" fmla="*/ 2147483647 w 16"/>
                <a:gd name="T25" fmla="*/ 2147483647 h 16"/>
                <a:gd name="T26" fmla="*/ 2147483647 w 16"/>
                <a:gd name="T27" fmla="*/ 2147483647 h 16"/>
                <a:gd name="T28" fmla="*/ 2147483647 w 16"/>
                <a:gd name="T29" fmla="*/ 2147483647 h 16"/>
                <a:gd name="T30" fmla="*/ 2147483647 w 16"/>
                <a:gd name="T31" fmla="*/ 0 h 16"/>
                <a:gd name="T32" fmla="*/ 2147483647 w 16"/>
                <a:gd name="T33" fmla="*/ 2147483647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6"/>
                <a:gd name="T53" fmla="*/ 16 w 1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6">
                  <a:moveTo>
                    <a:pt x="9" y="2"/>
                  </a:moveTo>
                  <a:lnTo>
                    <a:pt x="11" y="2"/>
                  </a:lnTo>
                  <a:lnTo>
                    <a:pt x="11" y="5"/>
                  </a:lnTo>
                  <a:lnTo>
                    <a:pt x="14" y="5"/>
                  </a:lnTo>
                  <a:lnTo>
                    <a:pt x="16" y="8"/>
                  </a:lnTo>
                  <a:lnTo>
                    <a:pt x="16" y="13"/>
                  </a:lnTo>
                  <a:lnTo>
                    <a:pt x="14" y="11"/>
                  </a:lnTo>
                  <a:lnTo>
                    <a:pt x="11" y="11"/>
                  </a:lnTo>
                  <a:lnTo>
                    <a:pt x="11" y="13"/>
                  </a:lnTo>
                  <a:lnTo>
                    <a:pt x="9" y="16"/>
                  </a:lnTo>
                  <a:lnTo>
                    <a:pt x="2" y="16"/>
                  </a:lnTo>
                  <a:lnTo>
                    <a:pt x="0" y="13"/>
                  </a:lnTo>
                  <a:lnTo>
                    <a:pt x="2" y="11"/>
                  </a:lnTo>
                  <a:lnTo>
                    <a:pt x="4" y="8"/>
                  </a:lnTo>
                  <a:lnTo>
                    <a:pt x="4" y="2"/>
                  </a:lnTo>
                  <a:lnTo>
                    <a:pt x="7" y="0"/>
                  </a:lnTo>
                  <a:lnTo>
                    <a:pt x="9" y="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10" name="Freeform 70"/>
            <p:cNvSpPr>
              <a:spLocks noChangeAspect="1"/>
            </p:cNvSpPr>
            <p:nvPr/>
          </p:nvSpPr>
          <p:spPr bwMode="auto">
            <a:xfrm rot="9246">
              <a:off x="-1623" y="3771"/>
              <a:ext cx="30" cy="24"/>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2147483647 w 16"/>
                <a:gd name="T13" fmla="*/ 2147483647 h 16"/>
                <a:gd name="T14" fmla="*/ 2147483647 w 16"/>
                <a:gd name="T15" fmla="*/ 2147483647 h 16"/>
                <a:gd name="T16" fmla="*/ 2147483647 w 16"/>
                <a:gd name="T17" fmla="*/ 2147483647 h 16"/>
                <a:gd name="T18" fmla="*/ 2147483647 w 16"/>
                <a:gd name="T19" fmla="*/ 2147483647 h 16"/>
                <a:gd name="T20" fmla="*/ 2147483647 w 16"/>
                <a:gd name="T21" fmla="*/ 2147483647 h 16"/>
                <a:gd name="T22" fmla="*/ 0 w 16"/>
                <a:gd name="T23" fmla="*/ 2147483647 h 16"/>
                <a:gd name="T24" fmla="*/ 2147483647 w 16"/>
                <a:gd name="T25" fmla="*/ 2147483647 h 16"/>
                <a:gd name="T26" fmla="*/ 2147483647 w 16"/>
                <a:gd name="T27" fmla="*/ 2147483647 h 16"/>
                <a:gd name="T28" fmla="*/ 2147483647 w 16"/>
                <a:gd name="T29" fmla="*/ 2147483647 h 16"/>
                <a:gd name="T30" fmla="*/ 2147483647 w 16"/>
                <a:gd name="T31" fmla="*/ 0 h 16"/>
                <a:gd name="T32" fmla="*/ 2147483647 w 16"/>
                <a:gd name="T33" fmla="*/ 2147483647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6"/>
                <a:gd name="T53" fmla="*/ 16 w 1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6">
                  <a:moveTo>
                    <a:pt x="9" y="2"/>
                  </a:moveTo>
                  <a:lnTo>
                    <a:pt x="11" y="2"/>
                  </a:lnTo>
                  <a:lnTo>
                    <a:pt x="11" y="5"/>
                  </a:lnTo>
                  <a:lnTo>
                    <a:pt x="14" y="5"/>
                  </a:lnTo>
                  <a:lnTo>
                    <a:pt x="16" y="8"/>
                  </a:lnTo>
                  <a:lnTo>
                    <a:pt x="16" y="13"/>
                  </a:lnTo>
                  <a:lnTo>
                    <a:pt x="14" y="11"/>
                  </a:lnTo>
                  <a:lnTo>
                    <a:pt x="11" y="11"/>
                  </a:lnTo>
                  <a:lnTo>
                    <a:pt x="11" y="13"/>
                  </a:lnTo>
                  <a:lnTo>
                    <a:pt x="9" y="16"/>
                  </a:lnTo>
                  <a:lnTo>
                    <a:pt x="2" y="16"/>
                  </a:lnTo>
                  <a:lnTo>
                    <a:pt x="0" y="13"/>
                  </a:lnTo>
                  <a:lnTo>
                    <a:pt x="2" y="11"/>
                  </a:lnTo>
                  <a:lnTo>
                    <a:pt x="4" y="8"/>
                  </a:lnTo>
                  <a:lnTo>
                    <a:pt x="4" y="2"/>
                  </a:lnTo>
                  <a:lnTo>
                    <a:pt x="7" y="0"/>
                  </a:lnTo>
                  <a:lnTo>
                    <a:pt x="9" y="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11" name="Freeform 71"/>
            <p:cNvSpPr>
              <a:spLocks noChangeAspect="1"/>
            </p:cNvSpPr>
            <p:nvPr/>
          </p:nvSpPr>
          <p:spPr bwMode="auto">
            <a:xfrm rot="9246">
              <a:off x="-1530" y="3511"/>
              <a:ext cx="21" cy="46"/>
            </a:xfrm>
            <a:custGeom>
              <a:avLst/>
              <a:gdLst>
                <a:gd name="T0" fmla="*/ 2147483647 w 12"/>
                <a:gd name="T1" fmla="*/ 2147483647 h 33"/>
                <a:gd name="T2" fmla="*/ 2147483647 w 12"/>
                <a:gd name="T3" fmla="*/ 1784295037 h 33"/>
                <a:gd name="T4" fmla="*/ 2147483647 w 12"/>
                <a:gd name="T5" fmla="*/ 0 h 33"/>
                <a:gd name="T6" fmla="*/ 2147483647 w 12"/>
                <a:gd name="T7" fmla="*/ 0 h 33"/>
                <a:gd name="T8" fmla="*/ 2147483647 w 12"/>
                <a:gd name="T9" fmla="*/ 1784295037 h 33"/>
                <a:gd name="T10" fmla="*/ 2147483647 w 12"/>
                <a:gd name="T11" fmla="*/ 2147483647 h 33"/>
                <a:gd name="T12" fmla="*/ 2147483647 w 12"/>
                <a:gd name="T13" fmla="*/ 2147483647 h 33"/>
                <a:gd name="T14" fmla="*/ 2147483647 w 12"/>
                <a:gd name="T15" fmla="*/ 2147483647 h 33"/>
                <a:gd name="T16" fmla="*/ 2147483647 w 12"/>
                <a:gd name="T17" fmla="*/ 2147483647 h 33"/>
                <a:gd name="T18" fmla="*/ 2147483647 w 12"/>
                <a:gd name="T19" fmla="*/ 2147483647 h 33"/>
                <a:gd name="T20" fmla="*/ 2147483647 w 12"/>
                <a:gd name="T21" fmla="*/ 2147483647 h 33"/>
                <a:gd name="T22" fmla="*/ 2147483647 w 12"/>
                <a:gd name="T23" fmla="*/ 2147483647 h 33"/>
                <a:gd name="T24" fmla="*/ 2147483647 w 12"/>
                <a:gd name="T25" fmla="*/ 2147483647 h 33"/>
                <a:gd name="T26" fmla="*/ 2147483647 w 12"/>
                <a:gd name="T27" fmla="*/ 2147483647 h 33"/>
                <a:gd name="T28" fmla="*/ 0 w 12"/>
                <a:gd name="T29" fmla="*/ 2147483647 h 33"/>
                <a:gd name="T30" fmla="*/ 0 w 12"/>
                <a:gd name="T31" fmla="*/ 2147483647 h 33"/>
                <a:gd name="T32" fmla="*/ 2147483647 w 12"/>
                <a:gd name="T33" fmla="*/ 2147483647 h 33"/>
                <a:gd name="T34" fmla="*/ 2147483647 w 12"/>
                <a:gd name="T35" fmla="*/ 2147483647 h 33"/>
                <a:gd name="T36" fmla="*/ 2147483647 w 12"/>
                <a:gd name="T37" fmla="*/ 2147483647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33"/>
                <a:gd name="T59" fmla="*/ 12 w 12"/>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33">
                  <a:moveTo>
                    <a:pt x="5" y="5"/>
                  </a:moveTo>
                  <a:lnTo>
                    <a:pt x="7" y="3"/>
                  </a:lnTo>
                  <a:lnTo>
                    <a:pt x="9" y="0"/>
                  </a:lnTo>
                  <a:lnTo>
                    <a:pt x="12" y="0"/>
                  </a:lnTo>
                  <a:lnTo>
                    <a:pt x="12" y="3"/>
                  </a:lnTo>
                  <a:lnTo>
                    <a:pt x="12" y="5"/>
                  </a:lnTo>
                  <a:lnTo>
                    <a:pt x="9" y="8"/>
                  </a:lnTo>
                  <a:lnTo>
                    <a:pt x="9" y="14"/>
                  </a:lnTo>
                  <a:lnTo>
                    <a:pt x="9" y="16"/>
                  </a:lnTo>
                  <a:lnTo>
                    <a:pt x="7" y="22"/>
                  </a:lnTo>
                  <a:lnTo>
                    <a:pt x="5" y="27"/>
                  </a:lnTo>
                  <a:lnTo>
                    <a:pt x="7" y="30"/>
                  </a:lnTo>
                  <a:lnTo>
                    <a:pt x="5" y="33"/>
                  </a:lnTo>
                  <a:lnTo>
                    <a:pt x="3" y="30"/>
                  </a:lnTo>
                  <a:lnTo>
                    <a:pt x="0" y="30"/>
                  </a:lnTo>
                  <a:lnTo>
                    <a:pt x="0" y="25"/>
                  </a:lnTo>
                  <a:lnTo>
                    <a:pt x="5" y="16"/>
                  </a:lnTo>
                  <a:lnTo>
                    <a:pt x="5" y="11"/>
                  </a:lnTo>
                  <a:lnTo>
                    <a:pt x="5" y="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12" name="Freeform 72"/>
            <p:cNvSpPr>
              <a:spLocks noChangeAspect="1"/>
            </p:cNvSpPr>
            <p:nvPr/>
          </p:nvSpPr>
          <p:spPr bwMode="auto">
            <a:xfrm rot="9246">
              <a:off x="-1530" y="3511"/>
              <a:ext cx="21" cy="46"/>
            </a:xfrm>
            <a:custGeom>
              <a:avLst/>
              <a:gdLst>
                <a:gd name="T0" fmla="*/ 2147483647 w 12"/>
                <a:gd name="T1" fmla="*/ 2147483647 h 33"/>
                <a:gd name="T2" fmla="*/ 2147483647 w 12"/>
                <a:gd name="T3" fmla="*/ 1784295037 h 33"/>
                <a:gd name="T4" fmla="*/ 2147483647 w 12"/>
                <a:gd name="T5" fmla="*/ 0 h 33"/>
                <a:gd name="T6" fmla="*/ 2147483647 w 12"/>
                <a:gd name="T7" fmla="*/ 0 h 33"/>
                <a:gd name="T8" fmla="*/ 2147483647 w 12"/>
                <a:gd name="T9" fmla="*/ 1784295037 h 33"/>
                <a:gd name="T10" fmla="*/ 2147483647 w 12"/>
                <a:gd name="T11" fmla="*/ 2147483647 h 33"/>
                <a:gd name="T12" fmla="*/ 2147483647 w 12"/>
                <a:gd name="T13" fmla="*/ 2147483647 h 33"/>
                <a:gd name="T14" fmla="*/ 2147483647 w 12"/>
                <a:gd name="T15" fmla="*/ 2147483647 h 33"/>
                <a:gd name="T16" fmla="*/ 2147483647 w 12"/>
                <a:gd name="T17" fmla="*/ 2147483647 h 33"/>
                <a:gd name="T18" fmla="*/ 2147483647 w 12"/>
                <a:gd name="T19" fmla="*/ 2147483647 h 33"/>
                <a:gd name="T20" fmla="*/ 2147483647 w 12"/>
                <a:gd name="T21" fmla="*/ 2147483647 h 33"/>
                <a:gd name="T22" fmla="*/ 2147483647 w 12"/>
                <a:gd name="T23" fmla="*/ 2147483647 h 33"/>
                <a:gd name="T24" fmla="*/ 2147483647 w 12"/>
                <a:gd name="T25" fmla="*/ 2147483647 h 33"/>
                <a:gd name="T26" fmla="*/ 2147483647 w 12"/>
                <a:gd name="T27" fmla="*/ 2147483647 h 33"/>
                <a:gd name="T28" fmla="*/ 0 w 12"/>
                <a:gd name="T29" fmla="*/ 2147483647 h 33"/>
                <a:gd name="T30" fmla="*/ 0 w 12"/>
                <a:gd name="T31" fmla="*/ 2147483647 h 33"/>
                <a:gd name="T32" fmla="*/ 2147483647 w 12"/>
                <a:gd name="T33" fmla="*/ 2147483647 h 33"/>
                <a:gd name="T34" fmla="*/ 2147483647 w 12"/>
                <a:gd name="T35" fmla="*/ 2147483647 h 33"/>
                <a:gd name="T36" fmla="*/ 2147483647 w 12"/>
                <a:gd name="T37" fmla="*/ 2147483647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33"/>
                <a:gd name="T59" fmla="*/ 12 w 12"/>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33">
                  <a:moveTo>
                    <a:pt x="5" y="5"/>
                  </a:moveTo>
                  <a:lnTo>
                    <a:pt x="7" y="3"/>
                  </a:lnTo>
                  <a:lnTo>
                    <a:pt x="9" y="0"/>
                  </a:lnTo>
                  <a:lnTo>
                    <a:pt x="12" y="0"/>
                  </a:lnTo>
                  <a:lnTo>
                    <a:pt x="12" y="3"/>
                  </a:lnTo>
                  <a:lnTo>
                    <a:pt x="12" y="5"/>
                  </a:lnTo>
                  <a:lnTo>
                    <a:pt x="9" y="8"/>
                  </a:lnTo>
                  <a:lnTo>
                    <a:pt x="9" y="14"/>
                  </a:lnTo>
                  <a:lnTo>
                    <a:pt x="9" y="16"/>
                  </a:lnTo>
                  <a:lnTo>
                    <a:pt x="7" y="22"/>
                  </a:lnTo>
                  <a:lnTo>
                    <a:pt x="5" y="27"/>
                  </a:lnTo>
                  <a:lnTo>
                    <a:pt x="7" y="30"/>
                  </a:lnTo>
                  <a:lnTo>
                    <a:pt x="5" y="33"/>
                  </a:lnTo>
                  <a:lnTo>
                    <a:pt x="3" y="30"/>
                  </a:lnTo>
                  <a:lnTo>
                    <a:pt x="0" y="30"/>
                  </a:lnTo>
                  <a:lnTo>
                    <a:pt x="0" y="25"/>
                  </a:lnTo>
                  <a:lnTo>
                    <a:pt x="5" y="16"/>
                  </a:lnTo>
                  <a:lnTo>
                    <a:pt x="5" y="11"/>
                  </a:lnTo>
                  <a:lnTo>
                    <a:pt x="5" y="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13" name="Freeform 73"/>
            <p:cNvSpPr>
              <a:spLocks noChangeAspect="1"/>
            </p:cNvSpPr>
            <p:nvPr/>
          </p:nvSpPr>
          <p:spPr bwMode="auto">
            <a:xfrm rot="9246">
              <a:off x="-1544" y="3557"/>
              <a:ext cx="23" cy="38"/>
            </a:xfrm>
            <a:custGeom>
              <a:avLst/>
              <a:gdLst>
                <a:gd name="T0" fmla="*/ 2147483647 w 12"/>
                <a:gd name="T1" fmla="*/ 0 h 27"/>
                <a:gd name="T2" fmla="*/ 2147483647 w 12"/>
                <a:gd name="T3" fmla="*/ 2147483647 h 27"/>
                <a:gd name="T4" fmla="*/ 2147483647 w 12"/>
                <a:gd name="T5" fmla="*/ 2147483647 h 27"/>
                <a:gd name="T6" fmla="*/ 2147483647 w 12"/>
                <a:gd name="T7" fmla="*/ 2147483647 h 27"/>
                <a:gd name="T8" fmla="*/ 2147483647 w 12"/>
                <a:gd name="T9" fmla="*/ 2147483647 h 27"/>
                <a:gd name="T10" fmla="*/ 2147483647 w 12"/>
                <a:gd name="T11" fmla="*/ 2147483647 h 27"/>
                <a:gd name="T12" fmla="*/ 2147483647 w 12"/>
                <a:gd name="T13" fmla="*/ 2147483647 h 27"/>
                <a:gd name="T14" fmla="*/ 2147483647 w 12"/>
                <a:gd name="T15" fmla="*/ 2147483647 h 27"/>
                <a:gd name="T16" fmla="*/ 2147483647 w 12"/>
                <a:gd name="T17" fmla="*/ 2147483647 h 27"/>
                <a:gd name="T18" fmla="*/ 2147483647 w 12"/>
                <a:gd name="T19" fmla="*/ 2147483647 h 27"/>
                <a:gd name="T20" fmla="*/ 2147483647 w 12"/>
                <a:gd name="T21" fmla="*/ 2147483647 h 27"/>
                <a:gd name="T22" fmla="*/ 0 w 12"/>
                <a:gd name="T23" fmla="*/ 2147483647 h 27"/>
                <a:gd name="T24" fmla="*/ 0 w 12"/>
                <a:gd name="T25" fmla="*/ 2147483647 h 27"/>
                <a:gd name="T26" fmla="*/ 0 w 12"/>
                <a:gd name="T27" fmla="*/ 2147483647 h 27"/>
                <a:gd name="T28" fmla="*/ 2147483647 w 12"/>
                <a:gd name="T29" fmla="*/ 2147483647 h 27"/>
                <a:gd name="T30" fmla="*/ 2147483647 w 12"/>
                <a:gd name="T31" fmla="*/ 2147483647 h 27"/>
                <a:gd name="T32" fmla="*/ 2147483647 w 12"/>
                <a:gd name="T33" fmla="*/ 2147483647 h 27"/>
                <a:gd name="T34" fmla="*/ 2147483647 w 12"/>
                <a:gd name="T35" fmla="*/ 0 h 27"/>
                <a:gd name="T36" fmla="*/ 2147483647 w 12"/>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7"/>
                <a:gd name="T59" fmla="*/ 12 w 12"/>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7">
                  <a:moveTo>
                    <a:pt x="7" y="0"/>
                  </a:moveTo>
                  <a:lnTo>
                    <a:pt x="12" y="3"/>
                  </a:lnTo>
                  <a:lnTo>
                    <a:pt x="10" y="5"/>
                  </a:lnTo>
                  <a:lnTo>
                    <a:pt x="7" y="8"/>
                  </a:lnTo>
                  <a:lnTo>
                    <a:pt x="7" y="14"/>
                  </a:lnTo>
                  <a:lnTo>
                    <a:pt x="7" y="16"/>
                  </a:lnTo>
                  <a:lnTo>
                    <a:pt x="7" y="19"/>
                  </a:lnTo>
                  <a:lnTo>
                    <a:pt x="7" y="25"/>
                  </a:lnTo>
                  <a:lnTo>
                    <a:pt x="5" y="27"/>
                  </a:lnTo>
                  <a:lnTo>
                    <a:pt x="3" y="27"/>
                  </a:lnTo>
                  <a:lnTo>
                    <a:pt x="3" y="25"/>
                  </a:lnTo>
                  <a:lnTo>
                    <a:pt x="0" y="19"/>
                  </a:lnTo>
                  <a:lnTo>
                    <a:pt x="0" y="14"/>
                  </a:lnTo>
                  <a:lnTo>
                    <a:pt x="0" y="8"/>
                  </a:lnTo>
                  <a:lnTo>
                    <a:pt x="3" y="8"/>
                  </a:lnTo>
                  <a:lnTo>
                    <a:pt x="5" y="5"/>
                  </a:lnTo>
                  <a:lnTo>
                    <a:pt x="5" y="3"/>
                  </a:lnTo>
                  <a:lnTo>
                    <a:pt x="5" y="0"/>
                  </a:lnTo>
                  <a:lnTo>
                    <a:pt x="7"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14" name="Freeform 74"/>
            <p:cNvSpPr>
              <a:spLocks noChangeAspect="1"/>
            </p:cNvSpPr>
            <p:nvPr/>
          </p:nvSpPr>
          <p:spPr bwMode="auto">
            <a:xfrm rot="9246">
              <a:off x="-1544" y="3557"/>
              <a:ext cx="23" cy="38"/>
            </a:xfrm>
            <a:custGeom>
              <a:avLst/>
              <a:gdLst>
                <a:gd name="T0" fmla="*/ 2147483647 w 12"/>
                <a:gd name="T1" fmla="*/ 0 h 27"/>
                <a:gd name="T2" fmla="*/ 2147483647 w 12"/>
                <a:gd name="T3" fmla="*/ 2147483647 h 27"/>
                <a:gd name="T4" fmla="*/ 2147483647 w 12"/>
                <a:gd name="T5" fmla="*/ 2147483647 h 27"/>
                <a:gd name="T6" fmla="*/ 2147483647 w 12"/>
                <a:gd name="T7" fmla="*/ 2147483647 h 27"/>
                <a:gd name="T8" fmla="*/ 2147483647 w 12"/>
                <a:gd name="T9" fmla="*/ 2147483647 h 27"/>
                <a:gd name="T10" fmla="*/ 2147483647 w 12"/>
                <a:gd name="T11" fmla="*/ 2147483647 h 27"/>
                <a:gd name="T12" fmla="*/ 2147483647 w 12"/>
                <a:gd name="T13" fmla="*/ 2147483647 h 27"/>
                <a:gd name="T14" fmla="*/ 2147483647 w 12"/>
                <a:gd name="T15" fmla="*/ 2147483647 h 27"/>
                <a:gd name="T16" fmla="*/ 2147483647 w 12"/>
                <a:gd name="T17" fmla="*/ 2147483647 h 27"/>
                <a:gd name="T18" fmla="*/ 2147483647 w 12"/>
                <a:gd name="T19" fmla="*/ 2147483647 h 27"/>
                <a:gd name="T20" fmla="*/ 2147483647 w 12"/>
                <a:gd name="T21" fmla="*/ 2147483647 h 27"/>
                <a:gd name="T22" fmla="*/ 0 w 12"/>
                <a:gd name="T23" fmla="*/ 2147483647 h 27"/>
                <a:gd name="T24" fmla="*/ 0 w 12"/>
                <a:gd name="T25" fmla="*/ 2147483647 h 27"/>
                <a:gd name="T26" fmla="*/ 0 w 12"/>
                <a:gd name="T27" fmla="*/ 2147483647 h 27"/>
                <a:gd name="T28" fmla="*/ 2147483647 w 12"/>
                <a:gd name="T29" fmla="*/ 2147483647 h 27"/>
                <a:gd name="T30" fmla="*/ 2147483647 w 12"/>
                <a:gd name="T31" fmla="*/ 2147483647 h 27"/>
                <a:gd name="T32" fmla="*/ 2147483647 w 12"/>
                <a:gd name="T33" fmla="*/ 2147483647 h 27"/>
                <a:gd name="T34" fmla="*/ 2147483647 w 12"/>
                <a:gd name="T35" fmla="*/ 0 h 27"/>
                <a:gd name="T36" fmla="*/ 2147483647 w 12"/>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7"/>
                <a:gd name="T59" fmla="*/ 12 w 12"/>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7">
                  <a:moveTo>
                    <a:pt x="7" y="0"/>
                  </a:moveTo>
                  <a:lnTo>
                    <a:pt x="12" y="3"/>
                  </a:lnTo>
                  <a:lnTo>
                    <a:pt x="10" y="5"/>
                  </a:lnTo>
                  <a:lnTo>
                    <a:pt x="7" y="8"/>
                  </a:lnTo>
                  <a:lnTo>
                    <a:pt x="7" y="14"/>
                  </a:lnTo>
                  <a:lnTo>
                    <a:pt x="7" y="16"/>
                  </a:lnTo>
                  <a:lnTo>
                    <a:pt x="7" y="19"/>
                  </a:lnTo>
                  <a:lnTo>
                    <a:pt x="7" y="25"/>
                  </a:lnTo>
                  <a:lnTo>
                    <a:pt x="5" y="27"/>
                  </a:lnTo>
                  <a:lnTo>
                    <a:pt x="3" y="27"/>
                  </a:lnTo>
                  <a:lnTo>
                    <a:pt x="3" y="25"/>
                  </a:lnTo>
                  <a:lnTo>
                    <a:pt x="0" y="19"/>
                  </a:lnTo>
                  <a:lnTo>
                    <a:pt x="0" y="14"/>
                  </a:lnTo>
                  <a:lnTo>
                    <a:pt x="0" y="8"/>
                  </a:lnTo>
                  <a:lnTo>
                    <a:pt x="3" y="8"/>
                  </a:lnTo>
                  <a:lnTo>
                    <a:pt x="5" y="5"/>
                  </a:lnTo>
                  <a:lnTo>
                    <a:pt x="5" y="3"/>
                  </a:lnTo>
                  <a:lnTo>
                    <a:pt x="5" y="0"/>
                  </a:lnTo>
                  <a:lnTo>
                    <a:pt x="7"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15" name="Freeform 75"/>
            <p:cNvSpPr>
              <a:spLocks noChangeAspect="1"/>
            </p:cNvSpPr>
            <p:nvPr/>
          </p:nvSpPr>
          <p:spPr bwMode="auto">
            <a:xfrm rot="9246">
              <a:off x="-1564" y="3721"/>
              <a:ext cx="11" cy="6"/>
            </a:xfrm>
            <a:custGeom>
              <a:avLst/>
              <a:gdLst>
                <a:gd name="T0" fmla="*/ 0 w 7"/>
                <a:gd name="T1" fmla="*/ 0 h 3"/>
                <a:gd name="T2" fmla="*/ 2147483647 w 7"/>
                <a:gd name="T3" fmla="*/ 0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0"/>
                  </a:lnTo>
                  <a:lnTo>
                    <a:pt x="7" y="3"/>
                  </a:lnTo>
                  <a:lnTo>
                    <a:pt x="2" y="3"/>
                  </a:lnTo>
                  <a:lnTo>
                    <a:pt x="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16" name="Freeform 76"/>
            <p:cNvSpPr>
              <a:spLocks noChangeAspect="1"/>
            </p:cNvSpPr>
            <p:nvPr/>
          </p:nvSpPr>
          <p:spPr bwMode="auto">
            <a:xfrm rot="9246">
              <a:off x="-1564" y="3721"/>
              <a:ext cx="11" cy="6"/>
            </a:xfrm>
            <a:custGeom>
              <a:avLst/>
              <a:gdLst>
                <a:gd name="T0" fmla="*/ 0 w 7"/>
                <a:gd name="T1" fmla="*/ 0 h 3"/>
                <a:gd name="T2" fmla="*/ 2147483647 w 7"/>
                <a:gd name="T3" fmla="*/ 0 h 3"/>
                <a:gd name="T4" fmla="*/ 2147483647 w 7"/>
                <a:gd name="T5" fmla="*/ 2147483647 h 3"/>
                <a:gd name="T6" fmla="*/ 2147483647 w 7"/>
                <a:gd name="T7" fmla="*/ 2147483647 h 3"/>
                <a:gd name="T8" fmla="*/ 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0"/>
                  </a:moveTo>
                  <a:lnTo>
                    <a:pt x="5" y="0"/>
                  </a:lnTo>
                  <a:lnTo>
                    <a:pt x="7" y="3"/>
                  </a:lnTo>
                  <a:lnTo>
                    <a:pt x="2" y="3"/>
                  </a:lnTo>
                  <a:lnTo>
                    <a:pt x="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17" name="Rectangle 77"/>
            <p:cNvSpPr>
              <a:spLocks noChangeAspect="1" noChangeArrowheads="1"/>
            </p:cNvSpPr>
            <p:nvPr/>
          </p:nvSpPr>
          <p:spPr bwMode="auto">
            <a:xfrm rot="9246">
              <a:off x="-1587" y="3763"/>
              <a:ext cx="5" cy="6"/>
            </a:xfrm>
            <a:prstGeom prst="rect">
              <a:avLst/>
            </a:prstGeom>
            <a:solidFill>
              <a:srgbClr val="B2B2B2"/>
            </a:solidFill>
            <a:ln w="3175">
              <a:solidFill>
                <a:srgbClr val="B2B2B2"/>
              </a:solidFill>
              <a:miter lim="800000"/>
              <a:headEnd/>
              <a:tailEnd/>
            </a:ln>
          </p:spPr>
          <p:txBody>
            <a:bodyPr/>
            <a:lstStyle/>
            <a:p>
              <a:endParaRPr lang="ja-JP" altLang="en-US" sz="2200">
                <a:solidFill>
                  <a:srgbClr val="000000"/>
                </a:solidFill>
              </a:endParaRPr>
            </a:p>
          </p:txBody>
        </p:sp>
        <p:sp>
          <p:nvSpPr>
            <p:cNvPr id="418" name="Freeform 78"/>
            <p:cNvSpPr>
              <a:spLocks noChangeAspect="1"/>
            </p:cNvSpPr>
            <p:nvPr/>
          </p:nvSpPr>
          <p:spPr bwMode="auto">
            <a:xfrm rot="9246">
              <a:off x="-1593" y="3759"/>
              <a:ext cx="2" cy="10"/>
            </a:xfrm>
            <a:custGeom>
              <a:avLst/>
              <a:gdLst>
                <a:gd name="T0" fmla="*/ 0 w 2"/>
                <a:gd name="T1" fmla="*/ 0 h 6"/>
                <a:gd name="T2" fmla="*/ 2 w 2"/>
                <a:gd name="T3" fmla="*/ 2147483647 h 6"/>
                <a:gd name="T4" fmla="*/ 2 w 2"/>
                <a:gd name="T5" fmla="*/ 2147483647 h 6"/>
                <a:gd name="T6" fmla="*/ 0 w 2"/>
                <a:gd name="T7" fmla="*/ 2147483647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2" y="3"/>
                  </a:lnTo>
                  <a:lnTo>
                    <a:pt x="2" y="6"/>
                  </a:lnTo>
                  <a:lnTo>
                    <a:pt x="0" y="3"/>
                  </a:lnTo>
                  <a:lnTo>
                    <a:pt x="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19" name="Freeform 79"/>
            <p:cNvSpPr>
              <a:spLocks noChangeAspect="1"/>
            </p:cNvSpPr>
            <p:nvPr/>
          </p:nvSpPr>
          <p:spPr bwMode="auto">
            <a:xfrm rot="9246">
              <a:off x="-1593" y="3759"/>
              <a:ext cx="2" cy="10"/>
            </a:xfrm>
            <a:custGeom>
              <a:avLst/>
              <a:gdLst>
                <a:gd name="T0" fmla="*/ 0 w 2"/>
                <a:gd name="T1" fmla="*/ 0 h 6"/>
                <a:gd name="T2" fmla="*/ 2 w 2"/>
                <a:gd name="T3" fmla="*/ 2147483647 h 6"/>
                <a:gd name="T4" fmla="*/ 2 w 2"/>
                <a:gd name="T5" fmla="*/ 2147483647 h 6"/>
                <a:gd name="T6" fmla="*/ 0 w 2"/>
                <a:gd name="T7" fmla="*/ 2147483647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2" y="3"/>
                  </a:lnTo>
                  <a:lnTo>
                    <a:pt x="2" y="6"/>
                  </a:lnTo>
                  <a:lnTo>
                    <a:pt x="0" y="3"/>
                  </a:lnTo>
                  <a:lnTo>
                    <a:pt x="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20" name="Freeform 80"/>
            <p:cNvSpPr>
              <a:spLocks noChangeAspect="1"/>
            </p:cNvSpPr>
            <p:nvPr/>
          </p:nvSpPr>
          <p:spPr bwMode="auto">
            <a:xfrm rot="9246">
              <a:off x="-1598" y="3769"/>
              <a:ext cx="5" cy="6"/>
            </a:xfrm>
            <a:custGeom>
              <a:avLst/>
              <a:gdLst>
                <a:gd name="T0" fmla="*/ 0 w 2"/>
                <a:gd name="T1" fmla="*/ 0 h 5"/>
                <a:gd name="T2" fmla="*/ 0 w 2"/>
                <a:gd name="T3" fmla="*/ 219342 h 5"/>
                <a:gd name="T4" fmla="*/ 0 w 2"/>
                <a:gd name="T5" fmla="*/ 315852 h 5"/>
                <a:gd name="T6" fmla="*/ 2147483647 w 2"/>
                <a:gd name="T7" fmla="*/ 219342 h 5"/>
                <a:gd name="T8" fmla="*/ 2147483647 w 2"/>
                <a:gd name="T9" fmla="*/ 0 h 5"/>
                <a:gd name="T10" fmla="*/ 0 w 2"/>
                <a:gd name="T11" fmla="*/ 0 h 5"/>
                <a:gd name="T12" fmla="*/ 0 60000 65536"/>
                <a:gd name="T13" fmla="*/ 0 60000 65536"/>
                <a:gd name="T14" fmla="*/ 0 60000 65536"/>
                <a:gd name="T15" fmla="*/ 0 60000 65536"/>
                <a:gd name="T16" fmla="*/ 0 60000 65536"/>
                <a:gd name="T17" fmla="*/ 0 60000 65536"/>
                <a:gd name="T18" fmla="*/ 0 w 2"/>
                <a:gd name="T19" fmla="*/ 0 h 5"/>
                <a:gd name="T20" fmla="*/ 2 w 2"/>
                <a:gd name="T21" fmla="*/ 5 h 5"/>
              </a:gdLst>
              <a:ahLst/>
              <a:cxnLst>
                <a:cxn ang="T12">
                  <a:pos x="T0" y="T1"/>
                </a:cxn>
                <a:cxn ang="T13">
                  <a:pos x="T2" y="T3"/>
                </a:cxn>
                <a:cxn ang="T14">
                  <a:pos x="T4" y="T5"/>
                </a:cxn>
                <a:cxn ang="T15">
                  <a:pos x="T6" y="T7"/>
                </a:cxn>
                <a:cxn ang="T16">
                  <a:pos x="T8" y="T9"/>
                </a:cxn>
                <a:cxn ang="T17">
                  <a:pos x="T10" y="T11"/>
                </a:cxn>
              </a:cxnLst>
              <a:rect l="T18" t="T19" r="T20" b="T21"/>
              <a:pathLst>
                <a:path w="2" h="5">
                  <a:moveTo>
                    <a:pt x="0" y="0"/>
                  </a:moveTo>
                  <a:lnTo>
                    <a:pt x="0" y="3"/>
                  </a:lnTo>
                  <a:lnTo>
                    <a:pt x="0" y="5"/>
                  </a:lnTo>
                  <a:lnTo>
                    <a:pt x="2" y="3"/>
                  </a:lnTo>
                  <a:lnTo>
                    <a:pt x="2" y="0"/>
                  </a:lnTo>
                  <a:lnTo>
                    <a:pt x="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21" name="Freeform 81"/>
            <p:cNvSpPr>
              <a:spLocks noChangeAspect="1"/>
            </p:cNvSpPr>
            <p:nvPr/>
          </p:nvSpPr>
          <p:spPr bwMode="auto">
            <a:xfrm rot="9246">
              <a:off x="-1598" y="3769"/>
              <a:ext cx="5" cy="6"/>
            </a:xfrm>
            <a:custGeom>
              <a:avLst/>
              <a:gdLst>
                <a:gd name="T0" fmla="*/ 0 w 2"/>
                <a:gd name="T1" fmla="*/ 0 h 5"/>
                <a:gd name="T2" fmla="*/ 0 w 2"/>
                <a:gd name="T3" fmla="*/ 219342 h 5"/>
                <a:gd name="T4" fmla="*/ 0 w 2"/>
                <a:gd name="T5" fmla="*/ 315852 h 5"/>
                <a:gd name="T6" fmla="*/ 2147483647 w 2"/>
                <a:gd name="T7" fmla="*/ 219342 h 5"/>
                <a:gd name="T8" fmla="*/ 2147483647 w 2"/>
                <a:gd name="T9" fmla="*/ 0 h 5"/>
                <a:gd name="T10" fmla="*/ 0 w 2"/>
                <a:gd name="T11" fmla="*/ 0 h 5"/>
                <a:gd name="T12" fmla="*/ 0 60000 65536"/>
                <a:gd name="T13" fmla="*/ 0 60000 65536"/>
                <a:gd name="T14" fmla="*/ 0 60000 65536"/>
                <a:gd name="T15" fmla="*/ 0 60000 65536"/>
                <a:gd name="T16" fmla="*/ 0 60000 65536"/>
                <a:gd name="T17" fmla="*/ 0 60000 65536"/>
                <a:gd name="T18" fmla="*/ 0 w 2"/>
                <a:gd name="T19" fmla="*/ 0 h 5"/>
                <a:gd name="T20" fmla="*/ 2 w 2"/>
                <a:gd name="T21" fmla="*/ 5 h 5"/>
              </a:gdLst>
              <a:ahLst/>
              <a:cxnLst>
                <a:cxn ang="T12">
                  <a:pos x="T0" y="T1"/>
                </a:cxn>
                <a:cxn ang="T13">
                  <a:pos x="T2" y="T3"/>
                </a:cxn>
                <a:cxn ang="T14">
                  <a:pos x="T4" y="T5"/>
                </a:cxn>
                <a:cxn ang="T15">
                  <a:pos x="T6" y="T7"/>
                </a:cxn>
                <a:cxn ang="T16">
                  <a:pos x="T8" y="T9"/>
                </a:cxn>
                <a:cxn ang="T17">
                  <a:pos x="T10" y="T11"/>
                </a:cxn>
              </a:cxnLst>
              <a:rect l="T18" t="T19" r="T20" b="T21"/>
              <a:pathLst>
                <a:path w="2" h="5">
                  <a:moveTo>
                    <a:pt x="0" y="0"/>
                  </a:moveTo>
                  <a:lnTo>
                    <a:pt x="0" y="3"/>
                  </a:lnTo>
                  <a:lnTo>
                    <a:pt x="0" y="5"/>
                  </a:lnTo>
                  <a:lnTo>
                    <a:pt x="2" y="3"/>
                  </a:lnTo>
                  <a:lnTo>
                    <a:pt x="2" y="0"/>
                  </a:lnTo>
                  <a:lnTo>
                    <a:pt x="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22" name="Freeform 82"/>
            <p:cNvSpPr>
              <a:spLocks noChangeAspect="1"/>
            </p:cNvSpPr>
            <p:nvPr/>
          </p:nvSpPr>
          <p:spPr bwMode="auto">
            <a:xfrm rot="9246">
              <a:off x="-1503" y="3701"/>
              <a:ext cx="96" cy="106"/>
            </a:xfrm>
            <a:custGeom>
              <a:avLst/>
              <a:gdLst>
                <a:gd name="T0" fmla="*/ 2147483647 w 53"/>
                <a:gd name="T1" fmla="*/ 2147483647 h 74"/>
                <a:gd name="T2" fmla="*/ 2147483647 w 53"/>
                <a:gd name="T3" fmla="*/ 2147483647 h 74"/>
                <a:gd name="T4" fmla="*/ 2147483647 w 53"/>
                <a:gd name="T5" fmla="*/ 2147483647 h 74"/>
                <a:gd name="T6" fmla="*/ 2147483647 w 53"/>
                <a:gd name="T7" fmla="*/ 2147483647 h 74"/>
                <a:gd name="T8" fmla="*/ 2147483647 w 53"/>
                <a:gd name="T9" fmla="*/ 2147483647 h 74"/>
                <a:gd name="T10" fmla="*/ 2147483647 w 53"/>
                <a:gd name="T11" fmla="*/ 2147483647 h 74"/>
                <a:gd name="T12" fmla="*/ 2147483647 w 53"/>
                <a:gd name="T13" fmla="*/ 2147483647 h 74"/>
                <a:gd name="T14" fmla="*/ 2147483647 w 53"/>
                <a:gd name="T15" fmla="*/ 2147483647 h 74"/>
                <a:gd name="T16" fmla="*/ 2147483647 w 53"/>
                <a:gd name="T17" fmla="*/ 2147483647 h 74"/>
                <a:gd name="T18" fmla="*/ 2147483647 w 53"/>
                <a:gd name="T19" fmla="*/ 2147483647 h 74"/>
                <a:gd name="T20" fmla="*/ 2147483647 w 53"/>
                <a:gd name="T21" fmla="*/ 2147483647 h 74"/>
                <a:gd name="T22" fmla="*/ 2147483647 w 53"/>
                <a:gd name="T23" fmla="*/ 2147483647 h 74"/>
                <a:gd name="T24" fmla="*/ 2147483647 w 53"/>
                <a:gd name="T25" fmla="*/ 2147483647 h 74"/>
                <a:gd name="T26" fmla="*/ 2147483647 w 53"/>
                <a:gd name="T27" fmla="*/ 2147483647 h 74"/>
                <a:gd name="T28" fmla="*/ 2147483647 w 53"/>
                <a:gd name="T29" fmla="*/ 2147483647 h 74"/>
                <a:gd name="T30" fmla="*/ 2147483647 w 53"/>
                <a:gd name="T31" fmla="*/ 2147483647 h 74"/>
                <a:gd name="T32" fmla="*/ 2147483647 w 53"/>
                <a:gd name="T33" fmla="*/ 2147483647 h 74"/>
                <a:gd name="T34" fmla="*/ 2147483647 w 53"/>
                <a:gd name="T35" fmla="*/ 2147483647 h 74"/>
                <a:gd name="T36" fmla="*/ 2147483647 w 53"/>
                <a:gd name="T37" fmla="*/ 2147483647 h 74"/>
                <a:gd name="T38" fmla="*/ 2147483647 w 53"/>
                <a:gd name="T39" fmla="*/ 2147483647 h 74"/>
                <a:gd name="T40" fmla="*/ 2147483647 w 53"/>
                <a:gd name="T41" fmla="*/ 2147483647 h 74"/>
                <a:gd name="T42" fmla="*/ 2147483647 w 53"/>
                <a:gd name="T43" fmla="*/ 2147483647 h 74"/>
                <a:gd name="T44" fmla="*/ 2147483647 w 53"/>
                <a:gd name="T45" fmla="*/ 2147483647 h 74"/>
                <a:gd name="T46" fmla="*/ 2147483647 w 53"/>
                <a:gd name="T47" fmla="*/ 2147483647 h 74"/>
                <a:gd name="T48" fmla="*/ 2147483647 w 53"/>
                <a:gd name="T49" fmla="*/ 2147483647 h 74"/>
                <a:gd name="T50" fmla="*/ 2147483647 w 53"/>
                <a:gd name="T51" fmla="*/ 2147483647 h 74"/>
                <a:gd name="T52" fmla="*/ 2147483647 w 53"/>
                <a:gd name="T53" fmla="*/ 2147483647 h 74"/>
                <a:gd name="T54" fmla="*/ 2147483647 w 53"/>
                <a:gd name="T55" fmla="*/ 2147483647 h 74"/>
                <a:gd name="T56" fmla="*/ 2147483647 w 53"/>
                <a:gd name="T57" fmla="*/ 2147483647 h 74"/>
                <a:gd name="T58" fmla="*/ 2147483647 w 53"/>
                <a:gd name="T59" fmla="*/ 2147483647 h 74"/>
                <a:gd name="T60" fmla="*/ 2147483647 w 53"/>
                <a:gd name="T61" fmla="*/ 2147483647 h 74"/>
                <a:gd name="T62" fmla="*/ 2147483647 w 53"/>
                <a:gd name="T63" fmla="*/ 2147483647 h 74"/>
                <a:gd name="T64" fmla="*/ 2147483647 w 53"/>
                <a:gd name="T65" fmla="*/ 2147483647 h 74"/>
                <a:gd name="T66" fmla="*/ 2147483647 w 53"/>
                <a:gd name="T67" fmla="*/ 2147483647 h 74"/>
                <a:gd name="T68" fmla="*/ 2147483647 w 53"/>
                <a:gd name="T69" fmla="*/ 2147483647 h 74"/>
                <a:gd name="T70" fmla="*/ 2147483647 w 53"/>
                <a:gd name="T71" fmla="*/ 2147483647 h 74"/>
                <a:gd name="T72" fmla="*/ 0 w 53"/>
                <a:gd name="T73" fmla="*/ 2147483647 h 74"/>
                <a:gd name="T74" fmla="*/ 2147483647 w 53"/>
                <a:gd name="T75" fmla="*/ 0 h 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74"/>
                <a:gd name="T116" fmla="*/ 53 w 53"/>
                <a:gd name="T117" fmla="*/ 74 h 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74">
                  <a:moveTo>
                    <a:pt x="3" y="0"/>
                  </a:moveTo>
                  <a:lnTo>
                    <a:pt x="5" y="3"/>
                  </a:lnTo>
                  <a:lnTo>
                    <a:pt x="7" y="3"/>
                  </a:lnTo>
                  <a:lnTo>
                    <a:pt x="9" y="9"/>
                  </a:lnTo>
                  <a:lnTo>
                    <a:pt x="12" y="9"/>
                  </a:lnTo>
                  <a:lnTo>
                    <a:pt x="14" y="11"/>
                  </a:lnTo>
                  <a:lnTo>
                    <a:pt x="19" y="14"/>
                  </a:lnTo>
                  <a:lnTo>
                    <a:pt x="19" y="19"/>
                  </a:lnTo>
                  <a:lnTo>
                    <a:pt x="21" y="19"/>
                  </a:lnTo>
                  <a:lnTo>
                    <a:pt x="23" y="22"/>
                  </a:lnTo>
                  <a:lnTo>
                    <a:pt x="28" y="30"/>
                  </a:lnTo>
                  <a:lnTo>
                    <a:pt x="30" y="33"/>
                  </a:lnTo>
                  <a:lnTo>
                    <a:pt x="42" y="39"/>
                  </a:lnTo>
                  <a:lnTo>
                    <a:pt x="42" y="41"/>
                  </a:lnTo>
                  <a:lnTo>
                    <a:pt x="37" y="44"/>
                  </a:lnTo>
                  <a:lnTo>
                    <a:pt x="35" y="47"/>
                  </a:lnTo>
                  <a:lnTo>
                    <a:pt x="35" y="50"/>
                  </a:lnTo>
                  <a:lnTo>
                    <a:pt x="37" y="50"/>
                  </a:lnTo>
                  <a:lnTo>
                    <a:pt x="39" y="50"/>
                  </a:lnTo>
                  <a:lnTo>
                    <a:pt x="42" y="47"/>
                  </a:lnTo>
                  <a:lnTo>
                    <a:pt x="46" y="50"/>
                  </a:lnTo>
                  <a:lnTo>
                    <a:pt x="51" y="52"/>
                  </a:lnTo>
                  <a:lnTo>
                    <a:pt x="53" y="55"/>
                  </a:lnTo>
                  <a:lnTo>
                    <a:pt x="53" y="61"/>
                  </a:lnTo>
                  <a:lnTo>
                    <a:pt x="51" y="66"/>
                  </a:lnTo>
                  <a:lnTo>
                    <a:pt x="48" y="69"/>
                  </a:lnTo>
                  <a:lnTo>
                    <a:pt x="46" y="72"/>
                  </a:lnTo>
                  <a:lnTo>
                    <a:pt x="44" y="74"/>
                  </a:lnTo>
                  <a:lnTo>
                    <a:pt x="42" y="72"/>
                  </a:lnTo>
                  <a:lnTo>
                    <a:pt x="39" y="72"/>
                  </a:lnTo>
                  <a:lnTo>
                    <a:pt x="37" y="72"/>
                  </a:lnTo>
                  <a:lnTo>
                    <a:pt x="37" y="66"/>
                  </a:lnTo>
                  <a:lnTo>
                    <a:pt x="39" y="58"/>
                  </a:lnTo>
                  <a:lnTo>
                    <a:pt x="39" y="55"/>
                  </a:lnTo>
                  <a:lnTo>
                    <a:pt x="37" y="55"/>
                  </a:lnTo>
                  <a:lnTo>
                    <a:pt x="35" y="55"/>
                  </a:lnTo>
                  <a:lnTo>
                    <a:pt x="32" y="55"/>
                  </a:lnTo>
                  <a:lnTo>
                    <a:pt x="30" y="58"/>
                  </a:lnTo>
                  <a:lnTo>
                    <a:pt x="28" y="61"/>
                  </a:lnTo>
                  <a:lnTo>
                    <a:pt x="23" y="61"/>
                  </a:lnTo>
                  <a:lnTo>
                    <a:pt x="19" y="63"/>
                  </a:lnTo>
                  <a:lnTo>
                    <a:pt x="19" y="69"/>
                  </a:lnTo>
                  <a:lnTo>
                    <a:pt x="14" y="72"/>
                  </a:lnTo>
                  <a:lnTo>
                    <a:pt x="14" y="66"/>
                  </a:lnTo>
                  <a:lnTo>
                    <a:pt x="14" y="58"/>
                  </a:lnTo>
                  <a:lnTo>
                    <a:pt x="12" y="58"/>
                  </a:lnTo>
                  <a:lnTo>
                    <a:pt x="9" y="55"/>
                  </a:lnTo>
                  <a:lnTo>
                    <a:pt x="7" y="52"/>
                  </a:lnTo>
                  <a:lnTo>
                    <a:pt x="5" y="47"/>
                  </a:lnTo>
                  <a:lnTo>
                    <a:pt x="3" y="41"/>
                  </a:lnTo>
                  <a:lnTo>
                    <a:pt x="5" y="39"/>
                  </a:lnTo>
                  <a:lnTo>
                    <a:pt x="3" y="33"/>
                  </a:lnTo>
                  <a:lnTo>
                    <a:pt x="5" y="28"/>
                  </a:lnTo>
                  <a:lnTo>
                    <a:pt x="7" y="28"/>
                  </a:lnTo>
                  <a:lnTo>
                    <a:pt x="9" y="30"/>
                  </a:lnTo>
                  <a:lnTo>
                    <a:pt x="12" y="33"/>
                  </a:lnTo>
                  <a:lnTo>
                    <a:pt x="14" y="36"/>
                  </a:lnTo>
                  <a:lnTo>
                    <a:pt x="16" y="39"/>
                  </a:lnTo>
                  <a:lnTo>
                    <a:pt x="14" y="44"/>
                  </a:lnTo>
                  <a:lnTo>
                    <a:pt x="16" y="47"/>
                  </a:lnTo>
                  <a:lnTo>
                    <a:pt x="16" y="50"/>
                  </a:lnTo>
                  <a:lnTo>
                    <a:pt x="19" y="50"/>
                  </a:lnTo>
                  <a:lnTo>
                    <a:pt x="21" y="47"/>
                  </a:lnTo>
                  <a:lnTo>
                    <a:pt x="21" y="44"/>
                  </a:lnTo>
                  <a:lnTo>
                    <a:pt x="23" y="39"/>
                  </a:lnTo>
                  <a:lnTo>
                    <a:pt x="19" y="33"/>
                  </a:lnTo>
                  <a:lnTo>
                    <a:pt x="12" y="28"/>
                  </a:lnTo>
                  <a:lnTo>
                    <a:pt x="9" y="28"/>
                  </a:lnTo>
                  <a:lnTo>
                    <a:pt x="9" y="22"/>
                  </a:lnTo>
                  <a:lnTo>
                    <a:pt x="7" y="19"/>
                  </a:lnTo>
                  <a:lnTo>
                    <a:pt x="5" y="17"/>
                  </a:lnTo>
                  <a:lnTo>
                    <a:pt x="3" y="17"/>
                  </a:lnTo>
                  <a:lnTo>
                    <a:pt x="3" y="14"/>
                  </a:lnTo>
                  <a:lnTo>
                    <a:pt x="0" y="9"/>
                  </a:lnTo>
                  <a:lnTo>
                    <a:pt x="0" y="3"/>
                  </a:lnTo>
                  <a:lnTo>
                    <a:pt x="3"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23" name="Freeform 83"/>
            <p:cNvSpPr>
              <a:spLocks noChangeAspect="1"/>
            </p:cNvSpPr>
            <p:nvPr/>
          </p:nvSpPr>
          <p:spPr bwMode="auto">
            <a:xfrm rot="9246">
              <a:off x="-1503" y="3701"/>
              <a:ext cx="96" cy="106"/>
            </a:xfrm>
            <a:custGeom>
              <a:avLst/>
              <a:gdLst>
                <a:gd name="T0" fmla="*/ 2147483647 w 53"/>
                <a:gd name="T1" fmla="*/ 2147483647 h 74"/>
                <a:gd name="T2" fmla="*/ 2147483647 w 53"/>
                <a:gd name="T3" fmla="*/ 2147483647 h 74"/>
                <a:gd name="T4" fmla="*/ 2147483647 w 53"/>
                <a:gd name="T5" fmla="*/ 2147483647 h 74"/>
                <a:gd name="T6" fmla="*/ 2147483647 w 53"/>
                <a:gd name="T7" fmla="*/ 2147483647 h 74"/>
                <a:gd name="T8" fmla="*/ 2147483647 w 53"/>
                <a:gd name="T9" fmla="*/ 2147483647 h 74"/>
                <a:gd name="T10" fmla="*/ 2147483647 w 53"/>
                <a:gd name="T11" fmla="*/ 2147483647 h 74"/>
                <a:gd name="T12" fmla="*/ 2147483647 w 53"/>
                <a:gd name="T13" fmla="*/ 2147483647 h 74"/>
                <a:gd name="T14" fmla="*/ 2147483647 w 53"/>
                <a:gd name="T15" fmla="*/ 2147483647 h 74"/>
                <a:gd name="T16" fmla="*/ 2147483647 w 53"/>
                <a:gd name="T17" fmla="*/ 2147483647 h 74"/>
                <a:gd name="T18" fmla="*/ 2147483647 w 53"/>
                <a:gd name="T19" fmla="*/ 2147483647 h 74"/>
                <a:gd name="T20" fmla="*/ 2147483647 w 53"/>
                <a:gd name="T21" fmla="*/ 2147483647 h 74"/>
                <a:gd name="T22" fmla="*/ 2147483647 w 53"/>
                <a:gd name="T23" fmla="*/ 2147483647 h 74"/>
                <a:gd name="T24" fmla="*/ 2147483647 w 53"/>
                <a:gd name="T25" fmla="*/ 2147483647 h 74"/>
                <a:gd name="T26" fmla="*/ 2147483647 w 53"/>
                <a:gd name="T27" fmla="*/ 2147483647 h 74"/>
                <a:gd name="T28" fmla="*/ 2147483647 w 53"/>
                <a:gd name="T29" fmla="*/ 2147483647 h 74"/>
                <a:gd name="T30" fmla="*/ 2147483647 w 53"/>
                <a:gd name="T31" fmla="*/ 2147483647 h 74"/>
                <a:gd name="T32" fmla="*/ 2147483647 w 53"/>
                <a:gd name="T33" fmla="*/ 2147483647 h 74"/>
                <a:gd name="T34" fmla="*/ 2147483647 w 53"/>
                <a:gd name="T35" fmla="*/ 2147483647 h 74"/>
                <a:gd name="T36" fmla="*/ 2147483647 w 53"/>
                <a:gd name="T37" fmla="*/ 2147483647 h 74"/>
                <a:gd name="T38" fmla="*/ 2147483647 w 53"/>
                <a:gd name="T39" fmla="*/ 2147483647 h 74"/>
                <a:gd name="T40" fmla="*/ 2147483647 w 53"/>
                <a:gd name="T41" fmla="*/ 2147483647 h 74"/>
                <a:gd name="T42" fmla="*/ 2147483647 w 53"/>
                <a:gd name="T43" fmla="*/ 2147483647 h 74"/>
                <a:gd name="T44" fmla="*/ 2147483647 w 53"/>
                <a:gd name="T45" fmla="*/ 2147483647 h 74"/>
                <a:gd name="T46" fmla="*/ 2147483647 w 53"/>
                <a:gd name="T47" fmla="*/ 2147483647 h 74"/>
                <a:gd name="T48" fmla="*/ 2147483647 w 53"/>
                <a:gd name="T49" fmla="*/ 2147483647 h 74"/>
                <a:gd name="T50" fmla="*/ 2147483647 w 53"/>
                <a:gd name="T51" fmla="*/ 2147483647 h 74"/>
                <a:gd name="T52" fmla="*/ 2147483647 w 53"/>
                <a:gd name="T53" fmla="*/ 2147483647 h 74"/>
                <a:gd name="T54" fmla="*/ 2147483647 w 53"/>
                <a:gd name="T55" fmla="*/ 2147483647 h 74"/>
                <a:gd name="T56" fmla="*/ 2147483647 w 53"/>
                <a:gd name="T57" fmla="*/ 2147483647 h 74"/>
                <a:gd name="T58" fmla="*/ 2147483647 w 53"/>
                <a:gd name="T59" fmla="*/ 2147483647 h 74"/>
                <a:gd name="T60" fmla="*/ 2147483647 w 53"/>
                <a:gd name="T61" fmla="*/ 2147483647 h 74"/>
                <a:gd name="T62" fmla="*/ 2147483647 w 53"/>
                <a:gd name="T63" fmla="*/ 2147483647 h 74"/>
                <a:gd name="T64" fmla="*/ 2147483647 w 53"/>
                <a:gd name="T65" fmla="*/ 2147483647 h 74"/>
                <a:gd name="T66" fmla="*/ 2147483647 w 53"/>
                <a:gd name="T67" fmla="*/ 2147483647 h 74"/>
                <a:gd name="T68" fmla="*/ 2147483647 w 53"/>
                <a:gd name="T69" fmla="*/ 2147483647 h 74"/>
                <a:gd name="T70" fmla="*/ 2147483647 w 53"/>
                <a:gd name="T71" fmla="*/ 2147483647 h 74"/>
                <a:gd name="T72" fmla="*/ 0 w 53"/>
                <a:gd name="T73" fmla="*/ 2147483647 h 74"/>
                <a:gd name="T74" fmla="*/ 2147483647 w 53"/>
                <a:gd name="T75" fmla="*/ 0 h 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3"/>
                <a:gd name="T115" fmla="*/ 0 h 74"/>
                <a:gd name="T116" fmla="*/ 53 w 53"/>
                <a:gd name="T117" fmla="*/ 74 h 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3" h="74">
                  <a:moveTo>
                    <a:pt x="3" y="0"/>
                  </a:moveTo>
                  <a:lnTo>
                    <a:pt x="5" y="3"/>
                  </a:lnTo>
                  <a:lnTo>
                    <a:pt x="7" y="3"/>
                  </a:lnTo>
                  <a:lnTo>
                    <a:pt x="9" y="9"/>
                  </a:lnTo>
                  <a:lnTo>
                    <a:pt x="12" y="9"/>
                  </a:lnTo>
                  <a:lnTo>
                    <a:pt x="14" y="11"/>
                  </a:lnTo>
                  <a:lnTo>
                    <a:pt x="19" y="14"/>
                  </a:lnTo>
                  <a:lnTo>
                    <a:pt x="19" y="19"/>
                  </a:lnTo>
                  <a:lnTo>
                    <a:pt x="21" y="19"/>
                  </a:lnTo>
                  <a:lnTo>
                    <a:pt x="23" y="22"/>
                  </a:lnTo>
                  <a:lnTo>
                    <a:pt x="28" y="30"/>
                  </a:lnTo>
                  <a:lnTo>
                    <a:pt x="30" y="33"/>
                  </a:lnTo>
                  <a:lnTo>
                    <a:pt x="42" y="39"/>
                  </a:lnTo>
                  <a:lnTo>
                    <a:pt x="42" y="41"/>
                  </a:lnTo>
                  <a:lnTo>
                    <a:pt x="37" y="44"/>
                  </a:lnTo>
                  <a:lnTo>
                    <a:pt x="35" y="47"/>
                  </a:lnTo>
                  <a:lnTo>
                    <a:pt x="35" y="50"/>
                  </a:lnTo>
                  <a:lnTo>
                    <a:pt x="37" y="50"/>
                  </a:lnTo>
                  <a:lnTo>
                    <a:pt x="39" y="50"/>
                  </a:lnTo>
                  <a:lnTo>
                    <a:pt x="42" y="47"/>
                  </a:lnTo>
                  <a:lnTo>
                    <a:pt x="46" y="50"/>
                  </a:lnTo>
                  <a:lnTo>
                    <a:pt x="51" y="52"/>
                  </a:lnTo>
                  <a:lnTo>
                    <a:pt x="53" y="55"/>
                  </a:lnTo>
                  <a:lnTo>
                    <a:pt x="53" y="61"/>
                  </a:lnTo>
                  <a:lnTo>
                    <a:pt x="51" y="66"/>
                  </a:lnTo>
                  <a:lnTo>
                    <a:pt x="48" y="69"/>
                  </a:lnTo>
                  <a:lnTo>
                    <a:pt x="46" y="72"/>
                  </a:lnTo>
                  <a:lnTo>
                    <a:pt x="44" y="74"/>
                  </a:lnTo>
                  <a:lnTo>
                    <a:pt x="42" y="72"/>
                  </a:lnTo>
                  <a:lnTo>
                    <a:pt x="39" y="72"/>
                  </a:lnTo>
                  <a:lnTo>
                    <a:pt x="37" y="72"/>
                  </a:lnTo>
                  <a:lnTo>
                    <a:pt x="37" y="66"/>
                  </a:lnTo>
                  <a:lnTo>
                    <a:pt x="39" y="58"/>
                  </a:lnTo>
                  <a:lnTo>
                    <a:pt x="39" y="55"/>
                  </a:lnTo>
                  <a:lnTo>
                    <a:pt x="37" y="55"/>
                  </a:lnTo>
                  <a:lnTo>
                    <a:pt x="35" y="55"/>
                  </a:lnTo>
                  <a:lnTo>
                    <a:pt x="32" y="55"/>
                  </a:lnTo>
                  <a:lnTo>
                    <a:pt x="30" y="58"/>
                  </a:lnTo>
                  <a:lnTo>
                    <a:pt x="28" y="61"/>
                  </a:lnTo>
                  <a:lnTo>
                    <a:pt x="23" y="61"/>
                  </a:lnTo>
                  <a:lnTo>
                    <a:pt x="19" y="63"/>
                  </a:lnTo>
                  <a:lnTo>
                    <a:pt x="19" y="69"/>
                  </a:lnTo>
                  <a:lnTo>
                    <a:pt x="14" y="72"/>
                  </a:lnTo>
                  <a:lnTo>
                    <a:pt x="14" y="66"/>
                  </a:lnTo>
                  <a:lnTo>
                    <a:pt x="14" y="58"/>
                  </a:lnTo>
                  <a:lnTo>
                    <a:pt x="12" y="58"/>
                  </a:lnTo>
                  <a:lnTo>
                    <a:pt x="9" y="55"/>
                  </a:lnTo>
                  <a:lnTo>
                    <a:pt x="7" y="52"/>
                  </a:lnTo>
                  <a:lnTo>
                    <a:pt x="5" y="47"/>
                  </a:lnTo>
                  <a:lnTo>
                    <a:pt x="3" y="41"/>
                  </a:lnTo>
                  <a:lnTo>
                    <a:pt x="5" y="39"/>
                  </a:lnTo>
                  <a:lnTo>
                    <a:pt x="3" y="33"/>
                  </a:lnTo>
                  <a:lnTo>
                    <a:pt x="5" y="28"/>
                  </a:lnTo>
                  <a:lnTo>
                    <a:pt x="7" y="28"/>
                  </a:lnTo>
                  <a:lnTo>
                    <a:pt x="9" y="30"/>
                  </a:lnTo>
                  <a:lnTo>
                    <a:pt x="12" y="33"/>
                  </a:lnTo>
                  <a:lnTo>
                    <a:pt x="14" y="36"/>
                  </a:lnTo>
                  <a:lnTo>
                    <a:pt x="16" y="39"/>
                  </a:lnTo>
                  <a:lnTo>
                    <a:pt x="14" y="44"/>
                  </a:lnTo>
                  <a:lnTo>
                    <a:pt x="16" y="47"/>
                  </a:lnTo>
                  <a:lnTo>
                    <a:pt x="16" y="50"/>
                  </a:lnTo>
                  <a:lnTo>
                    <a:pt x="19" y="50"/>
                  </a:lnTo>
                  <a:lnTo>
                    <a:pt x="21" y="47"/>
                  </a:lnTo>
                  <a:lnTo>
                    <a:pt x="21" y="44"/>
                  </a:lnTo>
                  <a:lnTo>
                    <a:pt x="23" y="39"/>
                  </a:lnTo>
                  <a:lnTo>
                    <a:pt x="19" y="33"/>
                  </a:lnTo>
                  <a:lnTo>
                    <a:pt x="12" y="28"/>
                  </a:lnTo>
                  <a:lnTo>
                    <a:pt x="9" y="28"/>
                  </a:lnTo>
                  <a:lnTo>
                    <a:pt x="9" y="22"/>
                  </a:lnTo>
                  <a:lnTo>
                    <a:pt x="7" y="19"/>
                  </a:lnTo>
                  <a:lnTo>
                    <a:pt x="5" y="17"/>
                  </a:lnTo>
                  <a:lnTo>
                    <a:pt x="3" y="17"/>
                  </a:lnTo>
                  <a:lnTo>
                    <a:pt x="3" y="14"/>
                  </a:lnTo>
                  <a:lnTo>
                    <a:pt x="0" y="9"/>
                  </a:lnTo>
                  <a:lnTo>
                    <a:pt x="0" y="3"/>
                  </a:lnTo>
                  <a:lnTo>
                    <a:pt x="3"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24" name="Freeform 84"/>
            <p:cNvSpPr>
              <a:spLocks noChangeAspect="1"/>
            </p:cNvSpPr>
            <p:nvPr/>
          </p:nvSpPr>
          <p:spPr bwMode="auto">
            <a:xfrm rot="9246">
              <a:off x="-1498" y="3671"/>
              <a:ext cx="104" cy="86"/>
            </a:xfrm>
            <a:custGeom>
              <a:avLst/>
              <a:gdLst>
                <a:gd name="T0" fmla="*/ 2147483647 w 57"/>
                <a:gd name="T1" fmla="*/ 2147483647 h 61"/>
                <a:gd name="T2" fmla="*/ 2147483647 w 57"/>
                <a:gd name="T3" fmla="*/ 2147483647 h 61"/>
                <a:gd name="T4" fmla="*/ 2147483647 w 57"/>
                <a:gd name="T5" fmla="*/ 2147483647 h 61"/>
                <a:gd name="T6" fmla="*/ 2147483647 w 57"/>
                <a:gd name="T7" fmla="*/ 2147483647 h 61"/>
                <a:gd name="T8" fmla="*/ 2147483647 w 57"/>
                <a:gd name="T9" fmla="*/ 2147483647 h 61"/>
                <a:gd name="T10" fmla="*/ 2147483647 w 57"/>
                <a:gd name="T11" fmla="*/ 2147483647 h 61"/>
                <a:gd name="T12" fmla="*/ 2147483647 w 57"/>
                <a:gd name="T13" fmla="*/ 2147483647 h 61"/>
                <a:gd name="T14" fmla="*/ 2147483647 w 57"/>
                <a:gd name="T15" fmla="*/ 2147483647 h 61"/>
                <a:gd name="T16" fmla="*/ 2147483647 w 57"/>
                <a:gd name="T17" fmla="*/ 2147483647 h 61"/>
                <a:gd name="T18" fmla="*/ 2147483647 w 57"/>
                <a:gd name="T19" fmla="*/ 2147483647 h 61"/>
                <a:gd name="T20" fmla="*/ 2147483647 w 57"/>
                <a:gd name="T21" fmla="*/ 2147483647 h 61"/>
                <a:gd name="T22" fmla="*/ 2147483647 w 57"/>
                <a:gd name="T23" fmla="*/ 2147483647 h 61"/>
                <a:gd name="T24" fmla="*/ 2147483647 w 57"/>
                <a:gd name="T25" fmla="*/ 2147483647 h 61"/>
                <a:gd name="T26" fmla="*/ 2147483647 w 57"/>
                <a:gd name="T27" fmla="*/ 2147483647 h 61"/>
                <a:gd name="T28" fmla="*/ 2147483647 w 57"/>
                <a:gd name="T29" fmla="*/ 2147483647 h 61"/>
                <a:gd name="T30" fmla="*/ 2147483647 w 57"/>
                <a:gd name="T31" fmla="*/ 2147483647 h 61"/>
                <a:gd name="T32" fmla="*/ 2147483647 w 57"/>
                <a:gd name="T33" fmla="*/ 2147483647 h 61"/>
                <a:gd name="T34" fmla="*/ 2147483647 w 57"/>
                <a:gd name="T35" fmla="*/ 2147483647 h 61"/>
                <a:gd name="T36" fmla="*/ 2147483647 w 57"/>
                <a:gd name="T37" fmla="*/ 2147483647 h 61"/>
                <a:gd name="T38" fmla="*/ 2147483647 w 57"/>
                <a:gd name="T39" fmla="*/ 2147483647 h 61"/>
                <a:gd name="T40" fmla="*/ 2147483647 w 57"/>
                <a:gd name="T41" fmla="*/ 2147483647 h 61"/>
                <a:gd name="T42" fmla="*/ 2147483647 w 57"/>
                <a:gd name="T43" fmla="*/ 2147483647 h 61"/>
                <a:gd name="T44" fmla="*/ 2147483647 w 57"/>
                <a:gd name="T45" fmla="*/ 2147483647 h 61"/>
                <a:gd name="T46" fmla="*/ 2147483647 w 57"/>
                <a:gd name="T47" fmla="*/ 2147483647 h 61"/>
                <a:gd name="T48" fmla="*/ 2147483647 w 57"/>
                <a:gd name="T49" fmla="*/ 2147483647 h 61"/>
                <a:gd name="T50" fmla="*/ 2147483647 w 57"/>
                <a:gd name="T51" fmla="*/ 2147483647 h 61"/>
                <a:gd name="T52" fmla="*/ 2147483647 w 57"/>
                <a:gd name="T53" fmla="*/ 2147483647 h 61"/>
                <a:gd name="T54" fmla="*/ 2147483647 w 57"/>
                <a:gd name="T55" fmla="*/ 2147483647 h 61"/>
                <a:gd name="T56" fmla="*/ 2147483647 w 57"/>
                <a:gd name="T57" fmla="*/ 2147483647 h 61"/>
                <a:gd name="T58" fmla="*/ 2147483647 w 57"/>
                <a:gd name="T59" fmla="*/ 2147483647 h 61"/>
                <a:gd name="T60" fmla="*/ 0 w 57"/>
                <a:gd name="T61" fmla="*/ 2147483647 h 61"/>
                <a:gd name="T62" fmla="*/ 2147483647 w 57"/>
                <a:gd name="T63" fmla="*/ 2147483647 h 61"/>
                <a:gd name="T64" fmla="*/ 2147483647 w 57"/>
                <a:gd name="T65" fmla="*/ 2147483647 h 61"/>
                <a:gd name="T66" fmla="*/ 2147483647 w 57"/>
                <a:gd name="T67" fmla="*/ 2147483647 h 61"/>
                <a:gd name="T68" fmla="*/ 2147483647 w 57"/>
                <a:gd name="T69" fmla="*/ 2147483647 h 61"/>
                <a:gd name="T70" fmla="*/ 2147483647 w 57"/>
                <a:gd name="T71" fmla="*/ 2147483647 h 61"/>
                <a:gd name="T72" fmla="*/ 2147483647 w 57"/>
                <a:gd name="T73" fmla="*/ 2147483647 h 61"/>
                <a:gd name="T74" fmla="*/ 2147483647 w 57"/>
                <a:gd name="T75" fmla="*/ 2147483647 h 61"/>
                <a:gd name="T76" fmla="*/ 2147483647 w 57"/>
                <a:gd name="T77" fmla="*/ 0 h 61"/>
                <a:gd name="T78" fmla="*/ 2147483647 w 57"/>
                <a:gd name="T79" fmla="*/ 0 h 61"/>
                <a:gd name="T80" fmla="*/ 2147483647 w 57"/>
                <a:gd name="T81" fmla="*/ 2147483647 h 61"/>
                <a:gd name="T82" fmla="*/ 2147483647 w 57"/>
                <a:gd name="T83" fmla="*/ 2147483647 h 61"/>
                <a:gd name="T84" fmla="*/ 2147483647 w 57"/>
                <a:gd name="T85" fmla="*/ 2147483647 h 61"/>
                <a:gd name="T86" fmla="*/ 2147483647 w 57"/>
                <a:gd name="T87" fmla="*/ 2147483647 h 61"/>
                <a:gd name="T88" fmla="*/ 2147483647 w 57"/>
                <a:gd name="T89" fmla="*/ 2147483647 h 61"/>
                <a:gd name="T90" fmla="*/ 2147483647 w 57"/>
                <a:gd name="T91" fmla="*/ 2147483647 h 61"/>
                <a:gd name="T92" fmla="*/ 2147483647 w 57"/>
                <a:gd name="T93" fmla="*/ 2147483647 h 61"/>
                <a:gd name="T94" fmla="*/ 2147483647 w 57"/>
                <a:gd name="T95" fmla="*/ 2147483647 h 61"/>
                <a:gd name="T96" fmla="*/ 2147483647 w 57"/>
                <a:gd name="T97" fmla="*/ 2147483647 h 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
                <a:gd name="T148" fmla="*/ 0 h 61"/>
                <a:gd name="T149" fmla="*/ 57 w 57"/>
                <a:gd name="T150" fmla="*/ 61 h 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 h="61">
                  <a:moveTo>
                    <a:pt x="34" y="6"/>
                  </a:moveTo>
                  <a:lnTo>
                    <a:pt x="36" y="9"/>
                  </a:lnTo>
                  <a:lnTo>
                    <a:pt x="43" y="9"/>
                  </a:lnTo>
                  <a:lnTo>
                    <a:pt x="50" y="11"/>
                  </a:lnTo>
                  <a:lnTo>
                    <a:pt x="52" y="11"/>
                  </a:lnTo>
                  <a:lnTo>
                    <a:pt x="55" y="14"/>
                  </a:lnTo>
                  <a:lnTo>
                    <a:pt x="57" y="17"/>
                  </a:lnTo>
                  <a:lnTo>
                    <a:pt x="55" y="25"/>
                  </a:lnTo>
                  <a:lnTo>
                    <a:pt x="55" y="33"/>
                  </a:lnTo>
                  <a:lnTo>
                    <a:pt x="52" y="36"/>
                  </a:lnTo>
                  <a:lnTo>
                    <a:pt x="50" y="41"/>
                  </a:lnTo>
                  <a:lnTo>
                    <a:pt x="48" y="41"/>
                  </a:lnTo>
                  <a:lnTo>
                    <a:pt x="45" y="39"/>
                  </a:lnTo>
                  <a:lnTo>
                    <a:pt x="43" y="36"/>
                  </a:lnTo>
                  <a:lnTo>
                    <a:pt x="41" y="39"/>
                  </a:lnTo>
                  <a:lnTo>
                    <a:pt x="36" y="41"/>
                  </a:lnTo>
                  <a:lnTo>
                    <a:pt x="36" y="50"/>
                  </a:lnTo>
                  <a:lnTo>
                    <a:pt x="36" y="55"/>
                  </a:lnTo>
                  <a:lnTo>
                    <a:pt x="39" y="58"/>
                  </a:lnTo>
                  <a:lnTo>
                    <a:pt x="39" y="61"/>
                  </a:lnTo>
                  <a:lnTo>
                    <a:pt x="27" y="55"/>
                  </a:lnTo>
                  <a:lnTo>
                    <a:pt x="20" y="44"/>
                  </a:lnTo>
                  <a:lnTo>
                    <a:pt x="18" y="41"/>
                  </a:lnTo>
                  <a:lnTo>
                    <a:pt x="16" y="41"/>
                  </a:lnTo>
                  <a:lnTo>
                    <a:pt x="16" y="36"/>
                  </a:lnTo>
                  <a:lnTo>
                    <a:pt x="11" y="33"/>
                  </a:lnTo>
                  <a:lnTo>
                    <a:pt x="9" y="31"/>
                  </a:lnTo>
                  <a:lnTo>
                    <a:pt x="6" y="31"/>
                  </a:lnTo>
                  <a:lnTo>
                    <a:pt x="4" y="25"/>
                  </a:lnTo>
                  <a:lnTo>
                    <a:pt x="2" y="25"/>
                  </a:lnTo>
                  <a:lnTo>
                    <a:pt x="0" y="22"/>
                  </a:lnTo>
                  <a:lnTo>
                    <a:pt x="2" y="20"/>
                  </a:lnTo>
                  <a:lnTo>
                    <a:pt x="4" y="20"/>
                  </a:lnTo>
                  <a:lnTo>
                    <a:pt x="9" y="22"/>
                  </a:lnTo>
                  <a:lnTo>
                    <a:pt x="11" y="22"/>
                  </a:lnTo>
                  <a:lnTo>
                    <a:pt x="13" y="11"/>
                  </a:lnTo>
                  <a:lnTo>
                    <a:pt x="13" y="3"/>
                  </a:lnTo>
                  <a:lnTo>
                    <a:pt x="16" y="3"/>
                  </a:lnTo>
                  <a:lnTo>
                    <a:pt x="18" y="0"/>
                  </a:lnTo>
                  <a:lnTo>
                    <a:pt x="20" y="0"/>
                  </a:lnTo>
                  <a:lnTo>
                    <a:pt x="20" y="3"/>
                  </a:lnTo>
                  <a:lnTo>
                    <a:pt x="20" y="9"/>
                  </a:lnTo>
                  <a:lnTo>
                    <a:pt x="23" y="9"/>
                  </a:lnTo>
                  <a:lnTo>
                    <a:pt x="25" y="9"/>
                  </a:lnTo>
                  <a:lnTo>
                    <a:pt x="27" y="11"/>
                  </a:lnTo>
                  <a:lnTo>
                    <a:pt x="29" y="11"/>
                  </a:lnTo>
                  <a:lnTo>
                    <a:pt x="32" y="9"/>
                  </a:lnTo>
                  <a:lnTo>
                    <a:pt x="32" y="6"/>
                  </a:lnTo>
                  <a:lnTo>
                    <a:pt x="34"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25" name="Freeform 85"/>
            <p:cNvSpPr>
              <a:spLocks noChangeAspect="1"/>
            </p:cNvSpPr>
            <p:nvPr/>
          </p:nvSpPr>
          <p:spPr bwMode="auto">
            <a:xfrm rot="9246">
              <a:off x="-1498" y="3671"/>
              <a:ext cx="104" cy="86"/>
            </a:xfrm>
            <a:custGeom>
              <a:avLst/>
              <a:gdLst>
                <a:gd name="T0" fmla="*/ 2147483647 w 57"/>
                <a:gd name="T1" fmla="*/ 2147483647 h 61"/>
                <a:gd name="T2" fmla="*/ 2147483647 w 57"/>
                <a:gd name="T3" fmla="*/ 2147483647 h 61"/>
                <a:gd name="T4" fmla="*/ 2147483647 w 57"/>
                <a:gd name="T5" fmla="*/ 2147483647 h 61"/>
                <a:gd name="T6" fmla="*/ 2147483647 w 57"/>
                <a:gd name="T7" fmla="*/ 2147483647 h 61"/>
                <a:gd name="T8" fmla="*/ 2147483647 w 57"/>
                <a:gd name="T9" fmla="*/ 2147483647 h 61"/>
                <a:gd name="T10" fmla="*/ 2147483647 w 57"/>
                <a:gd name="T11" fmla="*/ 2147483647 h 61"/>
                <a:gd name="T12" fmla="*/ 2147483647 w 57"/>
                <a:gd name="T13" fmla="*/ 2147483647 h 61"/>
                <a:gd name="T14" fmla="*/ 2147483647 w 57"/>
                <a:gd name="T15" fmla="*/ 2147483647 h 61"/>
                <a:gd name="T16" fmla="*/ 2147483647 w 57"/>
                <a:gd name="T17" fmla="*/ 2147483647 h 61"/>
                <a:gd name="T18" fmla="*/ 2147483647 w 57"/>
                <a:gd name="T19" fmla="*/ 2147483647 h 61"/>
                <a:gd name="T20" fmla="*/ 2147483647 w 57"/>
                <a:gd name="T21" fmla="*/ 2147483647 h 61"/>
                <a:gd name="T22" fmla="*/ 2147483647 w 57"/>
                <a:gd name="T23" fmla="*/ 2147483647 h 61"/>
                <a:gd name="T24" fmla="*/ 2147483647 w 57"/>
                <a:gd name="T25" fmla="*/ 2147483647 h 61"/>
                <a:gd name="T26" fmla="*/ 2147483647 w 57"/>
                <a:gd name="T27" fmla="*/ 2147483647 h 61"/>
                <a:gd name="T28" fmla="*/ 2147483647 w 57"/>
                <a:gd name="T29" fmla="*/ 2147483647 h 61"/>
                <a:gd name="T30" fmla="*/ 2147483647 w 57"/>
                <a:gd name="T31" fmla="*/ 2147483647 h 61"/>
                <a:gd name="T32" fmla="*/ 2147483647 w 57"/>
                <a:gd name="T33" fmla="*/ 2147483647 h 61"/>
                <a:gd name="T34" fmla="*/ 2147483647 w 57"/>
                <a:gd name="T35" fmla="*/ 2147483647 h 61"/>
                <a:gd name="T36" fmla="*/ 2147483647 w 57"/>
                <a:gd name="T37" fmla="*/ 2147483647 h 61"/>
                <a:gd name="T38" fmla="*/ 2147483647 w 57"/>
                <a:gd name="T39" fmla="*/ 2147483647 h 61"/>
                <a:gd name="T40" fmla="*/ 2147483647 w 57"/>
                <a:gd name="T41" fmla="*/ 2147483647 h 61"/>
                <a:gd name="T42" fmla="*/ 2147483647 w 57"/>
                <a:gd name="T43" fmla="*/ 2147483647 h 61"/>
                <a:gd name="T44" fmla="*/ 2147483647 w 57"/>
                <a:gd name="T45" fmla="*/ 2147483647 h 61"/>
                <a:gd name="T46" fmla="*/ 2147483647 w 57"/>
                <a:gd name="T47" fmla="*/ 2147483647 h 61"/>
                <a:gd name="T48" fmla="*/ 2147483647 w 57"/>
                <a:gd name="T49" fmla="*/ 2147483647 h 61"/>
                <a:gd name="T50" fmla="*/ 2147483647 w 57"/>
                <a:gd name="T51" fmla="*/ 2147483647 h 61"/>
                <a:gd name="T52" fmla="*/ 2147483647 w 57"/>
                <a:gd name="T53" fmla="*/ 2147483647 h 61"/>
                <a:gd name="T54" fmla="*/ 2147483647 w 57"/>
                <a:gd name="T55" fmla="*/ 2147483647 h 61"/>
                <a:gd name="T56" fmla="*/ 2147483647 w 57"/>
                <a:gd name="T57" fmla="*/ 2147483647 h 61"/>
                <a:gd name="T58" fmla="*/ 2147483647 w 57"/>
                <a:gd name="T59" fmla="*/ 2147483647 h 61"/>
                <a:gd name="T60" fmla="*/ 0 w 57"/>
                <a:gd name="T61" fmla="*/ 2147483647 h 61"/>
                <a:gd name="T62" fmla="*/ 2147483647 w 57"/>
                <a:gd name="T63" fmla="*/ 2147483647 h 61"/>
                <a:gd name="T64" fmla="*/ 2147483647 w 57"/>
                <a:gd name="T65" fmla="*/ 2147483647 h 61"/>
                <a:gd name="T66" fmla="*/ 2147483647 w 57"/>
                <a:gd name="T67" fmla="*/ 2147483647 h 61"/>
                <a:gd name="T68" fmla="*/ 2147483647 w 57"/>
                <a:gd name="T69" fmla="*/ 2147483647 h 61"/>
                <a:gd name="T70" fmla="*/ 2147483647 w 57"/>
                <a:gd name="T71" fmla="*/ 2147483647 h 61"/>
                <a:gd name="T72" fmla="*/ 2147483647 w 57"/>
                <a:gd name="T73" fmla="*/ 2147483647 h 61"/>
                <a:gd name="T74" fmla="*/ 2147483647 w 57"/>
                <a:gd name="T75" fmla="*/ 2147483647 h 61"/>
                <a:gd name="T76" fmla="*/ 2147483647 w 57"/>
                <a:gd name="T77" fmla="*/ 0 h 61"/>
                <a:gd name="T78" fmla="*/ 2147483647 w 57"/>
                <a:gd name="T79" fmla="*/ 0 h 61"/>
                <a:gd name="T80" fmla="*/ 2147483647 w 57"/>
                <a:gd name="T81" fmla="*/ 2147483647 h 61"/>
                <a:gd name="T82" fmla="*/ 2147483647 w 57"/>
                <a:gd name="T83" fmla="*/ 2147483647 h 61"/>
                <a:gd name="T84" fmla="*/ 2147483647 w 57"/>
                <a:gd name="T85" fmla="*/ 2147483647 h 61"/>
                <a:gd name="T86" fmla="*/ 2147483647 w 57"/>
                <a:gd name="T87" fmla="*/ 2147483647 h 61"/>
                <a:gd name="T88" fmla="*/ 2147483647 w 57"/>
                <a:gd name="T89" fmla="*/ 2147483647 h 61"/>
                <a:gd name="T90" fmla="*/ 2147483647 w 57"/>
                <a:gd name="T91" fmla="*/ 2147483647 h 61"/>
                <a:gd name="T92" fmla="*/ 2147483647 w 57"/>
                <a:gd name="T93" fmla="*/ 2147483647 h 61"/>
                <a:gd name="T94" fmla="*/ 2147483647 w 57"/>
                <a:gd name="T95" fmla="*/ 2147483647 h 61"/>
                <a:gd name="T96" fmla="*/ 2147483647 w 57"/>
                <a:gd name="T97" fmla="*/ 2147483647 h 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
                <a:gd name="T148" fmla="*/ 0 h 61"/>
                <a:gd name="T149" fmla="*/ 57 w 57"/>
                <a:gd name="T150" fmla="*/ 61 h 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 h="61">
                  <a:moveTo>
                    <a:pt x="34" y="6"/>
                  </a:moveTo>
                  <a:lnTo>
                    <a:pt x="36" y="9"/>
                  </a:lnTo>
                  <a:lnTo>
                    <a:pt x="43" y="9"/>
                  </a:lnTo>
                  <a:lnTo>
                    <a:pt x="50" y="11"/>
                  </a:lnTo>
                  <a:lnTo>
                    <a:pt x="52" y="11"/>
                  </a:lnTo>
                  <a:lnTo>
                    <a:pt x="55" y="14"/>
                  </a:lnTo>
                  <a:lnTo>
                    <a:pt x="57" y="17"/>
                  </a:lnTo>
                  <a:lnTo>
                    <a:pt x="55" y="25"/>
                  </a:lnTo>
                  <a:lnTo>
                    <a:pt x="55" y="33"/>
                  </a:lnTo>
                  <a:lnTo>
                    <a:pt x="52" y="36"/>
                  </a:lnTo>
                  <a:lnTo>
                    <a:pt x="50" y="41"/>
                  </a:lnTo>
                  <a:lnTo>
                    <a:pt x="48" y="41"/>
                  </a:lnTo>
                  <a:lnTo>
                    <a:pt x="45" y="39"/>
                  </a:lnTo>
                  <a:lnTo>
                    <a:pt x="43" y="36"/>
                  </a:lnTo>
                  <a:lnTo>
                    <a:pt x="41" y="39"/>
                  </a:lnTo>
                  <a:lnTo>
                    <a:pt x="36" y="41"/>
                  </a:lnTo>
                  <a:lnTo>
                    <a:pt x="36" y="50"/>
                  </a:lnTo>
                  <a:lnTo>
                    <a:pt x="36" y="55"/>
                  </a:lnTo>
                  <a:lnTo>
                    <a:pt x="39" y="58"/>
                  </a:lnTo>
                  <a:lnTo>
                    <a:pt x="39" y="61"/>
                  </a:lnTo>
                  <a:lnTo>
                    <a:pt x="27" y="55"/>
                  </a:lnTo>
                  <a:lnTo>
                    <a:pt x="20" y="44"/>
                  </a:lnTo>
                  <a:lnTo>
                    <a:pt x="18" y="41"/>
                  </a:lnTo>
                  <a:lnTo>
                    <a:pt x="16" y="41"/>
                  </a:lnTo>
                  <a:lnTo>
                    <a:pt x="16" y="36"/>
                  </a:lnTo>
                  <a:lnTo>
                    <a:pt x="11" y="33"/>
                  </a:lnTo>
                  <a:lnTo>
                    <a:pt x="9" y="31"/>
                  </a:lnTo>
                  <a:lnTo>
                    <a:pt x="6" y="31"/>
                  </a:lnTo>
                  <a:lnTo>
                    <a:pt x="4" y="25"/>
                  </a:lnTo>
                  <a:lnTo>
                    <a:pt x="2" y="25"/>
                  </a:lnTo>
                  <a:lnTo>
                    <a:pt x="0" y="22"/>
                  </a:lnTo>
                  <a:lnTo>
                    <a:pt x="2" y="20"/>
                  </a:lnTo>
                  <a:lnTo>
                    <a:pt x="4" y="20"/>
                  </a:lnTo>
                  <a:lnTo>
                    <a:pt x="9" y="22"/>
                  </a:lnTo>
                  <a:lnTo>
                    <a:pt x="11" y="22"/>
                  </a:lnTo>
                  <a:lnTo>
                    <a:pt x="13" y="11"/>
                  </a:lnTo>
                  <a:lnTo>
                    <a:pt x="13" y="3"/>
                  </a:lnTo>
                  <a:lnTo>
                    <a:pt x="16" y="3"/>
                  </a:lnTo>
                  <a:lnTo>
                    <a:pt x="18" y="0"/>
                  </a:lnTo>
                  <a:lnTo>
                    <a:pt x="20" y="0"/>
                  </a:lnTo>
                  <a:lnTo>
                    <a:pt x="20" y="3"/>
                  </a:lnTo>
                  <a:lnTo>
                    <a:pt x="20" y="9"/>
                  </a:lnTo>
                  <a:lnTo>
                    <a:pt x="23" y="9"/>
                  </a:lnTo>
                  <a:lnTo>
                    <a:pt x="25" y="9"/>
                  </a:lnTo>
                  <a:lnTo>
                    <a:pt x="27" y="11"/>
                  </a:lnTo>
                  <a:lnTo>
                    <a:pt x="29" y="11"/>
                  </a:lnTo>
                  <a:lnTo>
                    <a:pt x="32" y="9"/>
                  </a:lnTo>
                  <a:lnTo>
                    <a:pt x="32" y="6"/>
                  </a:lnTo>
                  <a:lnTo>
                    <a:pt x="34"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26" name="Freeform 86"/>
            <p:cNvSpPr>
              <a:spLocks noChangeAspect="1"/>
            </p:cNvSpPr>
            <p:nvPr/>
          </p:nvSpPr>
          <p:spPr bwMode="auto">
            <a:xfrm rot="9246">
              <a:off x="-1348" y="3661"/>
              <a:ext cx="150" cy="128"/>
            </a:xfrm>
            <a:custGeom>
              <a:avLst/>
              <a:gdLst>
                <a:gd name="T0" fmla="*/ 2147483647 w 83"/>
                <a:gd name="T1" fmla="*/ 2147483647 h 91"/>
                <a:gd name="T2" fmla="*/ 2147483647 w 83"/>
                <a:gd name="T3" fmla="*/ 2147483647 h 91"/>
                <a:gd name="T4" fmla="*/ 2147483647 w 83"/>
                <a:gd name="T5" fmla="*/ 2147483647 h 91"/>
                <a:gd name="T6" fmla="*/ 2147483647 w 83"/>
                <a:gd name="T7" fmla="*/ 2147483647 h 91"/>
                <a:gd name="T8" fmla="*/ 2147483647 w 83"/>
                <a:gd name="T9" fmla="*/ 2147483647 h 91"/>
                <a:gd name="T10" fmla="*/ 2147483647 w 83"/>
                <a:gd name="T11" fmla="*/ 2147483647 h 91"/>
                <a:gd name="T12" fmla="*/ 2147483647 w 83"/>
                <a:gd name="T13" fmla="*/ 2147483647 h 91"/>
                <a:gd name="T14" fmla="*/ 0 w 83"/>
                <a:gd name="T15" fmla="*/ 2147483647 h 91"/>
                <a:gd name="T16" fmla="*/ 0 w 83"/>
                <a:gd name="T17" fmla="*/ 2147483647 h 91"/>
                <a:gd name="T18" fmla="*/ 2147483647 w 83"/>
                <a:gd name="T19" fmla="*/ 2147483647 h 91"/>
                <a:gd name="T20" fmla="*/ 2147483647 w 83"/>
                <a:gd name="T21" fmla="*/ 2147483647 h 91"/>
                <a:gd name="T22" fmla="*/ 2147483647 w 83"/>
                <a:gd name="T23" fmla="*/ 2147483647 h 91"/>
                <a:gd name="T24" fmla="*/ 2147483647 w 83"/>
                <a:gd name="T25" fmla="*/ 2147483647 h 91"/>
                <a:gd name="T26" fmla="*/ 2147483647 w 83"/>
                <a:gd name="T27" fmla="*/ 2147483647 h 91"/>
                <a:gd name="T28" fmla="*/ 2147483647 w 83"/>
                <a:gd name="T29" fmla="*/ 2147483647 h 91"/>
                <a:gd name="T30" fmla="*/ 2147483647 w 83"/>
                <a:gd name="T31" fmla="*/ 2147483647 h 91"/>
                <a:gd name="T32" fmla="*/ 2147483647 w 83"/>
                <a:gd name="T33" fmla="*/ 2147483647 h 91"/>
                <a:gd name="T34" fmla="*/ 2147483647 w 83"/>
                <a:gd name="T35" fmla="*/ 2147483647 h 91"/>
                <a:gd name="T36" fmla="*/ 2147483647 w 83"/>
                <a:gd name="T37" fmla="*/ 2147483647 h 91"/>
                <a:gd name="T38" fmla="*/ 2147483647 w 83"/>
                <a:gd name="T39" fmla="*/ 2147483647 h 91"/>
                <a:gd name="T40" fmla="*/ 2147483647 w 83"/>
                <a:gd name="T41" fmla="*/ 2147483647 h 91"/>
                <a:gd name="T42" fmla="*/ 2147483647 w 83"/>
                <a:gd name="T43" fmla="*/ 2147483647 h 91"/>
                <a:gd name="T44" fmla="*/ 2147483647 w 83"/>
                <a:gd name="T45" fmla="*/ 2147483647 h 91"/>
                <a:gd name="T46" fmla="*/ 2147483647 w 83"/>
                <a:gd name="T47" fmla="*/ 2147483647 h 91"/>
                <a:gd name="T48" fmla="*/ 2147483647 w 83"/>
                <a:gd name="T49" fmla="*/ 2147483647 h 91"/>
                <a:gd name="T50" fmla="*/ 2147483647 w 83"/>
                <a:gd name="T51" fmla="*/ 2147483647 h 91"/>
                <a:gd name="T52" fmla="*/ 2147483647 w 83"/>
                <a:gd name="T53" fmla="*/ 2147483647 h 91"/>
                <a:gd name="T54" fmla="*/ 2147483647 w 83"/>
                <a:gd name="T55" fmla="*/ 2147483647 h 91"/>
                <a:gd name="T56" fmla="*/ 2147483647 w 83"/>
                <a:gd name="T57" fmla="*/ 2147483647 h 91"/>
                <a:gd name="T58" fmla="*/ 2147483647 w 83"/>
                <a:gd name="T59" fmla="*/ 2147483647 h 91"/>
                <a:gd name="T60" fmla="*/ 2147483647 w 83"/>
                <a:gd name="T61" fmla="*/ 2147483647 h 91"/>
                <a:gd name="T62" fmla="*/ 2147483647 w 83"/>
                <a:gd name="T63" fmla="*/ 2147483647 h 91"/>
                <a:gd name="T64" fmla="*/ 2147483647 w 83"/>
                <a:gd name="T65" fmla="*/ 2147483647 h 91"/>
                <a:gd name="T66" fmla="*/ 2147483647 w 83"/>
                <a:gd name="T67" fmla="*/ 2147483647 h 91"/>
                <a:gd name="T68" fmla="*/ 2147483647 w 83"/>
                <a:gd name="T69" fmla="*/ 2147483647 h 91"/>
                <a:gd name="T70" fmla="*/ 2147483647 w 83"/>
                <a:gd name="T71" fmla="*/ 2147483647 h 91"/>
                <a:gd name="T72" fmla="*/ 2147483647 w 83"/>
                <a:gd name="T73" fmla="*/ 2147483647 h 91"/>
                <a:gd name="T74" fmla="*/ 2147483647 w 83"/>
                <a:gd name="T75" fmla="*/ 2147483647 h 91"/>
                <a:gd name="T76" fmla="*/ 2147483647 w 83"/>
                <a:gd name="T77" fmla="*/ 2147483647 h 91"/>
                <a:gd name="T78" fmla="*/ 2147483647 w 83"/>
                <a:gd name="T79" fmla="*/ 2147483647 h 91"/>
                <a:gd name="T80" fmla="*/ 2147483647 w 83"/>
                <a:gd name="T81" fmla="*/ 2147483647 h 91"/>
                <a:gd name="T82" fmla="*/ 2147483647 w 83"/>
                <a:gd name="T83" fmla="*/ 2147483647 h 91"/>
                <a:gd name="T84" fmla="*/ 2147483647 w 83"/>
                <a:gd name="T85" fmla="*/ 2147483647 h 91"/>
                <a:gd name="T86" fmla="*/ 2147483647 w 83"/>
                <a:gd name="T87" fmla="*/ 2147483647 h 91"/>
                <a:gd name="T88" fmla="*/ 2147483647 w 83"/>
                <a:gd name="T89" fmla="*/ 0 h 91"/>
                <a:gd name="T90" fmla="*/ 2147483647 w 83"/>
                <a:gd name="T91" fmla="*/ 2147483647 h 91"/>
                <a:gd name="T92" fmla="*/ 2147483647 w 83"/>
                <a:gd name="T93" fmla="*/ 2147483647 h 91"/>
                <a:gd name="T94" fmla="*/ 2147483647 w 83"/>
                <a:gd name="T95" fmla="*/ 2147483647 h 91"/>
                <a:gd name="T96" fmla="*/ 2147483647 w 83"/>
                <a:gd name="T97" fmla="*/ 2147483647 h 91"/>
                <a:gd name="T98" fmla="*/ 2147483647 w 83"/>
                <a:gd name="T99" fmla="*/ 2147483647 h 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3"/>
                <a:gd name="T151" fmla="*/ 0 h 91"/>
                <a:gd name="T152" fmla="*/ 83 w 83"/>
                <a:gd name="T153" fmla="*/ 91 h 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3" h="91">
                  <a:moveTo>
                    <a:pt x="30" y="6"/>
                  </a:moveTo>
                  <a:lnTo>
                    <a:pt x="28" y="11"/>
                  </a:lnTo>
                  <a:lnTo>
                    <a:pt x="25" y="14"/>
                  </a:lnTo>
                  <a:lnTo>
                    <a:pt x="23" y="17"/>
                  </a:lnTo>
                  <a:lnTo>
                    <a:pt x="21" y="19"/>
                  </a:lnTo>
                  <a:lnTo>
                    <a:pt x="18" y="17"/>
                  </a:lnTo>
                  <a:lnTo>
                    <a:pt x="16" y="17"/>
                  </a:lnTo>
                  <a:lnTo>
                    <a:pt x="14" y="17"/>
                  </a:lnTo>
                  <a:lnTo>
                    <a:pt x="12" y="19"/>
                  </a:lnTo>
                  <a:lnTo>
                    <a:pt x="9" y="22"/>
                  </a:lnTo>
                  <a:lnTo>
                    <a:pt x="7" y="25"/>
                  </a:lnTo>
                  <a:lnTo>
                    <a:pt x="7" y="28"/>
                  </a:lnTo>
                  <a:lnTo>
                    <a:pt x="2" y="36"/>
                  </a:lnTo>
                  <a:lnTo>
                    <a:pt x="2" y="44"/>
                  </a:lnTo>
                  <a:lnTo>
                    <a:pt x="2" y="47"/>
                  </a:lnTo>
                  <a:lnTo>
                    <a:pt x="0" y="49"/>
                  </a:lnTo>
                  <a:lnTo>
                    <a:pt x="0" y="52"/>
                  </a:lnTo>
                  <a:lnTo>
                    <a:pt x="0" y="55"/>
                  </a:lnTo>
                  <a:lnTo>
                    <a:pt x="5" y="58"/>
                  </a:lnTo>
                  <a:lnTo>
                    <a:pt x="7" y="58"/>
                  </a:lnTo>
                  <a:lnTo>
                    <a:pt x="12" y="55"/>
                  </a:lnTo>
                  <a:lnTo>
                    <a:pt x="16" y="49"/>
                  </a:lnTo>
                  <a:lnTo>
                    <a:pt x="18" y="49"/>
                  </a:lnTo>
                  <a:lnTo>
                    <a:pt x="23" y="49"/>
                  </a:lnTo>
                  <a:lnTo>
                    <a:pt x="23" y="52"/>
                  </a:lnTo>
                  <a:lnTo>
                    <a:pt x="25" y="55"/>
                  </a:lnTo>
                  <a:lnTo>
                    <a:pt x="23" y="58"/>
                  </a:lnTo>
                  <a:lnTo>
                    <a:pt x="23" y="60"/>
                  </a:lnTo>
                  <a:lnTo>
                    <a:pt x="25" y="63"/>
                  </a:lnTo>
                  <a:lnTo>
                    <a:pt x="28" y="66"/>
                  </a:lnTo>
                  <a:lnTo>
                    <a:pt x="30" y="66"/>
                  </a:lnTo>
                  <a:lnTo>
                    <a:pt x="32" y="69"/>
                  </a:lnTo>
                  <a:lnTo>
                    <a:pt x="32" y="74"/>
                  </a:lnTo>
                  <a:lnTo>
                    <a:pt x="32" y="77"/>
                  </a:lnTo>
                  <a:lnTo>
                    <a:pt x="32" y="80"/>
                  </a:lnTo>
                  <a:lnTo>
                    <a:pt x="34" y="85"/>
                  </a:lnTo>
                  <a:lnTo>
                    <a:pt x="39" y="85"/>
                  </a:lnTo>
                  <a:lnTo>
                    <a:pt x="41" y="85"/>
                  </a:lnTo>
                  <a:lnTo>
                    <a:pt x="46" y="88"/>
                  </a:lnTo>
                  <a:lnTo>
                    <a:pt x="48" y="91"/>
                  </a:lnTo>
                  <a:lnTo>
                    <a:pt x="53" y="91"/>
                  </a:lnTo>
                  <a:lnTo>
                    <a:pt x="57" y="91"/>
                  </a:lnTo>
                  <a:lnTo>
                    <a:pt x="60" y="88"/>
                  </a:lnTo>
                  <a:lnTo>
                    <a:pt x="62" y="85"/>
                  </a:lnTo>
                  <a:lnTo>
                    <a:pt x="64" y="85"/>
                  </a:lnTo>
                  <a:lnTo>
                    <a:pt x="69" y="85"/>
                  </a:lnTo>
                  <a:lnTo>
                    <a:pt x="73" y="88"/>
                  </a:lnTo>
                  <a:lnTo>
                    <a:pt x="76" y="88"/>
                  </a:lnTo>
                  <a:lnTo>
                    <a:pt x="76" y="85"/>
                  </a:lnTo>
                  <a:lnTo>
                    <a:pt x="83" y="80"/>
                  </a:lnTo>
                  <a:lnTo>
                    <a:pt x="83" y="71"/>
                  </a:lnTo>
                  <a:lnTo>
                    <a:pt x="80" y="71"/>
                  </a:lnTo>
                  <a:lnTo>
                    <a:pt x="78" y="71"/>
                  </a:lnTo>
                  <a:lnTo>
                    <a:pt x="76" y="74"/>
                  </a:lnTo>
                  <a:lnTo>
                    <a:pt x="73" y="77"/>
                  </a:lnTo>
                  <a:lnTo>
                    <a:pt x="71" y="71"/>
                  </a:lnTo>
                  <a:lnTo>
                    <a:pt x="71" y="69"/>
                  </a:lnTo>
                  <a:lnTo>
                    <a:pt x="73" y="69"/>
                  </a:lnTo>
                  <a:lnTo>
                    <a:pt x="76" y="66"/>
                  </a:lnTo>
                  <a:lnTo>
                    <a:pt x="78" y="66"/>
                  </a:lnTo>
                  <a:lnTo>
                    <a:pt x="78" y="63"/>
                  </a:lnTo>
                  <a:lnTo>
                    <a:pt x="76" y="60"/>
                  </a:lnTo>
                  <a:lnTo>
                    <a:pt x="73" y="55"/>
                  </a:lnTo>
                  <a:lnTo>
                    <a:pt x="71" y="52"/>
                  </a:lnTo>
                  <a:lnTo>
                    <a:pt x="71" y="47"/>
                  </a:lnTo>
                  <a:lnTo>
                    <a:pt x="71" y="44"/>
                  </a:lnTo>
                  <a:lnTo>
                    <a:pt x="71" y="41"/>
                  </a:lnTo>
                  <a:lnTo>
                    <a:pt x="67" y="41"/>
                  </a:lnTo>
                  <a:lnTo>
                    <a:pt x="64" y="41"/>
                  </a:lnTo>
                  <a:lnTo>
                    <a:pt x="62" y="44"/>
                  </a:lnTo>
                  <a:lnTo>
                    <a:pt x="60" y="41"/>
                  </a:lnTo>
                  <a:lnTo>
                    <a:pt x="55" y="41"/>
                  </a:lnTo>
                  <a:lnTo>
                    <a:pt x="53" y="36"/>
                  </a:lnTo>
                  <a:lnTo>
                    <a:pt x="51" y="36"/>
                  </a:lnTo>
                  <a:lnTo>
                    <a:pt x="51" y="33"/>
                  </a:lnTo>
                  <a:lnTo>
                    <a:pt x="53" y="30"/>
                  </a:lnTo>
                  <a:lnTo>
                    <a:pt x="55" y="30"/>
                  </a:lnTo>
                  <a:lnTo>
                    <a:pt x="57" y="33"/>
                  </a:lnTo>
                  <a:lnTo>
                    <a:pt x="60" y="30"/>
                  </a:lnTo>
                  <a:lnTo>
                    <a:pt x="60" y="28"/>
                  </a:lnTo>
                  <a:lnTo>
                    <a:pt x="60" y="25"/>
                  </a:lnTo>
                  <a:lnTo>
                    <a:pt x="62" y="25"/>
                  </a:lnTo>
                  <a:lnTo>
                    <a:pt x="64" y="22"/>
                  </a:lnTo>
                  <a:lnTo>
                    <a:pt x="64" y="19"/>
                  </a:lnTo>
                  <a:lnTo>
                    <a:pt x="64" y="14"/>
                  </a:lnTo>
                  <a:lnTo>
                    <a:pt x="64" y="8"/>
                  </a:lnTo>
                  <a:lnTo>
                    <a:pt x="62" y="6"/>
                  </a:lnTo>
                  <a:lnTo>
                    <a:pt x="60" y="3"/>
                  </a:lnTo>
                  <a:lnTo>
                    <a:pt x="57" y="0"/>
                  </a:lnTo>
                  <a:lnTo>
                    <a:pt x="55" y="0"/>
                  </a:lnTo>
                  <a:lnTo>
                    <a:pt x="51" y="3"/>
                  </a:lnTo>
                  <a:lnTo>
                    <a:pt x="48" y="6"/>
                  </a:lnTo>
                  <a:lnTo>
                    <a:pt x="46" y="8"/>
                  </a:lnTo>
                  <a:lnTo>
                    <a:pt x="46" y="11"/>
                  </a:lnTo>
                  <a:lnTo>
                    <a:pt x="41" y="11"/>
                  </a:lnTo>
                  <a:lnTo>
                    <a:pt x="37" y="11"/>
                  </a:lnTo>
                  <a:lnTo>
                    <a:pt x="37" y="8"/>
                  </a:lnTo>
                  <a:lnTo>
                    <a:pt x="34" y="8"/>
                  </a:lnTo>
                  <a:lnTo>
                    <a:pt x="32" y="8"/>
                  </a:lnTo>
                  <a:lnTo>
                    <a:pt x="30"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27" name="Freeform 87"/>
            <p:cNvSpPr>
              <a:spLocks noChangeAspect="1"/>
            </p:cNvSpPr>
            <p:nvPr/>
          </p:nvSpPr>
          <p:spPr bwMode="auto">
            <a:xfrm rot="9246">
              <a:off x="-1348" y="3661"/>
              <a:ext cx="150" cy="128"/>
            </a:xfrm>
            <a:custGeom>
              <a:avLst/>
              <a:gdLst>
                <a:gd name="T0" fmla="*/ 2147483647 w 83"/>
                <a:gd name="T1" fmla="*/ 2147483647 h 91"/>
                <a:gd name="T2" fmla="*/ 2147483647 w 83"/>
                <a:gd name="T3" fmla="*/ 2147483647 h 91"/>
                <a:gd name="T4" fmla="*/ 2147483647 w 83"/>
                <a:gd name="T5" fmla="*/ 2147483647 h 91"/>
                <a:gd name="T6" fmla="*/ 2147483647 w 83"/>
                <a:gd name="T7" fmla="*/ 2147483647 h 91"/>
                <a:gd name="T8" fmla="*/ 2147483647 w 83"/>
                <a:gd name="T9" fmla="*/ 2147483647 h 91"/>
                <a:gd name="T10" fmla="*/ 2147483647 w 83"/>
                <a:gd name="T11" fmla="*/ 2147483647 h 91"/>
                <a:gd name="T12" fmla="*/ 2147483647 w 83"/>
                <a:gd name="T13" fmla="*/ 2147483647 h 91"/>
                <a:gd name="T14" fmla="*/ 0 w 83"/>
                <a:gd name="T15" fmla="*/ 2147483647 h 91"/>
                <a:gd name="T16" fmla="*/ 0 w 83"/>
                <a:gd name="T17" fmla="*/ 2147483647 h 91"/>
                <a:gd name="T18" fmla="*/ 2147483647 w 83"/>
                <a:gd name="T19" fmla="*/ 2147483647 h 91"/>
                <a:gd name="T20" fmla="*/ 2147483647 w 83"/>
                <a:gd name="T21" fmla="*/ 2147483647 h 91"/>
                <a:gd name="T22" fmla="*/ 2147483647 w 83"/>
                <a:gd name="T23" fmla="*/ 2147483647 h 91"/>
                <a:gd name="T24" fmla="*/ 2147483647 w 83"/>
                <a:gd name="T25" fmla="*/ 2147483647 h 91"/>
                <a:gd name="T26" fmla="*/ 2147483647 w 83"/>
                <a:gd name="T27" fmla="*/ 2147483647 h 91"/>
                <a:gd name="T28" fmla="*/ 2147483647 w 83"/>
                <a:gd name="T29" fmla="*/ 2147483647 h 91"/>
                <a:gd name="T30" fmla="*/ 2147483647 w 83"/>
                <a:gd name="T31" fmla="*/ 2147483647 h 91"/>
                <a:gd name="T32" fmla="*/ 2147483647 w 83"/>
                <a:gd name="T33" fmla="*/ 2147483647 h 91"/>
                <a:gd name="T34" fmla="*/ 2147483647 w 83"/>
                <a:gd name="T35" fmla="*/ 2147483647 h 91"/>
                <a:gd name="T36" fmla="*/ 2147483647 w 83"/>
                <a:gd name="T37" fmla="*/ 2147483647 h 91"/>
                <a:gd name="T38" fmla="*/ 2147483647 w 83"/>
                <a:gd name="T39" fmla="*/ 2147483647 h 91"/>
                <a:gd name="T40" fmla="*/ 2147483647 w 83"/>
                <a:gd name="T41" fmla="*/ 2147483647 h 91"/>
                <a:gd name="T42" fmla="*/ 2147483647 w 83"/>
                <a:gd name="T43" fmla="*/ 2147483647 h 91"/>
                <a:gd name="T44" fmla="*/ 2147483647 w 83"/>
                <a:gd name="T45" fmla="*/ 2147483647 h 91"/>
                <a:gd name="T46" fmla="*/ 2147483647 w 83"/>
                <a:gd name="T47" fmla="*/ 2147483647 h 91"/>
                <a:gd name="T48" fmla="*/ 2147483647 w 83"/>
                <a:gd name="T49" fmla="*/ 2147483647 h 91"/>
                <a:gd name="T50" fmla="*/ 2147483647 w 83"/>
                <a:gd name="T51" fmla="*/ 2147483647 h 91"/>
                <a:gd name="T52" fmla="*/ 2147483647 w 83"/>
                <a:gd name="T53" fmla="*/ 2147483647 h 91"/>
                <a:gd name="T54" fmla="*/ 2147483647 w 83"/>
                <a:gd name="T55" fmla="*/ 2147483647 h 91"/>
                <a:gd name="T56" fmla="*/ 2147483647 w 83"/>
                <a:gd name="T57" fmla="*/ 2147483647 h 91"/>
                <a:gd name="T58" fmla="*/ 2147483647 w 83"/>
                <a:gd name="T59" fmla="*/ 2147483647 h 91"/>
                <a:gd name="T60" fmla="*/ 2147483647 w 83"/>
                <a:gd name="T61" fmla="*/ 2147483647 h 91"/>
                <a:gd name="T62" fmla="*/ 2147483647 w 83"/>
                <a:gd name="T63" fmla="*/ 2147483647 h 91"/>
                <a:gd name="T64" fmla="*/ 2147483647 w 83"/>
                <a:gd name="T65" fmla="*/ 2147483647 h 91"/>
                <a:gd name="T66" fmla="*/ 2147483647 w 83"/>
                <a:gd name="T67" fmla="*/ 2147483647 h 91"/>
                <a:gd name="T68" fmla="*/ 2147483647 w 83"/>
                <a:gd name="T69" fmla="*/ 2147483647 h 91"/>
                <a:gd name="T70" fmla="*/ 2147483647 w 83"/>
                <a:gd name="T71" fmla="*/ 2147483647 h 91"/>
                <a:gd name="T72" fmla="*/ 2147483647 w 83"/>
                <a:gd name="T73" fmla="*/ 2147483647 h 91"/>
                <a:gd name="T74" fmla="*/ 2147483647 w 83"/>
                <a:gd name="T75" fmla="*/ 2147483647 h 91"/>
                <a:gd name="T76" fmla="*/ 2147483647 w 83"/>
                <a:gd name="T77" fmla="*/ 2147483647 h 91"/>
                <a:gd name="T78" fmla="*/ 2147483647 w 83"/>
                <a:gd name="T79" fmla="*/ 2147483647 h 91"/>
                <a:gd name="T80" fmla="*/ 2147483647 w 83"/>
                <a:gd name="T81" fmla="*/ 2147483647 h 91"/>
                <a:gd name="T82" fmla="*/ 2147483647 w 83"/>
                <a:gd name="T83" fmla="*/ 2147483647 h 91"/>
                <a:gd name="T84" fmla="*/ 2147483647 w 83"/>
                <a:gd name="T85" fmla="*/ 2147483647 h 91"/>
                <a:gd name="T86" fmla="*/ 2147483647 w 83"/>
                <a:gd name="T87" fmla="*/ 2147483647 h 91"/>
                <a:gd name="T88" fmla="*/ 2147483647 w 83"/>
                <a:gd name="T89" fmla="*/ 0 h 91"/>
                <a:gd name="T90" fmla="*/ 2147483647 w 83"/>
                <a:gd name="T91" fmla="*/ 2147483647 h 91"/>
                <a:gd name="T92" fmla="*/ 2147483647 w 83"/>
                <a:gd name="T93" fmla="*/ 2147483647 h 91"/>
                <a:gd name="T94" fmla="*/ 2147483647 w 83"/>
                <a:gd name="T95" fmla="*/ 2147483647 h 91"/>
                <a:gd name="T96" fmla="*/ 2147483647 w 83"/>
                <a:gd name="T97" fmla="*/ 2147483647 h 91"/>
                <a:gd name="T98" fmla="*/ 2147483647 w 83"/>
                <a:gd name="T99" fmla="*/ 2147483647 h 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3"/>
                <a:gd name="T151" fmla="*/ 0 h 91"/>
                <a:gd name="T152" fmla="*/ 83 w 83"/>
                <a:gd name="T153" fmla="*/ 91 h 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3" h="91">
                  <a:moveTo>
                    <a:pt x="30" y="6"/>
                  </a:moveTo>
                  <a:lnTo>
                    <a:pt x="28" y="11"/>
                  </a:lnTo>
                  <a:lnTo>
                    <a:pt x="25" y="14"/>
                  </a:lnTo>
                  <a:lnTo>
                    <a:pt x="23" y="17"/>
                  </a:lnTo>
                  <a:lnTo>
                    <a:pt x="21" y="19"/>
                  </a:lnTo>
                  <a:lnTo>
                    <a:pt x="18" y="17"/>
                  </a:lnTo>
                  <a:lnTo>
                    <a:pt x="16" y="17"/>
                  </a:lnTo>
                  <a:lnTo>
                    <a:pt x="14" y="17"/>
                  </a:lnTo>
                  <a:lnTo>
                    <a:pt x="12" y="19"/>
                  </a:lnTo>
                  <a:lnTo>
                    <a:pt x="9" y="22"/>
                  </a:lnTo>
                  <a:lnTo>
                    <a:pt x="7" y="25"/>
                  </a:lnTo>
                  <a:lnTo>
                    <a:pt x="7" y="28"/>
                  </a:lnTo>
                  <a:lnTo>
                    <a:pt x="2" y="36"/>
                  </a:lnTo>
                  <a:lnTo>
                    <a:pt x="2" y="44"/>
                  </a:lnTo>
                  <a:lnTo>
                    <a:pt x="2" y="47"/>
                  </a:lnTo>
                  <a:lnTo>
                    <a:pt x="0" y="49"/>
                  </a:lnTo>
                  <a:lnTo>
                    <a:pt x="0" y="52"/>
                  </a:lnTo>
                  <a:lnTo>
                    <a:pt x="0" y="55"/>
                  </a:lnTo>
                  <a:lnTo>
                    <a:pt x="5" y="58"/>
                  </a:lnTo>
                  <a:lnTo>
                    <a:pt x="7" y="58"/>
                  </a:lnTo>
                  <a:lnTo>
                    <a:pt x="12" y="55"/>
                  </a:lnTo>
                  <a:lnTo>
                    <a:pt x="16" y="49"/>
                  </a:lnTo>
                  <a:lnTo>
                    <a:pt x="18" y="49"/>
                  </a:lnTo>
                  <a:lnTo>
                    <a:pt x="23" y="49"/>
                  </a:lnTo>
                  <a:lnTo>
                    <a:pt x="23" y="52"/>
                  </a:lnTo>
                  <a:lnTo>
                    <a:pt x="25" y="55"/>
                  </a:lnTo>
                  <a:lnTo>
                    <a:pt x="23" y="58"/>
                  </a:lnTo>
                  <a:lnTo>
                    <a:pt x="23" y="60"/>
                  </a:lnTo>
                  <a:lnTo>
                    <a:pt x="25" y="63"/>
                  </a:lnTo>
                  <a:lnTo>
                    <a:pt x="28" y="66"/>
                  </a:lnTo>
                  <a:lnTo>
                    <a:pt x="30" y="66"/>
                  </a:lnTo>
                  <a:lnTo>
                    <a:pt x="32" y="69"/>
                  </a:lnTo>
                  <a:lnTo>
                    <a:pt x="32" y="74"/>
                  </a:lnTo>
                  <a:lnTo>
                    <a:pt x="32" y="77"/>
                  </a:lnTo>
                  <a:lnTo>
                    <a:pt x="32" y="80"/>
                  </a:lnTo>
                  <a:lnTo>
                    <a:pt x="34" y="85"/>
                  </a:lnTo>
                  <a:lnTo>
                    <a:pt x="39" y="85"/>
                  </a:lnTo>
                  <a:lnTo>
                    <a:pt x="41" y="85"/>
                  </a:lnTo>
                  <a:lnTo>
                    <a:pt x="46" y="88"/>
                  </a:lnTo>
                  <a:lnTo>
                    <a:pt x="48" y="91"/>
                  </a:lnTo>
                  <a:lnTo>
                    <a:pt x="53" y="91"/>
                  </a:lnTo>
                  <a:lnTo>
                    <a:pt x="57" y="91"/>
                  </a:lnTo>
                  <a:lnTo>
                    <a:pt x="60" y="88"/>
                  </a:lnTo>
                  <a:lnTo>
                    <a:pt x="62" y="85"/>
                  </a:lnTo>
                  <a:lnTo>
                    <a:pt x="64" y="85"/>
                  </a:lnTo>
                  <a:lnTo>
                    <a:pt x="69" y="85"/>
                  </a:lnTo>
                  <a:lnTo>
                    <a:pt x="73" y="88"/>
                  </a:lnTo>
                  <a:lnTo>
                    <a:pt x="76" y="88"/>
                  </a:lnTo>
                  <a:lnTo>
                    <a:pt x="76" y="85"/>
                  </a:lnTo>
                  <a:lnTo>
                    <a:pt x="83" y="80"/>
                  </a:lnTo>
                  <a:lnTo>
                    <a:pt x="83" y="71"/>
                  </a:lnTo>
                  <a:lnTo>
                    <a:pt x="80" y="71"/>
                  </a:lnTo>
                  <a:lnTo>
                    <a:pt x="78" y="71"/>
                  </a:lnTo>
                  <a:lnTo>
                    <a:pt x="76" y="74"/>
                  </a:lnTo>
                  <a:lnTo>
                    <a:pt x="73" y="77"/>
                  </a:lnTo>
                  <a:lnTo>
                    <a:pt x="71" y="71"/>
                  </a:lnTo>
                  <a:lnTo>
                    <a:pt x="71" y="69"/>
                  </a:lnTo>
                  <a:lnTo>
                    <a:pt x="73" y="69"/>
                  </a:lnTo>
                  <a:lnTo>
                    <a:pt x="76" y="66"/>
                  </a:lnTo>
                  <a:lnTo>
                    <a:pt x="78" y="66"/>
                  </a:lnTo>
                  <a:lnTo>
                    <a:pt x="78" y="63"/>
                  </a:lnTo>
                  <a:lnTo>
                    <a:pt x="76" y="60"/>
                  </a:lnTo>
                  <a:lnTo>
                    <a:pt x="73" y="55"/>
                  </a:lnTo>
                  <a:lnTo>
                    <a:pt x="71" y="52"/>
                  </a:lnTo>
                  <a:lnTo>
                    <a:pt x="71" y="47"/>
                  </a:lnTo>
                  <a:lnTo>
                    <a:pt x="71" y="44"/>
                  </a:lnTo>
                  <a:lnTo>
                    <a:pt x="71" y="41"/>
                  </a:lnTo>
                  <a:lnTo>
                    <a:pt x="67" y="41"/>
                  </a:lnTo>
                  <a:lnTo>
                    <a:pt x="64" y="41"/>
                  </a:lnTo>
                  <a:lnTo>
                    <a:pt x="62" y="44"/>
                  </a:lnTo>
                  <a:lnTo>
                    <a:pt x="60" y="41"/>
                  </a:lnTo>
                  <a:lnTo>
                    <a:pt x="55" y="41"/>
                  </a:lnTo>
                  <a:lnTo>
                    <a:pt x="53" y="36"/>
                  </a:lnTo>
                  <a:lnTo>
                    <a:pt x="51" y="36"/>
                  </a:lnTo>
                  <a:lnTo>
                    <a:pt x="51" y="33"/>
                  </a:lnTo>
                  <a:lnTo>
                    <a:pt x="53" y="30"/>
                  </a:lnTo>
                  <a:lnTo>
                    <a:pt x="55" y="30"/>
                  </a:lnTo>
                  <a:lnTo>
                    <a:pt x="57" y="33"/>
                  </a:lnTo>
                  <a:lnTo>
                    <a:pt x="60" y="30"/>
                  </a:lnTo>
                  <a:lnTo>
                    <a:pt x="60" y="28"/>
                  </a:lnTo>
                  <a:lnTo>
                    <a:pt x="60" y="25"/>
                  </a:lnTo>
                  <a:lnTo>
                    <a:pt x="62" y="25"/>
                  </a:lnTo>
                  <a:lnTo>
                    <a:pt x="64" y="22"/>
                  </a:lnTo>
                  <a:lnTo>
                    <a:pt x="64" y="19"/>
                  </a:lnTo>
                  <a:lnTo>
                    <a:pt x="64" y="14"/>
                  </a:lnTo>
                  <a:lnTo>
                    <a:pt x="64" y="8"/>
                  </a:lnTo>
                  <a:lnTo>
                    <a:pt x="62" y="6"/>
                  </a:lnTo>
                  <a:lnTo>
                    <a:pt x="60" y="3"/>
                  </a:lnTo>
                  <a:lnTo>
                    <a:pt x="57" y="0"/>
                  </a:lnTo>
                  <a:lnTo>
                    <a:pt x="55" y="0"/>
                  </a:lnTo>
                  <a:lnTo>
                    <a:pt x="51" y="3"/>
                  </a:lnTo>
                  <a:lnTo>
                    <a:pt x="48" y="6"/>
                  </a:lnTo>
                  <a:lnTo>
                    <a:pt x="46" y="8"/>
                  </a:lnTo>
                  <a:lnTo>
                    <a:pt x="46" y="11"/>
                  </a:lnTo>
                  <a:lnTo>
                    <a:pt x="41" y="11"/>
                  </a:lnTo>
                  <a:lnTo>
                    <a:pt x="37" y="11"/>
                  </a:lnTo>
                  <a:lnTo>
                    <a:pt x="37" y="8"/>
                  </a:lnTo>
                  <a:lnTo>
                    <a:pt x="34" y="8"/>
                  </a:lnTo>
                  <a:lnTo>
                    <a:pt x="32" y="8"/>
                  </a:lnTo>
                  <a:lnTo>
                    <a:pt x="30"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28" name="Freeform 88"/>
            <p:cNvSpPr>
              <a:spLocks noChangeAspect="1"/>
            </p:cNvSpPr>
            <p:nvPr/>
          </p:nvSpPr>
          <p:spPr bwMode="auto">
            <a:xfrm rot="9246">
              <a:off x="-1369" y="3779"/>
              <a:ext cx="159" cy="204"/>
            </a:xfrm>
            <a:custGeom>
              <a:avLst/>
              <a:gdLst>
                <a:gd name="T0" fmla="*/ 2147483647 w 87"/>
                <a:gd name="T1" fmla="*/ 0 h 146"/>
                <a:gd name="T2" fmla="*/ 2147483647 w 87"/>
                <a:gd name="T3" fmla="*/ 0 h 146"/>
                <a:gd name="T4" fmla="*/ 2147483647 w 87"/>
                <a:gd name="T5" fmla="*/ 2147483647 h 146"/>
                <a:gd name="T6" fmla="*/ 2147483647 w 87"/>
                <a:gd name="T7" fmla="*/ 2147483647 h 146"/>
                <a:gd name="T8" fmla="*/ 2147483647 w 87"/>
                <a:gd name="T9" fmla="*/ 0 h 146"/>
                <a:gd name="T10" fmla="*/ 2147483647 w 87"/>
                <a:gd name="T11" fmla="*/ 0 h 146"/>
                <a:gd name="T12" fmla="*/ 2147483647 w 87"/>
                <a:gd name="T13" fmla="*/ 2049210838 h 146"/>
                <a:gd name="T14" fmla="*/ 2147483647 w 87"/>
                <a:gd name="T15" fmla="*/ 2147483647 h 146"/>
                <a:gd name="T16" fmla="*/ 2147483647 w 87"/>
                <a:gd name="T17" fmla="*/ 2147483647 h 146"/>
                <a:gd name="T18" fmla="*/ 2147483647 w 87"/>
                <a:gd name="T19" fmla="*/ 2147483647 h 146"/>
                <a:gd name="T20" fmla="*/ 2147483647 w 87"/>
                <a:gd name="T21" fmla="*/ 2147483647 h 146"/>
                <a:gd name="T22" fmla="*/ 2147483647 w 87"/>
                <a:gd name="T23" fmla="*/ 2147483647 h 146"/>
                <a:gd name="T24" fmla="*/ 2147483647 w 87"/>
                <a:gd name="T25" fmla="*/ 2147483647 h 146"/>
                <a:gd name="T26" fmla="*/ 2147483647 w 87"/>
                <a:gd name="T27" fmla="*/ 2147483647 h 146"/>
                <a:gd name="T28" fmla="*/ 2147483647 w 87"/>
                <a:gd name="T29" fmla="*/ 2147483647 h 146"/>
                <a:gd name="T30" fmla="*/ 2147483647 w 87"/>
                <a:gd name="T31" fmla="*/ 2147483647 h 146"/>
                <a:gd name="T32" fmla="*/ 2147483647 w 87"/>
                <a:gd name="T33" fmla="*/ 2147483647 h 146"/>
                <a:gd name="T34" fmla="*/ 2147483647 w 87"/>
                <a:gd name="T35" fmla="*/ 2147483647 h 146"/>
                <a:gd name="T36" fmla="*/ 2147483647 w 87"/>
                <a:gd name="T37" fmla="*/ 2147483647 h 146"/>
                <a:gd name="T38" fmla="*/ 2147483647 w 87"/>
                <a:gd name="T39" fmla="*/ 2147483647 h 146"/>
                <a:gd name="T40" fmla="*/ 2147483647 w 87"/>
                <a:gd name="T41" fmla="*/ 2147483647 h 146"/>
                <a:gd name="T42" fmla="*/ 2147483647 w 87"/>
                <a:gd name="T43" fmla="*/ 2147483647 h 146"/>
                <a:gd name="T44" fmla="*/ 2147483647 w 87"/>
                <a:gd name="T45" fmla="*/ 2147483647 h 146"/>
                <a:gd name="T46" fmla="*/ 2147483647 w 87"/>
                <a:gd name="T47" fmla="*/ 2147483647 h 146"/>
                <a:gd name="T48" fmla="*/ 2147483647 w 87"/>
                <a:gd name="T49" fmla="*/ 2147483647 h 146"/>
                <a:gd name="T50" fmla="*/ 2147483647 w 87"/>
                <a:gd name="T51" fmla="*/ 2147483647 h 146"/>
                <a:gd name="T52" fmla="*/ 2147483647 w 87"/>
                <a:gd name="T53" fmla="*/ 2147483647 h 146"/>
                <a:gd name="T54" fmla="*/ 2147483647 w 87"/>
                <a:gd name="T55" fmla="*/ 2147483647 h 146"/>
                <a:gd name="T56" fmla="*/ 2147483647 w 87"/>
                <a:gd name="T57" fmla="*/ 2147483647 h 146"/>
                <a:gd name="T58" fmla="*/ 2147483647 w 87"/>
                <a:gd name="T59" fmla="*/ 2147483647 h 146"/>
                <a:gd name="T60" fmla="*/ 2147483647 w 87"/>
                <a:gd name="T61" fmla="*/ 2147483647 h 146"/>
                <a:gd name="T62" fmla="*/ 2147483647 w 87"/>
                <a:gd name="T63" fmla="*/ 2147483647 h 146"/>
                <a:gd name="T64" fmla="*/ 2147483647 w 87"/>
                <a:gd name="T65" fmla="*/ 2147483647 h 146"/>
                <a:gd name="T66" fmla="*/ 2147483647 w 87"/>
                <a:gd name="T67" fmla="*/ 2147483647 h 146"/>
                <a:gd name="T68" fmla="*/ 2147483647 w 87"/>
                <a:gd name="T69" fmla="*/ 2147483647 h 146"/>
                <a:gd name="T70" fmla="*/ 2147483647 w 87"/>
                <a:gd name="T71" fmla="*/ 2147483647 h 146"/>
                <a:gd name="T72" fmla="*/ 2147483647 w 87"/>
                <a:gd name="T73" fmla="*/ 2147483647 h 146"/>
                <a:gd name="T74" fmla="*/ 2147483647 w 87"/>
                <a:gd name="T75" fmla="*/ 2147483647 h 146"/>
                <a:gd name="T76" fmla="*/ 2147483647 w 87"/>
                <a:gd name="T77" fmla="*/ 2147483647 h 146"/>
                <a:gd name="T78" fmla="*/ 2147483647 w 87"/>
                <a:gd name="T79" fmla="*/ 2147483647 h 146"/>
                <a:gd name="T80" fmla="*/ 2147483647 w 87"/>
                <a:gd name="T81" fmla="*/ 2147483647 h 146"/>
                <a:gd name="T82" fmla="*/ 2147483647 w 87"/>
                <a:gd name="T83" fmla="*/ 2147483647 h 146"/>
                <a:gd name="T84" fmla="*/ 2147483647 w 87"/>
                <a:gd name="T85" fmla="*/ 2147483647 h 146"/>
                <a:gd name="T86" fmla="*/ 2147483647 w 87"/>
                <a:gd name="T87" fmla="*/ 2049210838 h 1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7"/>
                <a:gd name="T133" fmla="*/ 0 h 146"/>
                <a:gd name="T134" fmla="*/ 87 w 87"/>
                <a:gd name="T135" fmla="*/ 146 h 1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7" h="146">
                  <a:moveTo>
                    <a:pt x="84" y="3"/>
                  </a:moveTo>
                  <a:lnTo>
                    <a:pt x="80" y="0"/>
                  </a:lnTo>
                  <a:lnTo>
                    <a:pt x="75" y="0"/>
                  </a:lnTo>
                  <a:lnTo>
                    <a:pt x="73" y="0"/>
                  </a:lnTo>
                  <a:lnTo>
                    <a:pt x="71" y="3"/>
                  </a:lnTo>
                  <a:lnTo>
                    <a:pt x="68" y="6"/>
                  </a:lnTo>
                  <a:lnTo>
                    <a:pt x="64" y="6"/>
                  </a:lnTo>
                  <a:lnTo>
                    <a:pt x="59" y="6"/>
                  </a:lnTo>
                  <a:lnTo>
                    <a:pt x="57" y="3"/>
                  </a:lnTo>
                  <a:lnTo>
                    <a:pt x="52" y="0"/>
                  </a:lnTo>
                  <a:lnTo>
                    <a:pt x="50" y="0"/>
                  </a:lnTo>
                  <a:lnTo>
                    <a:pt x="45" y="0"/>
                  </a:lnTo>
                  <a:lnTo>
                    <a:pt x="45" y="3"/>
                  </a:lnTo>
                  <a:lnTo>
                    <a:pt x="43" y="3"/>
                  </a:lnTo>
                  <a:lnTo>
                    <a:pt x="41" y="6"/>
                  </a:lnTo>
                  <a:lnTo>
                    <a:pt x="36" y="8"/>
                  </a:lnTo>
                  <a:lnTo>
                    <a:pt x="36" y="11"/>
                  </a:lnTo>
                  <a:lnTo>
                    <a:pt x="34" y="14"/>
                  </a:lnTo>
                  <a:lnTo>
                    <a:pt x="29" y="17"/>
                  </a:lnTo>
                  <a:lnTo>
                    <a:pt x="27" y="19"/>
                  </a:lnTo>
                  <a:lnTo>
                    <a:pt x="27" y="22"/>
                  </a:lnTo>
                  <a:lnTo>
                    <a:pt x="25" y="22"/>
                  </a:lnTo>
                  <a:lnTo>
                    <a:pt x="25" y="28"/>
                  </a:lnTo>
                  <a:lnTo>
                    <a:pt x="23" y="36"/>
                  </a:lnTo>
                  <a:lnTo>
                    <a:pt x="25" y="41"/>
                  </a:lnTo>
                  <a:lnTo>
                    <a:pt x="25" y="44"/>
                  </a:lnTo>
                  <a:lnTo>
                    <a:pt x="27" y="47"/>
                  </a:lnTo>
                  <a:lnTo>
                    <a:pt x="27" y="50"/>
                  </a:lnTo>
                  <a:lnTo>
                    <a:pt x="27" y="58"/>
                  </a:lnTo>
                  <a:lnTo>
                    <a:pt x="25" y="63"/>
                  </a:lnTo>
                  <a:lnTo>
                    <a:pt x="23" y="63"/>
                  </a:lnTo>
                  <a:lnTo>
                    <a:pt x="20" y="66"/>
                  </a:lnTo>
                  <a:lnTo>
                    <a:pt x="18" y="66"/>
                  </a:lnTo>
                  <a:lnTo>
                    <a:pt x="16" y="66"/>
                  </a:lnTo>
                  <a:lnTo>
                    <a:pt x="13" y="66"/>
                  </a:lnTo>
                  <a:lnTo>
                    <a:pt x="11" y="66"/>
                  </a:lnTo>
                  <a:lnTo>
                    <a:pt x="7" y="66"/>
                  </a:lnTo>
                  <a:lnTo>
                    <a:pt x="4" y="66"/>
                  </a:lnTo>
                  <a:lnTo>
                    <a:pt x="0" y="66"/>
                  </a:lnTo>
                  <a:lnTo>
                    <a:pt x="2" y="69"/>
                  </a:lnTo>
                  <a:lnTo>
                    <a:pt x="2" y="72"/>
                  </a:lnTo>
                  <a:lnTo>
                    <a:pt x="7" y="80"/>
                  </a:lnTo>
                  <a:lnTo>
                    <a:pt x="7" y="88"/>
                  </a:lnTo>
                  <a:lnTo>
                    <a:pt x="9" y="88"/>
                  </a:lnTo>
                  <a:lnTo>
                    <a:pt x="11" y="94"/>
                  </a:lnTo>
                  <a:lnTo>
                    <a:pt x="13" y="99"/>
                  </a:lnTo>
                  <a:lnTo>
                    <a:pt x="16" y="99"/>
                  </a:lnTo>
                  <a:lnTo>
                    <a:pt x="18" y="99"/>
                  </a:lnTo>
                  <a:lnTo>
                    <a:pt x="20" y="102"/>
                  </a:lnTo>
                  <a:lnTo>
                    <a:pt x="20" y="105"/>
                  </a:lnTo>
                  <a:lnTo>
                    <a:pt x="20" y="107"/>
                  </a:lnTo>
                  <a:lnTo>
                    <a:pt x="25" y="113"/>
                  </a:lnTo>
                  <a:lnTo>
                    <a:pt x="29" y="113"/>
                  </a:lnTo>
                  <a:lnTo>
                    <a:pt x="34" y="116"/>
                  </a:lnTo>
                  <a:lnTo>
                    <a:pt x="36" y="121"/>
                  </a:lnTo>
                  <a:lnTo>
                    <a:pt x="36" y="126"/>
                  </a:lnTo>
                  <a:lnTo>
                    <a:pt x="29" y="132"/>
                  </a:lnTo>
                  <a:lnTo>
                    <a:pt x="32" y="135"/>
                  </a:lnTo>
                  <a:lnTo>
                    <a:pt x="34" y="137"/>
                  </a:lnTo>
                  <a:lnTo>
                    <a:pt x="39" y="143"/>
                  </a:lnTo>
                  <a:lnTo>
                    <a:pt x="41" y="143"/>
                  </a:lnTo>
                  <a:lnTo>
                    <a:pt x="45" y="146"/>
                  </a:lnTo>
                  <a:lnTo>
                    <a:pt x="48" y="146"/>
                  </a:lnTo>
                  <a:lnTo>
                    <a:pt x="48" y="137"/>
                  </a:lnTo>
                  <a:lnTo>
                    <a:pt x="48" y="129"/>
                  </a:lnTo>
                  <a:lnTo>
                    <a:pt x="50" y="124"/>
                  </a:lnTo>
                  <a:lnTo>
                    <a:pt x="52" y="116"/>
                  </a:lnTo>
                  <a:lnTo>
                    <a:pt x="52" y="113"/>
                  </a:lnTo>
                  <a:lnTo>
                    <a:pt x="52" y="107"/>
                  </a:lnTo>
                  <a:lnTo>
                    <a:pt x="57" y="99"/>
                  </a:lnTo>
                  <a:lnTo>
                    <a:pt x="55" y="85"/>
                  </a:lnTo>
                  <a:lnTo>
                    <a:pt x="57" y="72"/>
                  </a:lnTo>
                  <a:lnTo>
                    <a:pt x="57" y="69"/>
                  </a:lnTo>
                  <a:lnTo>
                    <a:pt x="57" y="66"/>
                  </a:lnTo>
                  <a:lnTo>
                    <a:pt x="57" y="63"/>
                  </a:lnTo>
                  <a:lnTo>
                    <a:pt x="59" y="61"/>
                  </a:lnTo>
                  <a:lnTo>
                    <a:pt x="62" y="58"/>
                  </a:lnTo>
                  <a:lnTo>
                    <a:pt x="62" y="55"/>
                  </a:lnTo>
                  <a:lnTo>
                    <a:pt x="62" y="52"/>
                  </a:lnTo>
                  <a:lnTo>
                    <a:pt x="64" y="52"/>
                  </a:lnTo>
                  <a:lnTo>
                    <a:pt x="64" y="50"/>
                  </a:lnTo>
                  <a:lnTo>
                    <a:pt x="66" y="41"/>
                  </a:lnTo>
                  <a:lnTo>
                    <a:pt x="71" y="33"/>
                  </a:lnTo>
                  <a:lnTo>
                    <a:pt x="73" y="25"/>
                  </a:lnTo>
                  <a:lnTo>
                    <a:pt x="80" y="17"/>
                  </a:lnTo>
                  <a:lnTo>
                    <a:pt x="80" y="11"/>
                  </a:lnTo>
                  <a:lnTo>
                    <a:pt x="82" y="6"/>
                  </a:lnTo>
                  <a:lnTo>
                    <a:pt x="87" y="3"/>
                  </a:lnTo>
                  <a:lnTo>
                    <a:pt x="84" y="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29" name="Freeform 89"/>
            <p:cNvSpPr>
              <a:spLocks noChangeAspect="1"/>
            </p:cNvSpPr>
            <p:nvPr/>
          </p:nvSpPr>
          <p:spPr bwMode="auto">
            <a:xfrm rot="9246">
              <a:off x="-1369" y="3779"/>
              <a:ext cx="159" cy="204"/>
            </a:xfrm>
            <a:custGeom>
              <a:avLst/>
              <a:gdLst>
                <a:gd name="T0" fmla="*/ 2147483647 w 87"/>
                <a:gd name="T1" fmla="*/ 0 h 146"/>
                <a:gd name="T2" fmla="*/ 2147483647 w 87"/>
                <a:gd name="T3" fmla="*/ 0 h 146"/>
                <a:gd name="T4" fmla="*/ 2147483647 w 87"/>
                <a:gd name="T5" fmla="*/ 2147483647 h 146"/>
                <a:gd name="T6" fmla="*/ 2147483647 w 87"/>
                <a:gd name="T7" fmla="*/ 2147483647 h 146"/>
                <a:gd name="T8" fmla="*/ 2147483647 w 87"/>
                <a:gd name="T9" fmla="*/ 0 h 146"/>
                <a:gd name="T10" fmla="*/ 2147483647 w 87"/>
                <a:gd name="T11" fmla="*/ 0 h 146"/>
                <a:gd name="T12" fmla="*/ 2147483647 w 87"/>
                <a:gd name="T13" fmla="*/ 2049210838 h 146"/>
                <a:gd name="T14" fmla="*/ 2147483647 w 87"/>
                <a:gd name="T15" fmla="*/ 2147483647 h 146"/>
                <a:gd name="T16" fmla="*/ 2147483647 w 87"/>
                <a:gd name="T17" fmla="*/ 2147483647 h 146"/>
                <a:gd name="T18" fmla="*/ 2147483647 w 87"/>
                <a:gd name="T19" fmla="*/ 2147483647 h 146"/>
                <a:gd name="T20" fmla="*/ 2147483647 w 87"/>
                <a:gd name="T21" fmla="*/ 2147483647 h 146"/>
                <a:gd name="T22" fmla="*/ 2147483647 w 87"/>
                <a:gd name="T23" fmla="*/ 2147483647 h 146"/>
                <a:gd name="T24" fmla="*/ 2147483647 w 87"/>
                <a:gd name="T25" fmla="*/ 2147483647 h 146"/>
                <a:gd name="T26" fmla="*/ 2147483647 w 87"/>
                <a:gd name="T27" fmla="*/ 2147483647 h 146"/>
                <a:gd name="T28" fmla="*/ 2147483647 w 87"/>
                <a:gd name="T29" fmla="*/ 2147483647 h 146"/>
                <a:gd name="T30" fmla="*/ 2147483647 w 87"/>
                <a:gd name="T31" fmla="*/ 2147483647 h 146"/>
                <a:gd name="T32" fmla="*/ 2147483647 w 87"/>
                <a:gd name="T33" fmla="*/ 2147483647 h 146"/>
                <a:gd name="T34" fmla="*/ 2147483647 w 87"/>
                <a:gd name="T35" fmla="*/ 2147483647 h 146"/>
                <a:gd name="T36" fmla="*/ 2147483647 w 87"/>
                <a:gd name="T37" fmla="*/ 2147483647 h 146"/>
                <a:gd name="T38" fmla="*/ 2147483647 w 87"/>
                <a:gd name="T39" fmla="*/ 2147483647 h 146"/>
                <a:gd name="T40" fmla="*/ 2147483647 w 87"/>
                <a:gd name="T41" fmla="*/ 2147483647 h 146"/>
                <a:gd name="T42" fmla="*/ 2147483647 w 87"/>
                <a:gd name="T43" fmla="*/ 2147483647 h 146"/>
                <a:gd name="T44" fmla="*/ 2147483647 w 87"/>
                <a:gd name="T45" fmla="*/ 2147483647 h 146"/>
                <a:gd name="T46" fmla="*/ 2147483647 w 87"/>
                <a:gd name="T47" fmla="*/ 2147483647 h 146"/>
                <a:gd name="T48" fmla="*/ 2147483647 w 87"/>
                <a:gd name="T49" fmla="*/ 2147483647 h 146"/>
                <a:gd name="T50" fmla="*/ 2147483647 w 87"/>
                <a:gd name="T51" fmla="*/ 2147483647 h 146"/>
                <a:gd name="T52" fmla="*/ 2147483647 w 87"/>
                <a:gd name="T53" fmla="*/ 2147483647 h 146"/>
                <a:gd name="T54" fmla="*/ 2147483647 w 87"/>
                <a:gd name="T55" fmla="*/ 2147483647 h 146"/>
                <a:gd name="T56" fmla="*/ 2147483647 w 87"/>
                <a:gd name="T57" fmla="*/ 2147483647 h 146"/>
                <a:gd name="T58" fmla="*/ 2147483647 w 87"/>
                <a:gd name="T59" fmla="*/ 2147483647 h 146"/>
                <a:gd name="T60" fmla="*/ 2147483647 w 87"/>
                <a:gd name="T61" fmla="*/ 2147483647 h 146"/>
                <a:gd name="T62" fmla="*/ 2147483647 w 87"/>
                <a:gd name="T63" fmla="*/ 2147483647 h 146"/>
                <a:gd name="T64" fmla="*/ 2147483647 w 87"/>
                <a:gd name="T65" fmla="*/ 2147483647 h 146"/>
                <a:gd name="T66" fmla="*/ 2147483647 w 87"/>
                <a:gd name="T67" fmla="*/ 2147483647 h 146"/>
                <a:gd name="T68" fmla="*/ 2147483647 w 87"/>
                <a:gd name="T69" fmla="*/ 2147483647 h 146"/>
                <a:gd name="T70" fmla="*/ 2147483647 w 87"/>
                <a:gd name="T71" fmla="*/ 2147483647 h 146"/>
                <a:gd name="T72" fmla="*/ 2147483647 w 87"/>
                <a:gd name="T73" fmla="*/ 2147483647 h 146"/>
                <a:gd name="T74" fmla="*/ 2147483647 w 87"/>
                <a:gd name="T75" fmla="*/ 2147483647 h 146"/>
                <a:gd name="T76" fmla="*/ 2147483647 w 87"/>
                <a:gd name="T77" fmla="*/ 2147483647 h 146"/>
                <a:gd name="T78" fmla="*/ 2147483647 w 87"/>
                <a:gd name="T79" fmla="*/ 2147483647 h 146"/>
                <a:gd name="T80" fmla="*/ 2147483647 w 87"/>
                <a:gd name="T81" fmla="*/ 2147483647 h 146"/>
                <a:gd name="T82" fmla="*/ 2147483647 w 87"/>
                <a:gd name="T83" fmla="*/ 2147483647 h 146"/>
                <a:gd name="T84" fmla="*/ 2147483647 w 87"/>
                <a:gd name="T85" fmla="*/ 2147483647 h 146"/>
                <a:gd name="T86" fmla="*/ 2147483647 w 87"/>
                <a:gd name="T87" fmla="*/ 2049210838 h 1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7"/>
                <a:gd name="T133" fmla="*/ 0 h 146"/>
                <a:gd name="T134" fmla="*/ 87 w 87"/>
                <a:gd name="T135" fmla="*/ 146 h 1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7" h="146">
                  <a:moveTo>
                    <a:pt x="84" y="3"/>
                  </a:moveTo>
                  <a:lnTo>
                    <a:pt x="80" y="0"/>
                  </a:lnTo>
                  <a:lnTo>
                    <a:pt x="75" y="0"/>
                  </a:lnTo>
                  <a:lnTo>
                    <a:pt x="73" y="0"/>
                  </a:lnTo>
                  <a:lnTo>
                    <a:pt x="71" y="3"/>
                  </a:lnTo>
                  <a:lnTo>
                    <a:pt x="68" y="6"/>
                  </a:lnTo>
                  <a:lnTo>
                    <a:pt x="64" y="6"/>
                  </a:lnTo>
                  <a:lnTo>
                    <a:pt x="59" y="6"/>
                  </a:lnTo>
                  <a:lnTo>
                    <a:pt x="57" y="3"/>
                  </a:lnTo>
                  <a:lnTo>
                    <a:pt x="52" y="0"/>
                  </a:lnTo>
                  <a:lnTo>
                    <a:pt x="50" y="0"/>
                  </a:lnTo>
                  <a:lnTo>
                    <a:pt x="45" y="0"/>
                  </a:lnTo>
                  <a:lnTo>
                    <a:pt x="45" y="3"/>
                  </a:lnTo>
                  <a:lnTo>
                    <a:pt x="43" y="3"/>
                  </a:lnTo>
                  <a:lnTo>
                    <a:pt x="41" y="6"/>
                  </a:lnTo>
                  <a:lnTo>
                    <a:pt x="36" y="8"/>
                  </a:lnTo>
                  <a:lnTo>
                    <a:pt x="36" y="11"/>
                  </a:lnTo>
                  <a:lnTo>
                    <a:pt x="34" y="14"/>
                  </a:lnTo>
                  <a:lnTo>
                    <a:pt x="29" y="17"/>
                  </a:lnTo>
                  <a:lnTo>
                    <a:pt x="27" y="19"/>
                  </a:lnTo>
                  <a:lnTo>
                    <a:pt x="27" y="22"/>
                  </a:lnTo>
                  <a:lnTo>
                    <a:pt x="25" y="22"/>
                  </a:lnTo>
                  <a:lnTo>
                    <a:pt x="25" y="28"/>
                  </a:lnTo>
                  <a:lnTo>
                    <a:pt x="23" y="36"/>
                  </a:lnTo>
                  <a:lnTo>
                    <a:pt x="25" y="41"/>
                  </a:lnTo>
                  <a:lnTo>
                    <a:pt x="25" y="44"/>
                  </a:lnTo>
                  <a:lnTo>
                    <a:pt x="27" y="47"/>
                  </a:lnTo>
                  <a:lnTo>
                    <a:pt x="27" y="50"/>
                  </a:lnTo>
                  <a:lnTo>
                    <a:pt x="27" y="58"/>
                  </a:lnTo>
                  <a:lnTo>
                    <a:pt x="25" y="63"/>
                  </a:lnTo>
                  <a:lnTo>
                    <a:pt x="23" y="63"/>
                  </a:lnTo>
                  <a:lnTo>
                    <a:pt x="20" y="66"/>
                  </a:lnTo>
                  <a:lnTo>
                    <a:pt x="18" y="66"/>
                  </a:lnTo>
                  <a:lnTo>
                    <a:pt x="16" y="66"/>
                  </a:lnTo>
                  <a:lnTo>
                    <a:pt x="13" y="66"/>
                  </a:lnTo>
                  <a:lnTo>
                    <a:pt x="11" y="66"/>
                  </a:lnTo>
                  <a:lnTo>
                    <a:pt x="7" y="66"/>
                  </a:lnTo>
                  <a:lnTo>
                    <a:pt x="4" y="66"/>
                  </a:lnTo>
                  <a:lnTo>
                    <a:pt x="0" y="66"/>
                  </a:lnTo>
                  <a:lnTo>
                    <a:pt x="2" y="69"/>
                  </a:lnTo>
                  <a:lnTo>
                    <a:pt x="2" y="72"/>
                  </a:lnTo>
                  <a:lnTo>
                    <a:pt x="7" y="80"/>
                  </a:lnTo>
                  <a:lnTo>
                    <a:pt x="7" y="88"/>
                  </a:lnTo>
                  <a:lnTo>
                    <a:pt x="9" y="88"/>
                  </a:lnTo>
                  <a:lnTo>
                    <a:pt x="11" y="94"/>
                  </a:lnTo>
                  <a:lnTo>
                    <a:pt x="13" y="99"/>
                  </a:lnTo>
                  <a:lnTo>
                    <a:pt x="16" y="99"/>
                  </a:lnTo>
                  <a:lnTo>
                    <a:pt x="18" y="99"/>
                  </a:lnTo>
                  <a:lnTo>
                    <a:pt x="20" y="102"/>
                  </a:lnTo>
                  <a:lnTo>
                    <a:pt x="20" y="105"/>
                  </a:lnTo>
                  <a:lnTo>
                    <a:pt x="20" y="107"/>
                  </a:lnTo>
                  <a:lnTo>
                    <a:pt x="25" y="113"/>
                  </a:lnTo>
                  <a:lnTo>
                    <a:pt x="29" y="113"/>
                  </a:lnTo>
                  <a:lnTo>
                    <a:pt x="34" y="116"/>
                  </a:lnTo>
                  <a:lnTo>
                    <a:pt x="36" y="121"/>
                  </a:lnTo>
                  <a:lnTo>
                    <a:pt x="36" y="126"/>
                  </a:lnTo>
                  <a:lnTo>
                    <a:pt x="29" y="132"/>
                  </a:lnTo>
                  <a:lnTo>
                    <a:pt x="32" y="135"/>
                  </a:lnTo>
                  <a:lnTo>
                    <a:pt x="34" y="137"/>
                  </a:lnTo>
                  <a:lnTo>
                    <a:pt x="39" y="143"/>
                  </a:lnTo>
                  <a:lnTo>
                    <a:pt x="41" y="143"/>
                  </a:lnTo>
                  <a:lnTo>
                    <a:pt x="45" y="146"/>
                  </a:lnTo>
                  <a:lnTo>
                    <a:pt x="48" y="146"/>
                  </a:lnTo>
                  <a:lnTo>
                    <a:pt x="48" y="137"/>
                  </a:lnTo>
                  <a:lnTo>
                    <a:pt x="48" y="129"/>
                  </a:lnTo>
                  <a:lnTo>
                    <a:pt x="50" y="124"/>
                  </a:lnTo>
                  <a:lnTo>
                    <a:pt x="52" y="116"/>
                  </a:lnTo>
                  <a:lnTo>
                    <a:pt x="52" y="113"/>
                  </a:lnTo>
                  <a:lnTo>
                    <a:pt x="52" y="107"/>
                  </a:lnTo>
                  <a:lnTo>
                    <a:pt x="57" y="99"/>
                  </a:lnTo>
                  <a:lnTo>
                    <a:pt x="55" y="85"/>
                  </a:lnTo>
                  <a:lnTo>
                    <a:pt x="57" y="72"/>
                  </a:lnTo>
                  <a:lnTo>
                    <a:pt x="57" y="69"/>
                  </a:lnTo>
                  <a:lnTo>
                    <a:pt x="57" y="66"/>
                  </a:lnTo>
                  <a:lnTo>
                    <a:pt x="57" y="63"/>
                  </a:lnTo>
                  <a:lnTo>
                    <a:pt x="59" y="61"/>
                  </a:lnTo>
                  <a:lnTo>
                    <a:pt x="62" y="58"/>
                  </a:lnTo>
                  <a:lnTo>
                    <a:pt x="62" y="55"/>
                  </a:lnTo>
                  <a:lnTo>
                    <a:pt x="62" y="52"/>
                  </a:lnTo>
                  <a:lnTo>
                    <a:pt x="64" y="52"/>
                  </a:lnTo>
                  <a:lnTo>
                    <a:pt x="64" y="50"/>
                  </a:lnTo>
                  <a:lnTo>
                    <a:pt x="66" y="41"/>
                  </a:lnTo>
                  <a:lnTo>
                    <a:pt x="71" y="33"/>
                  </a:lnTo>
                  <a:lnTo>
                    <a:pt x="73" y="25"/>
                  </a:lnTo>
                  <a:lnTo>
                    <a:pt x="80" y="17"/>
                  </a:lnTo>
                  <a:lnTo>
                    <a:pt x="80" y="11"/>
                  </a:lnTo>
                  <a:lnTo>
                    <a:pt x="82" y="6"/>
                  </a:lnTo>
                  <a:lnTo>
                    <a:pt x="87" y="3"/>
                  </a:lnTo>
                  <a:lnTo>
                    <a:pt x="84" y="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30" name="Freeform 90"/>
            <p:cNvSpPr>
              <a:spLocks noChangeAspect="1"/>
            </p:cNvSpPr>
            <p:nvPr/>
          </p:nvSpPr>
          <p:spPr bwMode="auto">
            <a:xfrm rot="9246">
              <a:off x="-1410" y="3729"/>
              <a:ext cx="123" cy="142"/>
            </a:xfrm>
            <a:custGeom>
              <a:avLst/>
              <a:gdLst>
                <a:gd name="T0" fmla="*/ 0 w 68"/>
                <a:gd name="T1" fmla="*/ 2147483647 h 102"/>
                <a:gd name="T2" fmla="*/ 2147483647 w 68"/>
                <a:gd name="T3" fmla="*/ 2147483647 h 102"/>
                <a:gd name="T4" fmla="*/ 2147483647 w 68"/>
                <a:gd name="T5" fmla="*/ 2147483647 h 102"/>
                <a:gd name="T6" fmla="*/ 2147483647 w 68"/>
                <a:gd name="T7" fmla="*/ 2147483647 h 102"/>
                <a:gd name="T8" fmla="*/ 2147483647 w 68"/>
                <a:gd name="T9" fmla="*/ 2147483647 h 102"/>
                <a:gd name="T10" fmla="*/ 2147483647 w 68"/>
                <a:gd name="T11" fmla="*/ 2147483647 h 102"/>
                <a:gd name="T12" fmla="*/ 2147483647 w 68"/>
                <a:gd name="T13" fmla="*/ 2147483647 h 102"/>
                <a:gd name="T14" fmla="*/ 2147483647 w 68"/>
                <a:gd name="T15" fmla="*/ 2147483647 h 102"/>
                <a:gd name="T16" fmla="*/ 2147483647 w 68"/>
                <a:gd name="T17" fmla="*/ 2147483647 h 102"/>
                <a:gd name="T18" fmla="*/ 2147483647 w 68"/>
                <a:gd name="T19" fmla="*/ 2147483647 h 102"/>
                <a:gd name="T20" fmla="*/ 2147483647 w 68"/>
                <a:gd name="T21" fmla="*/ 2147483647 h 102"/>
                <a:gd name="T22" fmla="*/ 2147483647 w 68"/>
                <a:gd name="T23" fmla="*/ 2147483647 h 102"/>
                <a:gd name="T24" fmla="*/ 2147483647 w 68"/>
                <a:gd name="T25" fmla="*/ 2147483647 h 102"/>
                <a:gd name="T26" fmla="*/ 2147483647 w 68"/>
                <a:gd name="T27" fmla="*/ 2147483647 h 102"/>
                <a:gd name="T28" fmla="*/ 2147483647 w 68"/>
                <a:gd name="T29" fmla="*/ 2147483647 h 102"/>
                <a:gd name="T30" fmla="*/ 2147483647 w 68"/>
                <a:gd name="T31" fmla="*/ 2147483647 h 102"/>
                <a:gd name="T32" fmla="*/ 2147483647 w 68"/>
                <a:gd name="T33" fmla="*/ 2147483647 h 102"/>
                <a:gd name="T34" fmla="*/ 2147483647 w 68"/>
                <a:gd name="T35" fmla="*/ 2147483647 h 102"/>
                <a:gd name="T36" fmla="*/ 2147483647 w 68"/>
                <a:gd name="T37" fmla="*/ 2147483647 h 102"/>
                <a:gd name="T38" fmla="*/ 2147483647 w 68"/>
                <a:gd name="T39" fmla="*/ 2147483647 h 102"/>
                <a:gd name="T40" fmla="*/ 2147483647 w 68"/>
                <a:gd name="T41" fmla="*/ 2147483647 h 102"/>
                <a:gd name="T42" fmla="*/ 2147483647 w 68"/>
                <a:gd name="T43" fmla="*/ 1672176635 h 102"/>
                <a:gd name="T44" fmla="*/ 2147483647 w 68"/>
                <a:gd name="T45" fmla="*/ 0 h 102"/>
                <a:gd name="T46" fmla="*/ 2147483647 w 68"/>
                <a:gd name="T47" fmla="*/ 2147483647 h 102"/>
                <a:gd name="T48" fmla="*/ 2147483647 w 68"/>
                <a:gd name="T49" fmla="*/ 2147483647 h 102"/>
                <a:gd name="T50" fmla="*/ 2147483647 w 68"/>
                <a:gd name="T51" fmla="*/ 1672176635 h 102"/>
                <a:gd name="T52" fmla="*/ 2147483647 w 68"/>
                <a:gd name="T53" fmla="*/ 0 h 102"/>
                <a:gd name="T54" fmla="*/ 2147483647 w 68"/>
                <a:gd name="T55" fmla="*/ 1672176635 h 102"/>
                <a:gd name="T56" fmla="*/ 2147483647 w 68"/>
                <a:gd name="T57" fmla="*/ 2147483647 h 102"/>
                <a:gd name="T58" fmla="*/ 2147483647 w 68"/>
                <a:gd name="T59" fmla="*/ 2147483647 h 102"/>
                <a:gd name="T60" fmla="*/ 2147483647 w 68"/>
                <a:gd name="T61" fmla="*/ 2147483647 h 102"/>
                <a:gd name="T62" fmla="*/ 2147483647 w 68"/>
                <a:gd name="T63" fmla="*/ 2147483647 h 102"/>
                <a:gd name="T64" fmla="*/ 2147483647 w 68"/>
                <a:gd name="T65" fmla="*/ 2147483647 h 102"/>
                <a:gd name="T66" fmla="*/ 2147483647 w 68"/>
                <a:gd name="T67" fmla="*/ 2147483647 h 102"/>
                <a:gd name="T68" fmla="*/ 2147483647 w 68"/>
                <a:gd name="T69" fmla="*/ 2147483647 h 102"/>
                <a:gd name="T70" fmla="*/ 2147483647 w 68"/>
                <a:gd name="T71" fmla="*/ 2147483647 h 102"/>
                <a:gd name="T72" fmla="*/ 2147483647 w 68"/>
                <a:gd name="T73" fmla="*/ 2147483647 h 102"/>
                <a:gd name="T74" fmla="*/ 2147483647 w 68"/>
                <a:gd name="T75" fmla="*/ 2147483647 h 102"/>
                <a:gd name="T76" fmla="*/ 2147483647 w 68"/>
                <a:gd name="T77" fmla="*/ 2147483647 h 102"/>
                <a:gd name="T78" fmla="*/ 2147483647 w 68"/>
                <a:gd name="T79" fmla="*/ 2147483647 h 102"/>
                <a:gd name="T80" fmla="*/ 2147483647 w 68"/>
                <a:gd name="T81" fmla="*/ 2147483647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2"/>
                <a:gd name="T125" fmla="*/ 68 w 68"/>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2">
                  <a:moveTo>
                    <a:pt x="2" y="97"/>
                  </a:moveTo>
                  <a:lnTo>
                    <a:pt x="0" y="99"/>
                  </a:lnTo>
                  <a:lnTo>
                    <a:pt x="7" y="102"/>
                  </a:lnTo>
                  <a:lnTo>
                    <a:pt x="13" y="102"/>
                  </a:lnTo>
                  <a:lnTo>
                    <a:pt x="16" y="99"/>
                  </a:lnTo>
                  <a:lnTo>
                    <a:pt x="23" y="102"/>
                  </a:lnTo>
                  <a:lnTo>
                    <a:pt x="27" y="102"/>
                  </a:lnTo>
                  <a:lnTo>
                    <a:pt x="30" y="102"/>
                  </a:lnTo>
                  <a:lnTo>
                    <a:pt x="34" y="102"/>
                  </a:lnTo>
                  <a:lnTo>
                    <a:pt x="36" y="102"/>
                  </a:lnTo>
                  <a:lnTo>
                    <a:pt x="39" y="102"/>
                  </a:lnTo>
                  <a:lnTo>
                    <a:pt x="41" y="102"/>
                  </a:lnTo>
                  <a:lnTo>
                    <a:pt x="43" y="102"/>
                  </a:lnTo>
                  <a:lnTo>
                    <a:pt x="46" y="99"/>
                  </a:lnTo>
                  <a:lnTo>
                    <a:pt x="48" y="99"/>
                  </a:lnTo>
                  <a:lnTo>
                    <a:pt x="50" y="94"/>
                  </a:lnTo>
                  <a:lnTo>
                    <a:pt x="50" y="86"/>
                  </a:lnTo>
                  <a:lnTo>
                    <a:pt x="50" y="83"/>
                  </a:lnTo>
                  <a:lnTo>
                    <a:pt x="48" y="80"/>
                  </a:lnTo>
                  <a:lnTo>
                    <a:pt x="48" y="77"/>
                  </a:lnTo>
                  <a:lnTo>
                    <a:pt x="46" y="72"/>
                  </a:lnTo>
                  <a:lnTo>
                    <a:pt x="48" y="64"/>
                  </a:lnTo>
                  <a:lnTo>
                    <a:pt x="48" y="58"/>
                  </a:lnTo>
                  <a:lnTo>
                    <a:pt x="50" y="58"/>
                  </a:lnTo>
                  <a:lnTo>
                    <a:pt x="50" y="55"/>
                  </a:lnTo>
                  <a:lnTo>
                    <a:pt x="52" y="53"/>
                  </a:lnTo>
                  <a:lnTo>
                    <a:pt x="57" y="50"/>
                  </a:lnTo>
                  <a:lnTo>
                    <a:pt x="59" y="47"/>
                  </a:lnTo>
                  <a:lnTo>
                    <a:pt x="59" y="44"/>
                  </a:lnTo>
                  <a:lnTo>
                    <a:pt x="64" y="42"/>
                  </a:lnTo>
                  <a:lnTo>
                    <a:pt x="66" y="39"/>
                  </a:lnTo>
                  <a:lnTo>
                    <a:pt x="68" y="39"/>
                  </a:lnTo>
                  <a:lnTo>
                    <a:pt x="68" y="36"/>
                  </a:lnTo>
                  <a:lnTo>
                    <a:pt x="66" y="31"/>
                  </a:lnTo>
                  <a:lnTo>
                    <a:pt x="66" y="28"/>
                  </a:lnTo>
                  <a:lnTo>
                    <a:pt x="66" y="25"/>
                  </a:lnTo>
                  <a:lnTo>
                    <a:pt x="66" y="20"/>
                  </a:lnTo>
                  <a:lnTo>
                    <a:pt x="64" y="17"/>
                  </a:lnTo>
                  <a:lnTo>
                    <a:pt x="62" y="17"/>
                  </a:lnTo>
                  <a:lnTo>
                    <a:pt x="59" y="14"/>
                  </a:lnTo>
                  <a:lnTo>
                    <a:pt x="57" y="11"/>
                  </a:lnTo>
                  <a:lnTo>
                    <a:pt x="57" y="9"/>
                  </a:lnTo>
                  <a:lnTo>
                    <a:pt x="59" y="6"/>
                  </a:lnTo>
                  <a:lnTo>
                    <a:pt x="57" y="3"/>
                  </a:lnTo>
                  <a:lnTo>
                    <a:pt x="57" y="0"/>
                  </a:lnTo>
                  <a:lnTo>
                    <a:pt x="52" y="0"/>
                  </a:lnTo>
                  <a:lnTo>
                    <a:pt x="50" y="0"/>
                  </a:lnTo>
                  <a:lnTo>
                    <a:pt x="46" y="6"/>
                  </a:lnTo>
                  <a:lnTo>
                    <a:pt x="41" y="9"/>
                  </a:lnTo>
                  <a:lnTo>
                    <a:pt x="39" y="9"/>
                  </a:lnTo>
                  <a:lnTo>
                    <a:pt x="34" y="6"/>
                  </a:lnTo>
                  <a:lnTo>
                    <a:pt x="34" y="3"/>
                  </a:lnTo>
                  <a:lnTo>
                    <a:pt x="34" y="0"/>
                  </a:lnTo>
                  <a:lnTo>
                    <a:pt x="32" y="0"/>
                  </a:lnTo>
                  <a:lnTo>
                    <a:pt x="27" y="0"/>
                  </a:lnTo>
                  <a:lnTo>
                    <a:pt x="25" y="3"/>
                  </a:lnTo>
                  <a:lnTo>
                    <a:pt x="18" y="6"/>
                  </a:lnTo>
                  <a:lnTo>
                    <a:pt x="16" y="9"/>
                  </a:lnTo>
                  <a:lnTo>
                    <a:pt x="13" y="11"/>
                  </a:lnTo>
                  <a:lnTo>
                    <a:pt x="11" y="11"/>
                  </a:lnTo>
                  <a:lnTo>
                    <a:pt x="11" y="17"/>
                  </a:lnTo>
                  <a:lnTo>
                    <a:pt x="9" y="20"/>
                  </a:lnTo>
                  <a:lnTo>
                    <a:pt x="9" y="25"/>
                  </a:lnTo>
                  <a:lnTo>
                    <a:pt x="13" y="31"/>
                  </a:lnTo>
                  <a:lnTo>
                    <a:pt x="16" y="33"/>
                  </a:lnTo>
                  <a:lnTo>
                    <a:pt x="18" y="39"/>
                  </a:lnTo>
                  <a:lnTo>
                    <a:pt x="18" y="44"/>
                  </a:lnTo>
                  <a:lnTo>
                    <a:pt x="13" y="50"/>
                  </a:lnTo>
                  <a:lnTo>
                    <a:pt x="13" y="53"/>
                  </a:lnTo>
                  <a:lnTo>
                    <a:pt x="9" y="55"/>
                  </a:lnTo>
                  <a:lnTo>
                    <a:pt x="11" y="58"/>
                  </a:lnTo>
                  <a:lnTo>
                    <a:pt x="18" y="58"/>
                  </a:lnTo>
                  <a:lnTo>
                    <a:pt x="20" y="58"/>
                  </a:lnTo>
                  <a:lnTo>
                    <a:pt x="18" y="64"/>
                  </a:lnTo>
                  <a:lnTo>
                    <a:pt x="16" y="69"/>
                  </a:lnTo>
                  <a:lnTo>
                    <a:pt x="13" y="72"/>
                  </a:lnTo>
                  <a:lnTo>
                    <a:pt x="11" y="75"/>
                  </a:lnTo>
                  <a:lnTo>
                    <a:pt x="11" y="80"/>
                  </a:lnTo>
                  <a:lnTo>
                    <a:pt x="9" y="86"/>
                  </a:lnTo>
                  <a:lnTo>
                    <a:pt x="4" y="91"/>
                  </a:lnTo>
                  <a:lnTo>
                    <a:pt x="2" y="94"/>
                  </a:lnTo>
                  <a:lnTo>
                    <a:pt x="2" y="97"/>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31" name="Freeform 91"/>
            <p:cNvSpPr>
              <a:spLocks noChangeAspect="1"/>
            </p:cNvSpPr>
            <p:nvPr/>
          </p:nvSpPr>
          <p:spPr bwMode="auto">
            <a:xfrm rot="9246">
              <a:off x="-1410" y="3729"/>
              <a:ext cx="123" cy="142"/>
            </a:xfrm>
            <a:custGeom>
              <a:avLst/>
              <a:gdLst>
                <a:gd name="T0" fmla="*/ 0 w 68"/>
                <a:gd name="T1" fmla="*/ 2147483647 h 102"/>
                <a:gd name="T2" fmla="*/ 2147483647 w 68"/>
                <a:gd name="T3" fmla="*/ 2147483647 h 102"/>
                <a:gd name="T4" fmla="*/ 2147483647 w 68"/>
                <a:gd name="T5" fmla="*/ 2147483647 h 102"/>
                <a:gd name="T6" fmla="*/ 2147483647 w 68"/>
                <a:gd name="T7" fmla="*/ 2147483647 h 102"/>
                <a:gd name="T8" fmla="*/ 2147483647 w 68"/>
                <a:gd name="T9" fmla="*/ 2147483647 h 102"/>
                <a:gd name="T10" fmla="*/ 2147483647 w 68"/>
                <a:gd name="T11" fmla="*/ 2147483647 h 102"/>
                <a:gd name="T12" fmla="*/ 2147483647 w 68"/>
                <a:gd name="T13" fmla="*/ 2147483647 h 102"/>
                <a:gd name="T14" fmla="*/ 2147483647 w 68"/>
                <a:gd name="T15" fmla="*/ 2147483647 h 102"/>
                <a:gd name="T16" fmla="*/ 2147483647 w 68"/>
                <a:gd name="T17" fmla="*/ 2147483647 h 102"/>
                <a:gd name="T18" fmla="*/ 2147483647 w 68"/>
                <a:gd name="T19" fmla="*/ 2147483647 h 102"/>
                <a:gd name="T20" fmla="*/ 2147483647 w 68"/>
                <a:gd name="T21" fmla="*/ 2147483647 h 102"/>
                <a:gd name="T22" fmla="*/ 2147483647 w 68"/>
                <a:gd name="T23" fmla="*/ 2147483647 h 102"/>
                <a:gd name="T24" fmla="*/ 2147483647 w 68"/>
                <a:gd name="T25" fmla="*/ 2147483647 h 102"/>
                <a:gd name="T26" fmla="*/ 2147483647 w 68"/>
                <a:gd name="T27" fmla="*/ 2147483647 h 102"/>
                <a:gd name="T28" fmla="*/ 2147483647 w 68"/>
                <a:gd name="T29" fmla="*/ 2147483647 h 102"/>
                <a:gd name="T30" fmla="*/ 2147483647 w 68"/>
                <a:gd name="T31" fmla="*/ 2147483647 h 102"/>
                <a:gd name="T32" fmla="*/ 2147483647 w 68"/>
                <a:gd name="T33" fmla="*/ 2147483647 h 102"/>
                <a:gd name="T34" fmla="*/ 2147483647 w 68"/>
                <a:gd name="T35" fmla="*/ 2147483647 h 102"/>
                <a:gd name="T36" fmla="*/ 2147483647 w 68"/>
                <a:gd name="T37" fmla="*/ 2147483647 h 102"/>
                <a:gd name="T38" fmla="*/ 2147483647 w 68"/>
                <a:gd name="T39" fmla="*/ 2147483647 h 102"/>
                <a:gd name="T40" fmla="*/ 2147483647 w 68"/>
                <a:gd name="T41" fmla="*/ 2147483647 h 102"/>
                <a:gd name="T42" fmla="*/ 2147483647 w 68"/>
                <a:gd name="T43" fmla="*/ 1672176635 h 102"/>
                <a:gd name="T44" fmla="*/ 2147483647 w 68"/>
                <a:gd name="T45" fmla="*/ 0 h 102"/>
                <a:gd name="T46" fmla="*/ 2147483647 w 68"/>
                <a:gd name="T47" fmla="*/ 2147483647 h 102"/>
                <a:gd name="T48" fmla="*/ 2147483647 w 68"/>
                <a:gd name="T49" fmla="*/ 2147483647 h 102"/>
                <a:gd name="T50" fmla="*/ 2147483647 w 68"/>
                <a:gd name="T51" fmla="*/ 1672176635 h 102"/>
                <a:gd name="T52" fmla="*/ 2147483647 w 68"/>
                <a:gd name="T53" fmla="*/ 0 h 102"/>
                <a:gd name="T54" fmla="*/ 2147483647 w 68"/>
                <a:gd name="T55" fmla="*/ 1672176635 h 102"/>
                <a:gd name="T56" fmla="*/ 2147483647 w 68"/>
                <a:gd name="T57" fmla="*/ 2147483647 h 102"/>
                <a:gd name="T58" fmla="*/ 2147483647 w 68"/>
                <a:gd name="T59" fmla="*/ 2147483647 h 102"/>
                <a:gd name="T60" fmla="*/ 2147483647 w 68"/>
                <a:gd name="T61" fmla="*/ 2147483647 h 102"/>
                <a:gd name="T62" fmla="*/ 2147483647 w 68"/>
                <a:gd name="T63" fmla="*/ 2147483647 h 102"/>
                <a:gd name="T64" fmla="*/ 2147483647 w 68"/>
                <a:gd name="T65" fmla="*/ 2147483647 h 102"/>
                <a:gd name="T66" fmla="*/ 2147483647 w 68"/>
                <a:gd name="T67" fmla="*/ 2147483647 h 102"/>
                <a:gd name="T68" fmla="*/ 2147483647 w 68"/>
                <a:gd name="T69" fmla="*/ 2147483647 h 102"/>
                <a:gd name="T70" fmla="*/ 2147483647 w 68"/>
                <a:gd name="T71" fmla="*/ 2147483647 h 102"/>
                <a:gd name="T72" fmla="*/ 2147483647 w 68"/>
                <a:gd name="T73" fmla="*/ 2147483647 h 102"/>
                <a:gd name="T74" fmla="*/ 2147483647 w 68"/>
                <a:gd name="T75" fmla="*/ 2147483647 h 102"/>
                <a:gd name="T76" fmla="*/ 2147483647 w 68"/>
                <a:gd name="T77" fmla="*/ 2147483647 h 102"/>
                <a:gd name="T78" fmla="*/ 2147483647 w 68"/>
                <a:gd name="T79" fmla="*/ 2147483647 h 102"/>
                <a:gd name="T80" fmla="*/ 2147483647 w 68"/>
                <a:gd name="T81" fmla="*/ 2147483647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2"/>
                <a:gd name="T125" fmla="*/ 68 w 68"/>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2">
                  <a:moveTo>
                    <a:pt x="2" y="97"/>
                  </a:moveTo>
                  <a:lnTo>
                    <a:pt x="0" y="99"/>
                  </a:lnTo>
                  <a:lnTo>
                    <a:pt x="7" y="102"/>
                  </a:lnTo>
                  <a:lnTo>
                    <a:pt x="13" y="102"/>
                  </a:lnTo>
                  <a:lnTo>
                    <a:pt x="16" y="99"/>
                  </a:lnTo>
                  <a:lnTo>
                    <a:pt x="23" y="102"/>
                  </a:lnTo>
                  <a:lnTo>
                    <a:pt x="27" y="102"/>
                  </a:lnTo>
                  <a:lnTo>
                    <a:pt x="30" y="102"/>
                  </a:lnTo>
                  <a:lnTo>
                    <a:pt x="34" y="102"/>
                  </a:lnTo>
                  <a:lnTo>
                    <a:pt x="36" y="102"/>
                  </a:lnTo>
                  <a:lnTo>
                    <a:pt x="39" y="102"/>
                  </a:lnTo>
                  <a:lnTo>
                    <a:pt x="41" y="102"/>
                  </a:lnTo>
                  <a:lnTo>
                    <a:pt x="43" y="102"/>
                  </a:lnTo>
                  <a:lnTo>
                    <a:pt x="46" y="99"/>
                  </a:lnTo>
                  <a:lnTo>
                    <a:pt x="48" y="99"/>
                  </a:lnTo>
                  <a:lnTo>
                    <a:pt x="50" y="94"/>
                  </a:lnTo>
                  <a:lnTo>
                    <a:pt x="50" y="86"/>
                  </a:lnTo>
                  <a:lnTo>
                    <a:pt x="50" y="83"/>
                  </a:lnTo>
                  <a:lnTo>
                    <a:pt x="48" y="80"/>
                  </a:lnTo>
                  <a:lnTo>
                    <a:pt x="48" y="77"/>
                  </a:lnTo>
                  <a:lnTo>
                    <a:pt x="46" y="72"/>
                  </a:lnTo>
                  <a:lnTo>
                    <a:pt x="48" y="64"/>
                  </a:lnTo>
                  <a:lnTo>
                    <a:pt x="48" y="58"/>
                  </a:lnTo>
                  <a:lnTo>
                    <a:pt x="50" y="58"/>
                  </a:lnTo>
                  <a:lnTo>
                    <a:pt x="50" y="55"/>
                  </a:lnTo>
                  <a:lnTo>
                    <a:pt x="52" y="53"/>
                  </a:lnTo>
                  <a:lnTo>
                    <a:pt x="57" y="50"/>
                  </a:lnTo>
                  <a:lnTo>
                    <a:pt x="59" y="47"/>
                  </a:lnTo>
                  <a:lnTo>
                    <a:pt x="59" y="44"/>
                  </a:lnTo>
                  <a:lnTo>
                    <a:pt x="64" y="42"/>
                  </a:lnTo>
                  <a:lnTo>
                    <a:pt x="66" y="39"/>
                  </a:lnTo>
                  <a:lnTo>
                    <a:pt x="68" y="39"/>
                  </a:lnTo>
                  <a:lnTo>
                    <a:pt x="68" y="36"/>
                  </a:lnTo>
                  <a:lnTo>
                    <a:pt x="66" y="31"/>
                  </a:lnTo>
                  <a:lnTo>
                    <a:pt x="66" y="28"/>
                  </a:lnTo>
                  <a:lnTo>
                    <a:pt x="66" y="25"/>
                  </a:lnTo>
                  <a:lnTo>
                    <a:pt x="66" y="20"/>
                  </a:lnTo>
                  <a:lnTo>
                    <a:pt x="64" y="17"/>
                  </a:lnTo>
                  <a:lnTo>
                    <a:pt x="62" y="17"/>
                  </a:lnTo>
                  <a:lnTo>
                    <a:pt x="59" y="14"/>
                  </a:lnTo>
                  <a:lnTo>
                    <a:pt x="57" y="11"/>
                  </a:lnTo>
                  <a:lnTo>
                    <a:pt x="57" y="9"/>
                  </a:lnTo>
                  <a:lnTo>
                    <a:pt x="59" y="6"/>
                  </a:lnTo>
                  <a:lnTo>
                    <a:pt x="57" y="3"/>
                  </a:lnTo>
                  <a:lnTo>
                    <a:pt x="57" y="0"/>
                  </a:lnTo>
                  <a:lnTo>
                    <a:pt x="52" y="0"/>
                  </a:lnTo>
                  <a:lnTo>
                    <a:pt x="50" y="0"/>
                  </a:lnTo>
                  <a:lnTo>
                    <a:pt x="46" y="6"/>
                  </a:lnTo>
                  <a:lnTo>
                    <a:pt x="41" y="9"/>
                  </a:lnTo>
                  <a:lnTo>
                    <a:pt x="39" y="9"/>
                  </a:lnTo>
                  <a:lnTo>
                    <a:pt x="34" y="6"/>
                  </a:lnTo>
                  <a:lnTo>
                    <a:pt x="34" y="3"/>
                  </a:lnTo>
                  <a:lnTo>
                    <a:pt x="34" y="0"/>
                  </a:lnTo>
                  <a:lnTo>
                    <a:pt x="32" y="0"/>
                  </a:lnTo>
                  <a:lnTo>
                    <a:pt x="27" y="0"/>
                  </a:lnTo>
                  <a:lnTo>
                    <a:pt x="25" y="3"/>
                  </a:lnTo>
                  <a:lnTo>
                    <a:pt x="18" y="6"/>
                  </a:lnTo>
                  <a:lnTo>
                    <a:pt x="16" y="9"/>
                  </a:lnTo>
                  <a:lnTo>
                    <a:pt x="13" y="11"/>
                  </a:lnTo>
                  <a:lnTo>
                    <a:pt x="11" y="11"/>
                  </a:lnTo>
                  <a:lnTo>
                    <a:pt x="11" y="17"/>
                  </a:lnTo>
                  <a:lnTo>
                    <a:pt x="9" y="20"/>
                  </a:lnTo>
                  <a:lnTo>
                    <a:pt x="9" y="25"/>
                  </a:lnTo>
                  <a:lnTo>
                    <a:pt x="13" y="31"/>
                  </a:lnTo>
                  <a:lnTo>
                    <a:pt x="16" y="33"/>
                  </a:lnTo>
                  <a:lnTo>
                    <a:pt x="18" y="39"/>
                  </a:lnTo>
                  <a:lnTo>
                    <a:pt x="18" y="44"/>
                  </a:lnTo>
                  <a:lnTo>
                    <a:pt x="13" y="50"/>
                  </a:lnTo>
                  <a:lnTo>
                    <a:pt x="13" y="53"/>
                  </a:lnTo>
                  <a:lnTo>
                    <a:pt x="9" y="55"/>
                  </a:lnTo>
                  <a:lnTo>
                    <a:pt x="11" y="58"/>
                  </a:lnTo>
                  <a:lnTo>
                    <a:pt x="18" y="58"/>
                  </a:lnTo>
                  <a:lnTo>
                    <a:pt x="20" y="58"/>
                  </a:lnTo>
                  <a:lnTo>
                    <a:pt x="18" y="64"/>
                  </a:lnTo>
                  <a:lnTo>
                    <a:pt x="16" y="69"/>
                  </a:lnTo>
                  <a:lnTo>
                    <a:pt x="13" y="72"/>
                  </a:lnTo>
                  <a:lnTo>
                    <a:pt x="11" y="75"/>
                  </a:lnTo>
                  <a:lnTo>
                    <a:pt x="11" y="80"/>
                  </a:lnTo>
                  <a:lnTo>
                    <a:pt x="9" y="86"/>
                  </a:lnTo>
                  <a:lnTo>
                    <a:pt x="4" y="91"/>
                  </a:lnTo>
                  <a:lnTo>
                    <a:pt x="2" y="94"/>
                  </a:lnTo>
                  <a:lnTo>
                    <a:pt x="2" y="97"/>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32" name="Freeform 92"/>
            <p:cNvSpPr>
              <a:spLocks noChangeAspect="1"/>
            </p:cNvSpPr>
            <p:nvPr/>
          </p:nvSpPr>
          <p:spPr bwMode="auto">
            <a:xfrm rot="9246">
              <a:off x="-1419" y="3815"/>
              <a:ext cx="25" cy="22"/>
            </a:xfrm>
            <a:custGeom>
              <a:avLst/>
              <a:gdLst>
                <a:gd name="T0" fmla="*/ 2147483647 w 14"/>
                <a:gd name="T1" fmla="*/ 0 h 16"/>
                <a:gd name="T2" fmla="*/ 2147483647 w 14"/>
                <a:gd name="T3" fmla="*/ 860567366 h 16"/>
                <a:gd name="T4" fmla="*/ 2147483647 w 14"/>
                <a:gd name="T5" fmla="*/ 860567366 h 16"/>
                <a:gd name="T6" fmla="*/ 2147483647 w 14"/>
                <a:gd name="T7" fmla="*/ 2147483647 h 16"/>
                <a:gd name="T8" fmla="*/ 0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1441762292 h 16"/>
                <a:gd name="T20" fmla="*/ 2147483647 w 14"/>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6"/>
                <a:gd name="T35" fmla="*/ 14 w 14"/>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6">
                  <a:moveTo>
                    <a:pt x="12" y="0"/>
                  </a:moveTo>
                  <a:lnTo>
                    <a:pt x="9" y="3"/>
                  </a:lnTo>
                  <a:lnTo>
                    <a:pt x="7" y="3"/>
                  </a:lnTo>
                  <a:lnTo>
                    <a:pt x="2" y="8"/>
                  </a:lnTo>
                  <a:lnTo>
                    <a:pt x="0" y="11"/>
                  </a:lnTo>
                  <a:lnTo>
                    <a:pt x="2" y="16"/>
                  </a:lnTo>
                  <a:lnTo>
                    <a:pt x="5" y="16"/>
                  </a:lnTo>
                  <a:lnTo>
                    <a:pt x="7" y="14"/>
                  </a:lnTo>
                  <a:lnTo>
                    <a:pt x="9" y="11"/>
                  </a:lnTo>
                  <a:lnTo>
                    <a:pt x="14" y="5"/>
                  </a:lnTo>
                  <a:lnTo>
                    <a:pt x="1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33" name="Freeform 93"/>
            <p:cNvSpPr>
              <a:spLocks noChangeAspect="1"/>
            </p:cNvSpPr>
            <p:nvPr/>
          </p:nvSpPr>
          <p:spPr bwMode="auto">
            <a:xfrm rot="9246">
              <a:off x="-1419" y="3815"/>
              <a:ext cx="25" cy="22"/>
            </a:xfrm>
            <a:custGeom>
              <a:avLst/>
              <a:gdLst>
                <a:gd name="T0" fmla="*/ 2147483647 w 14"/>
                <a:gd name="T1" fmla="*/ 0 h 16"/>
                <a:gd name="T2" fmla="*/ 2147483647 w 14"/>
                <a:gd name="T3" fmla="*/ 860567366 h 16"/>
                <a:gd name="T4" fmla="*/ 2147483647 w 14"/>
                <a:gd name="T5" fmla="*/ 860567366 h 16"/>
                <a:gd name="T6" fmla="*/ 2147483647 w 14"/>
                <a:gd name="T7" fmla="*/ 2147483647 h 16"/>
                <a:gd name="T8" fmla="*/ 0 w 14"/>
                <a:gd name="T9" fmla="*/ 2147483647 h 16"/>
                <a:gd name="T10" fmla="*/ 2147483647 w 14"/>
                <a:gd name="T11" fmla="*/ 2147483647 h 16"/>
                <a:gd name="T12" fmla="*/ 2147483647 w 14"/>
                <a:gd name="T13" fmla="*/ 2147483647 h 16"/>
                <a:gd name="T14" fmla="*/ 2147483647 w 14"/>
                <a:gd name="T15" fmla="*/ 2147483647 h 16"/>
                <a:gd name="T16" fmla="*/ 2147483647 w 14"/>
                <a:gd name="T17" fmla="*/ 2147483647 h 16"/>
                <a:gd name="T18" fmla="*/ 2147483647 w 14"/>
                <a:gd name="T19" fmla="*/ 1441762292 h 16"/>
                <a:gd name="T20" fmla="*/ 2147483647 w 14"/>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6"/>
                <a:gd name="T35" fmla="*/ 14 w 14"/>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6">
                  <a:moveTo>
                    <a:pt x="12" y="0"/>
                  </a:moveTo>
                  <a:lnTo>
                    <a:pt x="9" y="3"/>
                  </a:lnTo>
                  <a:lnTo>
                    <a:pt x="7" y="3"/>
                  </a:lnTo>
                  <a:lnTo>
                    <a:pt x="2" y="8"/>
                  </a:lnTo>
                  <a:lnTo>
                    <a:pt x="0" y="11"/>
                  </a:lnTo>
                  <a:lnTo>
                    <a:pt x="2" y="16"/>
                  </a:lnTo>
                  <a:lnTo>
                    <a:pt x="5" y="16"/>
                  </a:lnTo>
                  <a:lnTo>
                    <a:pt x="7" y="14"/>
                  </a:lnTo>
                  <a:lnTo>
                    <a:pt x="9" y="11"/>
                  </a:lnTo>
                  <a:lnTo>
                    <a:pt x="14" y="5"/>
                  </a:lnTo>
                  <a:lnTo>
                    <a:pt x="12"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34" name="Freeform 94"/>
            <p:cNvSpPr>
              <a:spLocks noChangeAspect="1"/>
            </p:cNvSpPr>
            <p:nvPr/>
          </p:nvSpPr>
          <p:spPr bwMode="auto">
            <a:xfrm rot="9246">
              <a:off x="-1455" y="3815"/>
              <a:ext cx="32" cy="42"/>
            </a:xfrm>
            <a:custGeom>
              <a:avLst/>
              <a:gdLst>
                <a:gd name="T0" fmla="*/ 2147483647 w 18"/>
                <a:gd name="T1" fmla="*/ 0 h 30"/>
                <a:gd name="T2" fmla="*/ 2147483647 w 18"/>
                <a:gd name="T3" fmla="*/ 0 h 30"/>
                <a:gd name="T4" fmla="*/ 2147483647 w 18"/>
                <a:gd name="T5" fmla="*/ 0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2147483647 w 18"/>
                <a:gd name="T21" fmla="*/ 2147483647 h 30"/>
                <a:gd name="T22" fmla="*/ 2147483647 w 18"/>
                <a:gd name="T23" fmla="*/ 2147483647 h 30"/>
                <a:gd name="T24" fmla="*/ 2147483647 w 18"/>
                <a:gd name="T25" fmla="*/ 2147483647 h 30"/>
                <a:gd name="T26" fmla="*/ 2147483647 w 18"/>
                <a:gd name="T27" fmla="*/ 2147483647 h 30"/>
                <a:gd name="T28" fmla="*/ 0 w 18"/>
                <a:gd name="T29" fmla="*/ 2147483647 h 30"/>
                <a:gd name="T30" fmla="*/ 0 w 18"/>
                <a:gd name="T31" fmla="*/ 2147483647 h 30"/>
                <a:gd name="T32" fmla="*/ 2147483647 w 18"/>
                <a:gd name="T33" fmla="*/ 2147483647 h 30"/>
                <a:gd name="T34" fmla="*/ 2147483647 w 18"/>
                <a:gd name="T35" fmla="*/ 0 h 30"/>
                <a:gd name="T36" fmla="*/ 2147483647 w 18"/>
                <a:gd name="T37" fmla="*/ 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30"/>
                <a:gd name="T59" fmla="*/ 18 w 18"/>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30">
                  <a:moveTo>
                    <a:pt x="9" y="0"/>
                  </a:moveTo>
                  <a:lnTo>
                    <a:pt x="11" y="0"/>
                  </a:lnTo>
                  <a:lnTo>
                    <a:pt x="13" y="0"/>
                  </a:lnTo>
                  <a:lnTo>
                    <a:pt x="16" y="11"/>
                  </a:lnTo>
                  <a:lnTo>
                    <a:pt x="18" y="11"/>
                  </a:lnTo>
                  <a:lnTo>
                    <a:pt x="16" y="16"/>
                  </a:lnTo>
                  <a:lnTo>
                    <a:pt x="16" y="19"/>
                  </a:lnTo>
                  <a:lnTo>
                    <a:pt x="13" y="22"/>
                  </a:lnTo>
                  <a:lnTo>
                    <a:pt x="11" y="25"/>
                  </a:lnTo>
                  <a:lnTo>
                    <a:pt x="9" y="27"/>
                  </a:lnTo>
                  <a:lnTo>
                    <a:pt x="4" y="30"/>
                  </a:lnTo>
                  <a:lnTo>
                    <a:pt x="2" y="30"/>
                  </a:lnTo>
                  <a:lnTo>
                    <a:pt x="2" y="27"/>
                  </a:lnTo>
                  <a:lnTo>
                    <a:pt x="2" y="22"/>
                  </a:lnTo>
                  <a:lnTo>
                    <a:pt x="0" y="19"/>
                  </a:lnTo>
                  <a:lnTo>
                    <a:pt x="0" y="11"/>
                  </a:lnTo>
                  <a:lnTo>
                    <a:pt x="4" y="3"/>
                  </a:lnTo>
                  <a:lnTo>
                    <a:pt x="6" y="0"/>
                  </a:lnTo>
                  <a:lnTo>
                    <a:pt x="9"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35" name="Freeform 95"/>
            <p:cNvSpPr>
              <a:spLocks noChangeAspect="1"/>
            </p:cNvSpPr>
            <p:nvPr/>
          </p:nvSpPr>
          <p:spPr bwMode="auto">
            <a:xfrm rot="9246">
              <a:off x="-1455" y="3815"/>
              <a:ext cx="32" cy="42"/>
            </a:xfrm>
            <a:custGeom>
              <a:avLst/>
              <a:gdLst>
                <a:gd name="T0" fmla="*/ 2147483647 w 18"/>
                <a:gd name="T1" fmla="*/ 0 h 30"/>
                <a:gd name="T2" fmla="*/ 2147483647 w 18"/>
                <a:gd name="T3" fmla="*/ 0 h 30"/>
                <a:gd name="T4" fmla="*/ 2147483647 w 18"/>
                <a:gd name="T5" fmla="*/ 0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2147483647 w 18"/>
                <a:gd name="T21" fmla="*/ 2147483647 h 30"/>
                <a:gd name="T22" fmla="*/ 2147483647 w 18"/>
                <a:gd name="T23" fmla="*/ 2147483647 h 30"/>
                <a:gd name="T24" fmla="*/ 2147483647 w 18"/>
                <a:gd name="T25" fmla="*/ 2147483647 h 30"/>
                <a:gd name="T26" fmla="*/ 2147483647 w 18"/>
                <a:gd name="T27" fmla="*/ 2147483647 h 30"/>
                <a:gd name="T28" fmla="*/ 0 w 18"/>
                <a:gd name="T29" fmla="*/ 2147483647 h 30"/>
                <a:gd name="T30" fmla="*/ 0 w 18"/>
                <a:gd name="T31" fmla="*/ 2147483647 h 30"/>
                <a:gd name="T32" fmla="*/ 2147483647 w 18"/>
                <a:gd name="T33" fmla="*/ 2147483647 h 30"/>
                <a:gd name="T34" fmla="*/ 2147483647 w 18"/>
                <a:gd name="T35" fmla="*/ 0 h 30"/>
                <a:gd name="T36" fmla="*/ 2147483647 w 18"/>
                <a:gd name="T37" fmla="*/ 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30"/>
                <a:gd name="T59" fmla="*/ 18 w 18"/>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30">
                  <a:moveTo>
                    <a:pt x="9" y="0"/>
                  </a:moveTo>
                  <a:lnTo>
                    <a:pt x="11" y="0"/>
                  </a:lnTo>
                  <a:lnTo>
                    <a:pt x="13" y="0"/>
                  </a:lnTo>
                  <a:lnTo>
                    <a:pt x="16" y="11"/>
                  </a:lnTo>
                  <a:lnTo>
                    <a:pt x="18" y="11"/>
                  </a:lnTo>
                  <a:lnTo>
                    <a:pt x="16" y="16"/>
                  </a:lnTo>
                  <a:lnTo>
                    <a:pt x="16" y="19"/>
                  </a:lnTo>
                  <a:lnTo>
                    <a:pt x="13" y="22"/>
                  </a:lnTo>
                  <a:lnTo>
                    <a:pt x="11" y="25"/>
                  </a:lnTo>
                  <a:lnTo>
                    <a:pt x="9" y="27"/>
                  </a:lnTo>
                  <a:lnTo>
                    <a:pt x="4" y="30"/>
                  </a:lnTo>
                  <a:lnTo>
                    <a:pt x="2" y="30"/>
                  </a:lnTo>
                  <a:lnTo>
                    <a:pt x="2" y="27"/>
                  </a:lnTo>
                  <a:lnTo>
                    <a:pt x="2" y="22"/>
                  </a:lnTo>
                  <a:lnTo>
                    <a:pt x="0" y="19"/>
                  </a:lnTo>
                  <a:lnTo>
                    <a:pt x="0" y="11"/>
                  </a:lnTo>
                  <a:lnTo>
                    <a:pt x="4" y="3"/>
                  </a:lnTo>
                  <a:lnTo>
                    <a:pt x="6" y="0"/>
                  </a:lnTo>
                  <a:lnTo>
                    <a:pt x="9"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36" name="Freeform 96"/>
            <p:cNvSpPr>
              <a:spLocks noChangeAspect="1"/>
            </p:cNvSpPr>
            <p:nvPr/>
          </p:nvSpPr>
          <p:spPr bwMode="auto">
            <a:xfrm rot="9246">
              <a:off x="-1439" y="3857"/>
              <a:ext cx="136" cy="168"/>
            </a:xfrm>
            <a:custGeom>
              <a:avLst/>
              <a:gdLst>
                <a:gd name="T0" fmla="*/ 2147483647 w 75"/>
                <a:gd name="T1" fmla="*/ 2147483647 h 121"/>
                <a:gd name="T2" fmla="*/ 2147483647 w 75"/>
                <a:gd name="T3" fmla="*/ 2147483647 h 121"/>
                <a:gd name="T4" fmla="*/ 2147483647 w 75"/>
                <a:gd name="T5" fmla="*/ 2147483647 h 121"/>
                <a:gd name="T6" fmla="*/ 2147483647 w 75"/>
                <a:gd name="T7" fmla="*/ 2147483647 h 121"/>
                <a:gd name="T8" fmla="*/ 2147483647 w 75"/>
                <a:gd name="T9" fmla="*/ 2147483647 h 121"/>
                <a:gd name="T10" fmla="*/ 2147483647 w 75"/>
                <a:gd name="T11" fmla="*/ 2147483647 h 121"/>
                <a:gd name="T12" fmla="*/ 2147483647 w 75"/>
                <a:gd name="T13" fmla="*/ 2147483647 h 121"/>
                <a:gd name="T14" fmla="*/ 2147483647 w 75"/>
                <a:gd name="T15" fmla="*/ 2147483647 h 121"/>
                <a:gd name="T16" fmla="*/ 2147483647 w 75"/>
                <a:gd name="T17" fmla="*/ 2147483647 h 121"/>
                <a:gd name="T18" fmla="*/ 2147483647 w 75"/>
                <a:gd name="T19" fmla="*/ 2147483647 h 121"/>
                <a:gd name="T20" fmla="*/ 2147483647 w 75"/>
                <a:gd name="T21" fmla="*/ 2147483647 h 121"/>
                <a:gd name="T22" fmla="*/ 2147483647 w 75"/>
                <a:gd name="T23" fmla="*/ 2147483647 h 121"/>
                <a:gd name="T24" fmla="*/ 2147483647 w 75"/>
                <a:gd name="T25" fmla="*/ 2147483647 h 121"/>
                <a:gd name="T26" fmla="*/ 2147483647 w 75"/>
                <a:gd name="T27" fmla="*/ 2147483647 h 121"/>
                <a:gd name="T28" fmla="*/ 2147483647 w 75"/>
                <a:gd name="T29" fmla="*/ 2147483647 h 121"/>
                <a:gd name="T30" fmla="*/ 2147483647 w 75"/>
                <a:gd name="T31" fmla="*/ 2147483647 h 121"/>
                <a:gd name="T32" fmla="*/ 2147483647 w 75"/>
                <a:gd name="T33" fmla="*/ 2147483647 h 121"/>
                <a:gd name="T34" fmla="*/ 2147483647 w 75"/>
                <a:gd name="T35" fmla="*/ 2147483647 h 121"/>
                <a:gd name="T36" fmla="*/ 2147483647 w 75"/>
                <a:gd name="T37" fmla="*/ 2147483647 h 121"/>
                <a:gd name="T38" fmla="*/ 2147483647 w 75"/>
                <a:gd name="T39" fmla="*/ 2147483647 h 121"/>
                <a:gd name="T40" fmla="*/ 2147483647 w 75"/>
                <a:gd name="T41" fmla="*/ 2147483647 h 121"/>
                <a:gd name="T42" fmla="*/ 2147483647 w 75"/>
                <a:gd name="T43" fmla="*/ 2147483647 h 121"/>
                <a:gd name="T44" fmla="*/ 2147483647 w 75"/>
                <a:gd name="T45" fmla="*/ 2147483647 h 121"/>
                <a:gd name="T46" fmla="*/ 2147483647 w 75"/>
                <a:gd name="T47" fmla="*/ 2147483647 h 121"/>
                <a:gd name="T48" fmla="*/ 2147483647 w 75"/>
                <a:gd name="T49" fmla="*/ 2147483647 h 121"/>
                <a:gd name="T50" fmla="*/ 2147483647 w 75"/>
                <a:gd name="T51" fmla="*/ 2147483647 h 121"/>
                <a:gd name="T52" fmla="*/ 2147483647 w 75"/>
                <a:gd name="T53" fmla="*/ 2147483647 h 121"/>
                <a:gd name="T54" fmla="*/ 2147483647 w 75"/>
                <a:gd name="T55" fmla="*/ 2147483647 h 121"/>
                <a:gd name="T56" fmla="*/ 2147483647 w 75"/>
                <a:gd name="T57" fmla="*/ 2147483647 h 121"/>
                <a:gd name="T58" fmla="*/ 2147483647 w 75"/>
                <a:gd name="T59" fmla="*/ 2147483647 h 121"/>
                <a:gd name="T60" fmla="*/ 2147483647 w 75"/>
                <a:gd name="T61" fmla="*/ 2147483647 h 121"/>
                <a:gd name="T62" fmla="*/ 2147483647 w 75"/>
                <a:gd name="T63" fmla="*/ 2147483647 h 121"/>
                <a:gd name="T64" fmla="*/ 2147483647 w 75"/>
                <a:gd name="T65" fmla="*/ 2147483647 h 121"/>
                <a:gd name="T66" fmla="*/ 2147483647 w 75"/>
                <a:gd name="T67" fmla="*/ 2147483647 h 121"/>
                <a:gd name="T68" fmla="*/ 2147483647 w 75"/>
                <a:gd name="T69" fmla="*/ 2147483647 h 121"/>
                <a:gd name="T70" fmla="*/ 2147483647 w 75"/>
                <a:gd name="T71" fmla="*/ 2147483647 h 121"/>
                <a:gd name="T72" fmla="*/ 2147483647 w 75"/>
                <a:gd name="T73" fmla="*/ 2147483647 h 121"/>
                <a:gd name="T74" fmla="*/ 2147483647 w 75"/>
                <a:gd name="T75" fmla="*/ 2147483647 h 121"/>
                <a:gd name="T76" fmla="*/ 2147483647 w 75"/>
                <a:gd name="T77" fmla="*/ 2147483647 h 121"/>
                <a:gd name="T78" fmla="*/ 2147483647 w 75"/>
                <a:gd name="T79" fmla="*/ 2147483647 h 121"/>
                <a:gd name="T80" fmla="*/ 0 w 75"/>
                <a:gd name="T81" fmla="*/ 2147483647 h 121"/>
                <a:gd name="T82" fmla="*/ 2147483647 w 75"/>
                <a:gd name="T83" fmla="*/ 2147483647 h 121"/>
                <a:gd name="T84" fmla="*/ 2147483647 w 75"/>
                <a:gd name="T85" fmla="*/ 2147483647 h 121"/>
                <a:gd name="T86" fmla="*/ 2147483647 w 75"/>
                <a:gd name="T87" fmla="*/ 2147483647 h 121"/>
                <a:gd name="T88" fmla="*/ 2147483647 w 75"/>
                <a:gd name="T89" fmla="*/ 2147483647 h 121"/>
                <a:gd name="T90" fmla="*/ 2147483647 w 75"/>
                <a:gd name="T91" fmla="*/ 2147483647 h 121"/>
                <a:gd name="T92" fmla="*/ 2147483647 w 75"/>
                <a:gd name="T93" fmla="*/ 2147483647 h 121"/>
                <a:gd name="T94" fmla="*/ 2147483647 w 75"/>
                <a:gd name="T95" fmla="*/ 2147483647 h 121"/>
                <a:gd name="T96" fmla="*/ 2147483647 w 75"/>
                <a:gd name="T97" fmla="*/ 2147483647 h 121"/>
                <a:gd name="T98" fmla="*/ 2147483647 w 75"/>
                <a:gd name="T99" fmla="*/ 2147483647 h 121"/>
                <a:gd name="T100" fmla="*/ 2147483647 w 75"/>
                <a:gd name="T101" fmla="*/ 2147483647 h 121"/>
                <a:gd name="T102" fmla="*/ 2147483647 w 75"/>
                <a:gd name="T103" fmla="*/ 2147483647 h 121"/>
                <a:gd name="T104" fmla="*/ 0 w 75"/>
                <a:gd name="T105" fmla="*/ 2147483647 h 121"/>
                <a:gd name="T106" fmla="*/ 0 w 75"/>
                <a:gd name="T107" fmla="*/ 1443032498 h 121"/>
                <a:gd name="T108" fmla="*/ 2147483647 w 75"/>
                <a:gd name="T109" fmla="*/ 1443032498 h 121"/>
                <a:gd name="T110" fmla="*/ 2147483647 w 75"/>
                <a:gd name="T111" fmla="*/ 2147483647 h 121"/>
                <a:gd name="T112" fmla="*/ 2147483647 w 7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5"/>
                <a:gd name="T172" fmla="*/ 0 h 121"/>
                <a:gd name="T173" fmla="*/ 75 w 7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5" h="121">
                  <a:moveTo>
                    <a:pt x="16" y="8"/>
                  </a:moveTo>
                  <a:lnTo>
                    <a:pt x="23" y="11"/>
                  </a:lnTo>
                  <a:lnTo>
                    <a:pt x="27" y="11"/>
                  </a:lnTo>
                  <a:lnTo>
                    <a:pt x="32" y="8"/>
                  </a:lnTo>
                  <a:lnTo>
                    <a:pt x="39" y="11"/>
                  </a:lnTo>
                  <a:lnTo>
                    <a:pt x="41" y="14"/>
                  </a:lnTo>
                  <a:lnTo>
                    <a:pt x="41" y="17"/>
                  </a:lnTo>
                  <a:lnTo>
                    <a:pt x="46" y="25"/>
                  </a:lnTo>
                  <a:lnTo>
                    <a:pt x="46" y="33"/>
                  </a:lnTo>
                  <a:lnTo>
                    <a:pt x="48" y="33"/>
                  </a:lnTo>
                  <a:lnTo>
                    <a:pt x="50" y="39"/>
                  </a:lnTo>
                  <a:lnTo>
                    <a:pt x="52" y="44"/>
                  </a:lnTo>
                  <a:lnTo>
                    <a:pt x="55" y="44"/>
                  </a:lnTo>
                  <a:lnTo>
                    <a:pt x="57" y="44"/>
                  </a:lnTo>
                  <a:lnTo>
                    <a:pt x="59" y="47"/>
                  </a:lnTo>
                  <a:lnTo>
                    <a:pt x="59" y="50"/>
                  </a:lnTo>
                  <a:lnTo>
                    <a:pt x="59" y="52"/>
                  </a:lnTo>
                  <a:lnTo>
                    <a:pt x="64" y="58"/>
                  </a:lnTo>
                  <a:lnTo>
                    <a:pt x="68" y="58"/>
                  </a:lnTo>
                  <a:lnTo>
                    <a:pt x="73" y="61"/>
                  </a:lnTo>
                  <a:lnTo>
                    <a:pt x="75" y="66"/>
                  </a:lnTo>
                  <a:lnTo>
                    <a:pt x="75" y="71"/>
                  </a:lnTo>
                  <a:lnTo>
                    <a:pt x="68" y="77"/>
                  </a:lnTo>
                  <a:lnTo>
                    <a:pt x="66" y="80"/>
                  </a:lnTo>
                  <a:lnTo>
                    <a:pt x="66" y="82"/>
                  </a:lnTo>
                  <a:lnTo>
                    <a:pt x="64" y="85"/>
                  </a:lnTo>
                  <a:lnTo>
                    <a:pt x="64" y="88"/>
                  </a:lnTo>
                  <a:lnTo>
                    <a:pt x="68" y="91"/>
                  </a:lnTo>
                  <a:lnTo>
                    <a:pt x="68" y="96"/>
                  </a:lnTo>
                  <a:lnTo>
                    <a:pt x="68" y="99"/>
                  </a:lnTo>
                  <a:lnTo>
                    <a:pt x="66" y="102"/>
                  </a:lnTo>
                  <a:lnTo>
                    <a:pt x="59" y="107"/>
                  </a:lnTo>
                  <a:lnTo>
                    <a:pt x="55" y="113"/>
                  </a:lnTo>
                  <a:lnTo>
                    <a:pt x="52" y="115"/>
                  </a:lnTo>
                  <a:lnTo>
                    <a:pt x="48" y="118"/>
                  </a:lnTo>
                  <a:lnTo>
                    <a:pt x="43" y="121"/>
                  </a:lnTo>
                  <a:lnTo>
                    <a:pt x="41" y="121"/>
                  </a:lnTo>
                  <a:lnTo>
                    <a:pt x="36" y="121"/>
                  </a:lnTo>
                  <a:lnTo>
                    <a:pt x="36" y="115"/>
                  </a:lnTo>
                  <a:lnTo>
                    <a:pt x="39" y="110"/>
                  </a:lnTo>
                  <a:lnTo>
                    <a:pt x="41" y="104"/>
                  </a:lnTo>
                  <a:lnTo>
                    <a:pt x="43" y="96"/>
                  </a:lnTo>
                  <a:lnTo>
                    <a:pt x="46" y="91"/>
                  </a:lnTo>
                  <a:lnTo>
                    <a:pt x="43" y="88"/>
                  </a:lnTo>
                  <a:lnTo>
                    <a:pt x="43" y="82"/>
                  </a:lnTo>
                  <a:lnTo>
                    <a:pt x="41" y="80"/>
                  </a:lnTo>
                  <a:lnTo>
                    <a:pt x="41" y="77"/>
                  </a:lnTo>
                  <a:lnTo>
                    <a:pt x="39" y="71"/>
                  </a:lnTo>
                  <a:lnTo>
                    <a:pt x="41" y="69"/>
                  </a:lnTo>
                  <a:lnTo>
                    <a:pt x="39" y="66"/>
                  </a:lnTo>
                  <a:lnTo>
                    <a:pt x="36" y="66"/>
                  </a:lnTo>
                  <a:lnTo>
                    <a:pt x="34" y="66"/>
                  </a:lnTo>
                  <a:lnTo>
                    <a:pt x="34" y="61"/>
                  </a:lnTo>
                  <a:lnTo>
                    <a:pt x="36" y="61"/>
                  </a:lnTo>
                  <a:lnTo>
                    <a:pt x="39" y="63"/>
                  </a:lnTo>
                  <a:lnTo>
                    <a:pt x="43" y="63"/>
                  </a:lnTo>
                  <a:lnTo>
                    <a:pt x="46" y="61"/>
                  </a:lnTo>
                  <a:lnTo>
                    <a:pt x="46" y="58"/>
                  </a:lnTo>
                  <a:lnTo>
                    <a:pt x="41" y="55"/>
                  </a:lnTo>
                  <a:lnTo>
                    <a:pt x="36" y="52"/>
                  </a:lnTo>
                  <a:lnTo>
                    <a:pt x="34" y="55"/>
                  </a:lnTo>
                  <a:lnTo>
                    <a:pt x="32" y="58"/>
                  </a:lnTo>
                  <a:lnTo>
                    <a:pt x="32" y="63"/>
                  </a:lnTo>
                  <a:lnTo>
                    <a:pt x="29" y="69"/>
                  </a:lnTo>
                  <a:lnTo>
                    <a:pt x="27" y="74"/>
                  </a:lnTo>
                  <a:lnTo>
                    <a:pt x="27" y="82"/>
                  </a:lnTo>
                  <a:lnTo>
                    <a:pt x="27" y="85"/>
                  </a:lnTo>
                  <a:lnTo>
                    <a:pt x="32" y="88"/>
                  </a:lnTo>
                  <a:lnTo>
                    <a:pt x="34" y="91"/>
                  </a:lnTo>
                  <a:lnTo>
                    <a:pt x="34" y="93"/>
                  </a:lnTo>
                  <a:lnTo>
                    <a:pt x="34" y="96"/>
                  </a:lnTo>
                  <a:lnTo>
                    <a:pt x="32" y="102"/>
                  </a:lnTo>
                  <a:lnTo>
                    <a:pt x="29" y="107"/>
                  </a:lnTo>
                  <a:lnTo>
                    <a:pt x="27" y="110"/>
                  </a:lnTo>
                  <a:lnTo>
                    <a:pt x="25" y="110"/>
                  </a:lnTo>
                  <a:lnTo>
                    <a:pt x="25" y="107"/>
                  </a:lnTo>
                  <a:lnTo>
                    <a:pt x="23" y="104"/>
                  </a:lnTo>
                  <a:lnTo>
                    <a:pt x="20" y="102"/>
                  </a:lnTo>
                  <a:lnTo>
                    <a:pt x="16" y="96"/>
                  </a:lnTo>
                  <a:lnTo>
                    <a:pt x="9" y="96"/>
                  </a:lnTo>
                  <a:lnTo>
                    <a:pt x="2" y="93"/>
                  </a:lnTo>
                  <a:lnTo>
                    <a:pt x="0" y="91"/>
                  </a:lnTo>
                  <a:lnTo>
                    <a:pt x="2" y="85"/>
                  </a:lnTo>
                  <a:lnTo>
                    <a:pt x="2" y="82"/>
                  </a:lnTo>
                  <a:lnTo>
                    <a:pt x="0" y="77"/>
                  </a:lnTo>
                  <a:lnTo>
                    <a:pt x="2" y="74"/>
                  </a:lnTo>
                  <a:lnTo>
                    <a:pt x="4" y="82"/>
                  </a:lnTo>
                  <a:lnTo>
                    <a:pt x="9" y="80"/>
                  </a:lnTo>
                  <a:lnTo>
                    <a:pt x="11" y="77"/>
                  </a:lnTo>
                  <a:lnTo>
                    <a:pt x="11" y="74"/>
                  </a:lnTo>
                  <a:lnTo>
                    <a:pt x="11" y="69"/>
                  </a:lnTo>
                  <a:lnTo>
                    <a:pt x="13" y="61"/>
                  </a:lnTo>
                  <a:lnTo>
                    <a:pt x="11" y="61"/>
                  </a:lnTo>
                  <a:lnTo>
                    <a:pt x="11" y="58"/>
                  </a:lnTo>
                  <a:lnTo>
                    <a:pt x="11" y="55"/>
                  </a:lnTo>
                  <a:lnTo>
                    <a:pt x="9" y="52"/>
                  </a:lnTo>
                  <a:lnTo>
                    <a:pt x="7" y="50"/>
                  </a:lnTo>
                  <a:lnTo>
                    <a:pt x="4" y="47"/>
                  </a:lnTo>
                  <a:lnTo>
                    <a:pt x="4" y="41"/>
                  </a:lnTo>
                  <a:lnTo>
                    <a:pt x="2" y="36"/>
                  </a:lnTo>
                  <a:lnTo>
                    <a:pt x="2" y="30"/>
                  </a:lnTo>
                  <a:lnTo>
                    <a:pt x="4" y="28"/>
                  </a:lnTo>
                  <a:lnTo>
                    <a:pt x="4" y="25"/>
                  </a:lnTo>
                  <a:lnTo>
                    <a:pt x="4" y="17"/>
                  </a:lnTo>
                  <a:lnTo>
                    <a:pt x="2" y="11"/>
                  </a:lnTo>
                  <a:lnTo>
                    <a:pt x="0" y="8"/>
                  </a:lnTo>
                  <a:lnTo>
                    <a:pt x="0" y="6"/>
                  </a:lnTo>
                  <a:lnTo>
                    <a:pt x="0" y="3"/>
                  </a:lnTo>
                  <a:lnTo>
                    <a:pt x="2" y="0"/>
                  </a:lnTo>
                  <a:lnTo>
                    <a:pt x="4" y="3"/>
                  </a:lnTo>
                  <a:lnTo>
                    <a:pt x="7" y="8"/>
                  </a:lnTo>
                  <a:lnTo>
                    <a:pt x="9" y="11"/>
                  </a:lnTo>
                  <a:lnTo>
                    <a:pt x="11" y="11"/>
                  </a:lnTo>
                  <a:lnTo>
                    <a:pt x="13" y="8"/>
                  </a:lnTo>
                  <a:lnTo>
                    <a:pt x="16" y="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37" name="Freeform 97"/>
            <p:cNvSpPr>
              <a:spLocks noChangeAspect="1"/>
            </p:cNvSpPr>
            <p:nvPr/>
          </p:nvSpPr>
          <p:spPr bwMode="auto">
            <a:xfrm rot="9246">
              <a:off x="-1439" y="3857"/>
              <a:ext cx="136" cy="168"/>
            </a:xfrm>
            <a:custGeom>
              <a:avLst/>
              <a:gdLst>
                <a:gd name="T0" fmla="*/ 2147483647 w 75"/>
                <a:gd name="T1" fmla="*/ 2147483647 h 121"/>
                <a:gd name="T2" fmla="*/ 2147483647 w 75"/>
                <a:gd name="T3" fmla="*/ 2147483647 h 121"/>
                <a:gd name="T4" fmla="*/ 2147483647 w 75"/>
                <a:gd name="T5" fmla="*/ 2147483647 h 121"/>
                <a:gd name="T6" fmla="*/ 2147483647 w 75"/>
                <a:gd name="T7" fmla="*/ 2147483647 h 121"/>
                <a:gd name="T8" fmla="*/ 2147483647 w 75"/>
                <a:gd name="T9" fmla="*/ 2147483647 h 121"/>
                <a:gd name="T10" fmla="*/ 2147483647 w 75"/>
                <a:gd name="T11" fmla="*/ 2147483647 h 121"/>
                <a:gd name="T12" fmla="*/ 2147483647 w 75"/>
                <a:gd name="T13" fmla="*/ 2147483647 h 121"/>
                <a:gd name="T14" fmla="*/ 2147483647 w 75"/>
                <a:gd name="T15" fmla="*/ 2147483647 h 121"/>
                <a:gd name="T16" fmla="*/ 2147483647 w 75"/>
                <a:gd name="T17" fmla="*/ 2147483647 h 121"/>
                <a:gd name="T18" fmla="*/ 2147483647 w 75"/>
                <a:gd name="T19" fmla="*/ 2147483647 h 121"/>
                <a:gd name="T20" fmla="*/ 2147483647 w 75"/>
                <a:gd name="T21" fmla="*/ 2147483647 h 121"/>
                <a:gd name="T22" fmla="*/ 2147483647 w 75"/>
                <a:gd name="T23" fmla="*/ 2147483647 h 121"/>
                <a:gd name="T24" fmla="*/ 2147483647 w 75"/>
                <a:gd name="T25" fmla="*/ 2147483647 h 121"/>
                <a:gd name="T26" fmla="*/ 2147483647 w 75"/>
                <a:gd name="T27" fmla="*/ 2147483647 h 121"/>
                <a:gd name="T28" fmla="*/ 2147483647 w 75"/>
                <a:gd name="T29" fmla="*/ 2147483647 h 121"/>
                <a:gd name="T30" fmla="*/ 2147483647 w 75"/>
                <a:gd name="T31" fmla="*/ 2147483647 h 121"/>
                <a:gd name="T32" fmla="*/ 2147483647 w 75"/>
                <a:gd name="T33" fmla="*/ 2147483647 h 121"/>
                <a:gd name="T34" fmla="*/ 2147483647 w 75"/>
                <a:gd name="T35" fmla="*/ 2147483647 h 121"/>
                <a:gd name="T36" fmla="*/ 2147483647 w 75"/>
                <a:gd name="T37" fmla="*/ 2147483647 h 121"/>
                <a:gd name="T38" fmla="*/ 2147483647 w 75"/>
                <a:gd name="T39" fmla="*/ 2147483647 h 121"/>
                <a:gd name="T40" fmla="*/ 2147483647 w 75"/>
                <a:gd name="T41" fmla="*/ 2147483647 h 121"/>
                <a:gd name="T42" fmla="*/ 2147483647 w 75"/>
                <a:gd name="T43" fmla="*/ 2147483647 h 121"/>
                <a:gd name="T44" fmla="*/ 2147483647 w 75"/>
                <a:gd name="T45" fmla="*/ 2147483647 h 121"/>
                <a:gd name="T46" fmla="*/ 2147483647 w 75"/>
                <a:gd name="T47" fmla="*/ 2147483647 h 121"/>
                <a:gd name="T48" fmla="*/ 2147483647 w 75"/>
                <a:gd name="T49" fmla="*/ 2147483647 h 121"/>
                <a:gd name="T50" fmla="*/ 2147483647 w 75"/>
                <a:gd name="T51" fmla="*/ 2147483647 h 121"/>
                <a:gd name="T52" fmla="*/ 2147483647 w 75"/>
                <a:gd name="T53" fmla="*/ 2147483647 h 121"/>
                <a:gd name="T54" fmla="*/ 2147483647 w 75"/>
                <a:gd name="T55" fmla="*/ 2147483647 h 121"/>
                <a:gd name="T56" fmla="*/ 2147483647 w 75"/>
                <a:gd name="T57" fmla="*/ 2147483647 h 121"/>
                <a:gd name="T58" fmla="*/ 2147483647 w 75"/>
                <a:gd name="T59" fmla="*/ 2147483647 h 121"/>
                <a:gd name="T60" fmla="*/ 2147483647 w 75"/>
                <a:gd name="T61" fmla="*/ 2147483647 h 121"/>
                <a:gd name="T62" fmla="*/ 2147483647 w 75"/>
                <a:gd name="T63" fmla="*/ 2147483647 h 121"/>
                <a:gd name="T64" fmla="*/ 2147483647 w 75"/>
                <a:gd name="T65" fmla="*/ 2147483647 h 121"/>
                <a:gd name="T66" fmla="*/ 2147483647 w 75"/>
                <a:gd name="T67" fmla="*/ 2147483647 h 121"/>
                <a:gd name="T68" fmla="*/ 2147483647 w 75"/>
                <a:gd name="T69" fmla="*/ 2147483647 h 121"/>
                <a:gd name="T70" fmla="*/ 2147483647 w 75"/>
                <a:gd name="T71" fmla="*/ 2147483647 h 121"/>
                <a:gd name="T72" fmla="*/ 2147483647 w 75"/>
                <a:gd name="T73" fmla="*/ 2147483647 h 121"/>
                <a:gd name="T74" fmla="*/ 2147483647 w 75"/>
                <a:gd name="T75" fmla="*/ 2147483647 h 121"/>
                <a:gd name="T76" fmla="*/ 2147483647 w 75"/>
                <a:gd name="T77" fmla="*/ 2147483647 h 121"/>
                <a:gd name="T78" fmla="*/ 2147483647 w 75"/>
                <a:gd name="T79" fmla="*/ 2147483647 h 121"/>
                <a:gd name="T80" fmla="*/ 0 w 75"/>
                <a:gd name="T81" fmla="*/ 2147483647 h 121"/>
                <a:gd name="T82" fmla="*/ 2147483647 w 75"/>
                <a:gd name="T83" fmla="*/ 2147483647 h 121"/>
                <a:gd name="T84" fmla="*/ 2147483647 w 75"/>
                <a:gd name="T85" fmla="*/ 2147483647 h 121"/>
                <a:gd name="T86" fmla="*/ 2147483647 w 75"/>
                <a:gd name="T87" fmla="*/ 2147483647 h 121"/>
                <a:gd name="T88" fmla="*/ 2147483647 w 75"/>
                <a:gd name="T89" fmla="*/ 2147483647 h 121"/>
                <a:gd name="T90" fmla="*/ 2147483647 w 75"/>
                <a:gd name="T91" fmla="*/ 2147483647 h 121"/>
                <a:gd name="T92" fmla="*/ 2147483647 w 75"/>
                <a:gd name="T93" fmla="*/ 2147483647 h 121"/>
                <a:gd name="T94" fmla="*/ 2147483647 w 75"/>
                <a:gd name="T95" fmla="*/ 2147483647 h 121"/>
                <a:gd name="T96" fmla="*/ 2147483647 w 75"/>
                <a:gd name="T97" fmla="*/ 2147483647 h 121"/>
                <a:gd name="T98" fmla="*/ 2147483647 w 75"/>
                <a:gd name="T99" fmla="*/ 2147483647 h 121"/>
                <a:gd name="T100" fmla="*/ 2147483647 w 75"/>
                <a:gd name="T101" fmla="*/ 2147483647 h 121"/>
                <a:gd name="T102" fmla="*/ 2147483647 w 75"/>
                <a:gd name="T103" fmla="*/ 2147483647 h 121"/>
                <a:gd name="T104" fmla="*/ 0 w 75"/>
                <a:gd name="T105" fmla="*/ 2147483647 h 121"/>
                <a:gd name="T106" fmla="*/ 0 w 75"/>
                <a:gd name="T107" fmla="*/ 1443032498 h 121"/>
                <a:gd name="T108" fmla="*/ 2147483647 w 75"/>
                <a:gd name="T109" fmla="*/ 1443032498 h 121"/>
                <a:gd name="T110" fmla="*/ 2147483647 w 75"/>
                <a:gd name="T111" fmla="*/ 2147483647 h 121"/>
                <a:gd name="T112" fmla="*/ 2147483647 w 75"/>
                <a:gd name="T113" fmla="*/ 2147483647 h 1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5"/>
                <a:gd name="T172" fmla="*/ 0 h 121"/>
                <a:gd name="T173" fmla="*/ 75 w 75"/>
                <a:gd name="T174" fmla="*/ 121 h 1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5" h="121">
                  <a:moveTo>
                    <a:pt x="16" y="8"/>
                  </a:moveTo>
                  <a:lnTo>
                    <a:pt x="23" y="11"/>
                  </a:lnTo>
                  <a:lnTo>
                    <a:pt x="27" y="11"/>
                  </a:lnTo>
                  <a:lnTo>
                    <a:pt x="32" y="8"/>
                  </a:lnTo>
                  <a:lnTo>
                    <a:pt x="39" y="11"/>
                  </a:lnTo>
                  <a:lnTo>
                    <a:pt x="41" y="14"/>
                  </a:lnTo>
                  <a:lnTo>
                    <a:pt x="41" y="17"/>
                  </a:lnTo>
                  <a:lnTo>
                    <a:pt x="46" y="25"/>
                  </a:lnTo>
                  <a:lnTo>
                    <a:pt x="46" y="33"/>
                  </a:lnTo>
                  <a:lnTo>
                    <a:pt x="48" y="33"/>
                  </a:lnTo>
                  <a:lnTo>
                    <a:pt x="50" y="39"/>
                  </a:lnTo>
                  <a:lnTo>
                    <a:pt x="52" y="44"/>
                  </a:lnTo>
                  <a:lnTo>
                    <a:pt x="55" y="44"/>
                  </a:lnTo>
                  <a:lnTo>
                    <a:pt x="57" y="44"/>
                  </a:lnTo>
                  <a:lnTo>
                    <a:pt x="59" y="47"/>
                  </a:lnTo>
                  <a:lnTo>
                    <a:pt x="59" y="50"/>
                  </a:lnTo>
                  <a:lnTo>
                    <a:pt x="59" y="52"/>
                  </a:lnTo>
                  <a:lnTo>
                    <a:pt x="64" y="58"/>
                  </a:lnTo>
                  <a:lnTo>
                    <a:pt x="68" y="58"/>
                  </a:lnTo>
                  <a:lnTo>
                    <a:pt x="73" y="61"/>
                  </a:lnTo>
                  <a:lnTo>
                    <a:pt x="75" y="66"/>
                  </a:lnTo>
                  <a:lnTo>
                    <a:pt x="75" y="71"/>
                  </a:lnTo>
                  <a:lnTo>
                    <a:pt x="68" y="77"/>
                  </a:lnTo>
                  <a:lnTo>
                    <a:pt x="66" y="80"/>
                  </a:lnTo>
                  <a:lnTo>
                    <a:pt x="66" y="82"/>
                  </a:lnTo>
                  <a:lnTo>
                    <a:pt x="64" y="85"/>
                  </a:lnTo>
                  <a:lnTo>
                    <a:pt x="64" y="88"/>
                  </a:lnTo>
                  <a:lnTo>
                    <a:pt x="68" y="91"/>
                  </a:lnTo>
                  <a:lnTo>
                    <a:pt x="68" y="96"/>
                  </a:lnTo>
                  <a:lnTo>
                    <a:pt x="68" y="99"/>
                  </a:lnTo>
                  <a:lnTo>
                    <a:pt x="66" y="102"/>
                  </a:lnTo>
                  <a:lnTo>
                    <a:pt x="59" y="107"/>
                  </a:lnTo>
                  <a:lnTo>
                    <a:pt x="55" y="113"/>
                  </a:lnTo>
                  <a:lnTo>
                    <a:pt x="52" y="115"/>
                  </a:lnTo>
                  <a:lnTo>
                    <a:pt x="48" y="118"/>
                  </a:lnTo>
                  <a:lnTo>
                    <a:pt x="43" y="121"/>
                  </a:lnTo>
                  <a:lnTo>
                    <a:pt x="41" y="121"/>
                  </a:lnTo>
                  <a:lnTo>
                    <a:pt x="36" y="121"/>
                  </a:lnTo>
                  <a:lnTo>
                    <a:pt x="36" y="115"/>
                  </a:lnTo>
                  <a:lnTo>
                    <a:pt x="39" y="110"/>
                  </a:lnTo>
                  <a:lnTo>
                    <a:pt x="41" y="104"/>
                  </a:lnTo>
                  <a:lnTo>
                    <a:pt x="43" y="96"/>
                  </a:lnTo>
                  <a:lnTo>
                    <a:pt x="46" y="91"/>
                  </a:lnTo>
                  <a:lnTo>
                    <a:pt x="43" y="88"/>
                  </a:lnTo>
                  <a:lnTo>
                    <a:pt x="43" y="82"/>
                  </a:lnTo>
                  <a:lnTo>
                    <a:pt x="41" y="80"/>
                  </a:lnTo>
                  <a:lnTo>
                    <a:pt x="41" y="77"/>
                  </a:lnTo>
                  <a:lnTo>
                    <a:pt x="39" y="71"/>
                  </a:lnTo>
                  <a:lnTo>
                    <a:pt x="41" y="69"/>
                  </a:lnTo>
                  <a:lnTo>
                    <a:pt x="39" y="66"/>
                  </a:lnTo>
                  <a:lnTo>
                    <a:pt x="36" y="66"/>
                  </a:lnTo>
                  <a:lnTo>
                    <a:pt x="34" y="66"/>
                  </a:lnTo>
                  <a:lnTo>
                    <a:pt x="34" y="61"/>
                  </a:lnTo>
                  <a:lnTo>
                    <a:pt x="36" y="61"/>
                  </a:lnTo>
                  <a:lnTo>
                    <a:pt x="39" y="63"/>
                  </a:lnTo>
                  <a:lnTo>
                    <a:pt x="43" y="63"/>
                  </a:lnTo>
                  <a:lnTo>
                    <a:pt x="46" y="61"/>
                  </a:lnTo>
                  <a:lnTo>
                    <a:pt x="46" y="58"/>
                  </a:lnTo>
                  <a:lnTo>
                    <a:pt x="41" y="55"/>
                  </a:lnTo>
                  <a:lnTo>
                    <a:pt x="36" y="52"/>
                  </a:lnTo>
                  <a:lnTo>
                    <a:pt x="34" y="55"/>
                  </a:lnTo>
                  <a:lnTo>
                    <a:pt x="32" y="58"/>
                  </a:lnTo>
                  <a:lnTo>
                    <a:pt x="32" y="63"/>
                  </a:lnTo>
                  <a:lnTo>
                    <a:pt x="29" y="69"/>
                  </a:lnTo>
                  <a:lnTo>
                    <a:pt x="27" y="74"/>
                  </a:lnTo>
                  <a:lnTo>
                    <a:pt x="27" y="82"/>
                  </a:lnTo>
                  <a:lnTo>
                    <a:pt x="27" y="85"/>
                  </a:lnTo>
                  <a:lnTo>
                    <a:pt x="32" y="88"/>
                  </a:lnTo>
                  <a:lnTo>
                    <a:pt x="34" y="91"/>
                  </a:lnTo>
                  <a:lnTo>
                    <a:pt x="34" y="93"/>
                  </a:lnTo>
                  <a:lnTo>
                    <a:pt x="34" y="96"/>
                  </a:lnTo>
                  <a:lnTo>
                    <a:pt x="32" y="102"/>
                  </a:lnTo>
                  <a:lnTo>
                    <a:pt x="29" y="107"/>
                  </a:lnTo>
                  <a:lnTo>
                    <a:pt x="27" y="110"/>
                  </a:lnTo>
                  <a:lnTo>
                    <a:pt x="25" y="110"/>
                  </a:lnTo>
                  <a:lnTo>
                    <a:pt x="25" y="107"/>
                  </a:lnTo>
                  <a:lnTo>
                    <a:pt x="23" y="104"/>
                  </a:lnTo>
                  <a:lnTo>
                    <a:pt x="20" y="102"/>
                  </a:lnTo>
                  <a:lnTo>
                    <a:pt x="16" y="96"/>
                  </a:lnTo>
                  <a:lnTo>
                    <a:pt x="9" y="96"/>
                  </a:lnTo>
                  <a:lnTo>
                    <a:pt x="2" y="93"/>
                  </a:lnTo>
                  <a:lnTo>
                    <a:pt x="0" y="91"/>
                  </a:lnTo>
                  <a:lnTo>
                    <a:pt x="2" y="85"/>
                  </a:lnTo>
                  <a:lnTo>
                    <a:pt x="2" y="82"/>
                  </a:lnTo>
                  <a:lnTo>
                    <a:pt x="0" y="77"/>
                  </a:lnTo>
                  <a:lnTo>
                    <a:pt x="2" y="74"/>
                  </a:lnTo>
                  <a:lnTo>
                    <a:pt x="4" y="82"/>
                  </a:lnTo>
                  <a:lnTo>
                    <a:pt x="9" y="80"/>
                  </a:lnTo>
                  <a:lnTo>
                    <a:pt x="11" y="77"/>
                  </a:lnTo>
                  <a:lnTo>
                    <a:pt x="11" y="74"/>
                  </a:lnTo>
                  <a:lnTo>
                    <a:pt x="11" y="69"/>
                  </a:lnTo>
                  <a:lnTo>
                    <a:pt x="13" y="61"/>
                  </a:lnTo>
                  <a:lnTo>
                    <a:pt x="11" y="61"/>
                  </a:lnTo>
                  <a:lnTo>
                    <a:pt x="11" y="58"/>
                  </a:lnTo>
                  <a:lnTo>
                    <a:pt x="11" y="55"/>
                  </a:lnTo>
                  <a:lnTo>
                    <a:pt x="9" y="52"/>
                  </a:lnTo>
                  <a:lnTo>
                    <a:pt x="7" y="50"/>
                  </a:lnTo>
                  <a:lnTo>
                    <a:pt x="4" y="47"/>
                  </a:lnTo>
                  <a:lnTo>
                    <a:pt x="4" y="41"/>
                  </a:lnTo>
                  <a:lnTo>
                    <a:pt x="2" y="36"/>
                  </a:lnTo>
                  <a:lnTo>
                    <a:pt x="2" y="30"/>
                  </a:lnTo>
                  <a:lnTo>
                    <a:pt x="4" y="28"/>
                  </a:lnTo>
                  <a:lnTo>
                    <a:pt x="4" y="25"/>
                  </a:lnTo>
                  <a:lnTo>
                    <a:pt x="4" y="17"/>
                  </a:lnTo>
                  <a:lnTo>
                    <a:pt x="2" y="11"/>
                  </a:lnTo>
                  <a:lnTo>
                    <a:pt x="0" y="8"/>
                  </a:lnTo>
                  <a:lnTo>
                    <a:pt x="0" y="6"/>
                  </a:lnTo>
                  <a:lnTo>
                    <a:pt x="0" y="3"/>
                  </a:lnTo>
                  <a:lnTo>
                    <a:pt x="2" y="0"/>
                  </a:lnTo>
                  <a:lnTo>
                    <a:pt x="4" y="3"/>
                  </a:lnTo>
                  <a:lnTo>
                    <a:pt x="7" y="8"/>
                  </a:lnTo>
                  <a:lnTo>
                    <a:pt x="9" y="11"/>
                  </a:lnTo>
                  <a:lnTo>
                    <a:pt x="11" y="11"/>
                  </a:lnTo>
                  <a:lnTo>
                    <a:pt x="13" y="8"/>
                  </a:lnTo>
                  <a:lnTo>
                    <a:pt x="16" y="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38" name="Freeform 98"/>
            <p:cNvSpPr>
              <a:spLocks noChangeAspect="1"/>
            </p:cNvSpPr>
            <p:nvPr/>
          </p:nvSpPr>
          <p:spPr bwMode="auto">
            <a:xfrm rot="9246">
              <a:off x="-1348" y="4063"/>
              <a:ext cx="20" cy="54"/>
            </a:xfrm>
            <a:custGeom>
              <a:avLst/>
              <a:gdLst>
                <a:gd name="T0" fmla="*/ 2147483647 w 12"/>
                <a:gd name="T1" fmla="*/ 0 h 39"/>
                <a:gd name="T2" fmla="*/ 2147483647 w 12"/>
                <a:gd name="T3" fmla="*/ 1220257148 h 39"/>
                <a:gd name="T4" fmla="*/ 2147483647 w 12"/>
                <a:gd name="T5" fmla="*/ 2147483647 h 39"/>
                <a:gd name="T6" fmla="*/ 2147483647 w 12"/>
                <a:gd name="T7" fmla="*/ 2147483647 h 39"/>
                <a:gd name="T8" fmla="*/ 2147483647 w 12"/>
                <a:gd name="T9" fmla="*/ 2147483647 h 39"/>
                <a:gd name="T10" fmla="*/ 0 w 12"/>
                <a:gd name="T11" fmla="*/ 2147483647 h 39"/>
                <a:gd name="T12" fmla="*/ 0 w 12"/>
                <a:gd name="T13" fmla="*/ 2147483647 h 39"/>
                <a:gd name="T14" fmla="*/ 2147483647 w 12"/>
                <a:gd name="T15" fmla="*/ 2147483647 h 39"/>
                <a:gd name="T16" fmla="*/ 2147483647 w 12"/>
                <a:gd name="T17" fmla="*/ 2147483647 h 39"/>
                <a:gd name="T18" fmla="*/ 2147483647 w 12"/>
                <a:gd name="T19" fmla="*/ 2147483647 h 39"/>
                <a:gd name="T20" fmla="*/ 2147483647 w 12"/>
                <a:gd name="T21" fmla="*/ 2147483647 h 39"/>
                <a:gd name="T22" fmla="*/ 2147483647 w 12"/>
                <a:gd name="T23" fmla="*/ 2147483647 h 39"/>
                <a:gd name="T24" fmla="*/ 2147483647 w 12"/>
                <a:gd name="T25" fmla="*/ 2147483647 h 39"/>
                <a:gd name="T26" fmla="*/ 2147483647 w 12"/>
                <a:gd name="T27" fmla="*/ 2147483647 h 39"/>
                <a:gd name="T28" fmla="*/ 2147483647 w 12"/>
                <a:gd name="T29" fmla="*/ 2147483647 h 39"/>
                <a:gd name="T30" fmla="*/ 2147483647 w 12"/>
                <a:gd name="T31" fmla="*/ 0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39"/>
                <a:gd name="T50" fmla="*/ 12 w 12"/>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39">
                  <a:moveTo>
                    <a:pt x="12" y="0"/>
                  </a:moveTo>
                  <a:lnTo>
                    <a:pt x="9" y="3"/>
                  </a:lnTo>
                  <a:lnTo>
                    <a:pt x="7" y="9"/>
                  </a:lnTo>
                  <a:lnTo>
                    <a:pt x="2" y="14"/>
                  </a:lnTo>
                  <a:lnTo>
                    <a:pt x="2" y="20"/>
                  </a:lnTo>
                  <a:lnTo>
                    <a:pt x="0" y="28"/>
                  </a:lnTo>
                  <a:lnTo>
                    <a:pt x="0" y="36"/>
                  </a:lnTo>
                  <a:lnTo>
                    <a:pt x="2" y="39"/>
                  </a:lnTo>
                  <a:lnTo>
                    <a:pt x="5" y="39"/>
                  </a:lnTo>
                  <a:lnTo>
                    <a:pt x="7" y="36"/>
                  </a:lnTo>
                  <a:lnTo>
                    <a:pt x="7" y="33"/>
                  </a:lnTo>
                  <a:lnTo>
                    <a:pt x="7" y="31"/>
                  </a:lnTo>
                  <a:lnTo>
                    <a:pt x="7" y="25"/>
                  </a:lnTo>
                  <a:lnTo>
                    <a:pt x="9" y="25"/>
                  </a:lnTo>
                  <a:lnTo>
                    <a:pt x="12" y="11"/>
                  </a:lnTo>
                  <a:lnTo>
                    <a:pt x="1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39" name="Freeform 99"/>
            <p:cNvSpPr>
              <a:spLocks noChangeAspect="1"/>
            </p:cNvSpPr>
            <p:nvPr/>
          </p:nvSpPr>
          <p:spPr bwMode="auto">
            <a:xfrm rot="9246">
              <a:off x="-1503" y="3927"/>
              <a:ext cx="16" cy="10"/>
            </a:xfrm>
            <a:custGeom>
              <a:avLst/>
              <a:gdLst>
                <a:gd name="T0" fmla="*/ 2147483647 w 9"/>
                <a:gd name="T1" fmla="*/ 0 h 8"/>
                <a:gd name="T2" fmla="*/ 2147483647 w 9"/>
                <a:gd name="T3" fmla="*/ 0 h 8"/>
                <a:gd name="T4" fmla="*/ 2147483647 w 9"/>
                <a:gd name="T5" fmla="*/ 0 h 8"/>
                <a:gd name="T6" fmla="*/ 0 w 9"/>
                <a:gd name="T7" fmla="*/ 0 h 8"/>
                <a:gd name="T8" fmla="*/ 0 w 9"/>
                <a:gd name="T9" fmla="*/ 2038073 h 8"/>
                <a:gd name="T10" fmla="*/ 2147483647 w 9"/>
                <a:gd name="T11" fmla="*/ 6445576 h 8"/>
                <a:gd name="T12" fmla="*/ 2147483647 w 9"/>
                <a:gd name="T13" fmla="*/ 3585781 h 8"/>
                <a:gd name="T14" fmla="*/ 2147483647 w 9"/>
                <a:gd name="T15" fmla="*/ 2038073 h 8"/>
                <a:gd name="T16" fmla="*/ 2147483647 w 9"/>
                <a:gd name="T17" fmla="*/ 0 h 8"/>
                <a:gd name="T18" fmla="*/ 2147483647 w 9"/>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8"/>
                <a:gd name="T32" fmla="*/ 9 w 9"/>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8">
                  <a:moveTo>
                    <a:pt x="7" y="0"/>
                  </a:moveTo>
                  <a:lnTo>
                    <a:pt x="5" y="0"/>
                  </a:lnTo>
                  <a:lnTo>
                    <a:pt x="3" y="0"/>
                  </a:lnTo>
                  <a:lnTo>
                    <a:pt x="0" y="0"/>
                  </a:lnTo>
                  <a:lnTo>
                    <a:pt x="0" y="2"/>
                  </a:lnTo>
                  <a:lnTo>
                    <a:pt x="3" y="8"/>
                  </a:lnTo>
                  <a:lnTo>
                    <a:pt x="5" y="5"/>
                  </a:lnTo>
                  <a:lnTo>
                    <a:pt x="7" y="2"/>
                  </a:lnTo>
                  <a:lnTo>
                    <a:pt x="9" y="0"/>
                  </a:lnTo>
                  <a:lnTo>
                    <a:pt x="7"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40" name="Freeform 100"/>
            <p:cNvSpPr>
              <a:spLocks noChangeAspect="1"/>
            </p:cNvSpPr>
            <p:nvPr/>
          </p:nvSpPr>
          <p:spPr bwMode="auto">
            <a:xfrm rot="9246">
              <a:off x="-1503" y="3927"/>
              <a:ext cx="16" cy="10"/>
            </a:xfrm>
            <a:custGeom>
              <a:avLst/>
              <a:gdLst>
                <a:gd name="T0" fmla="*/ 2147483647 w 9"/>
                <a:gd name="T1" fmla="*/ 0 h 8"/>
                <a:gd name="T2" fmla="*/ 2147483647 w 9"/>
                <a:gd name="T3" fmla="*/ 0 h 8"/>
                <a:gd name="T4" fmla="*/ 2147483647 w 9"/>
                <a:gd name="T5" fmla="*/ 0 h 8"/>
                <a:gd name="T6" fmla="*/ 0 w 9"/>
                <a:gd name="T7" fmla="*/ 0 h 8"/>
                <a:gd name="T8" fmla="*/ 0 w 9"/>
                <a:gd name="T9" fmla="*/ 2038073 h 8"/>
                <a:gd name="T10" fmla="*/ 2147483647 w 9"/>
                <a:gd name="T11" fmla="*/ 6445576 h 8"/>
                <a:gd name="T12" fmla="*/ 2147483647 w 9"/>
                <a:gd name="T13" fmla="*/ 3585781 h 8"/>
                <a:gd name="T14" fmla="*/ 2147483647 w 9"/>
                <a:gd name="T15" fmla="*/ 2038073 h 8"/>
                <a:gd name="T16" fmla="*/ 2147483647 w 9"/>
                <a:gd name="T17" fmla="*/ 0 h 8"/>
                <a:gd name="T18" fmla="*/ 2147483647 w 9"/>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8"/>
                <a:gd name="T32" fmla="*/ 9 w 9"/>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8">
                  <a:moveTo>
                    <a:pt x="7" y="0"/>
                  </a:moveTo>
                  <a:lnTo>
                    <a:pt x="5" y="0"/>
                  </a:lnTo>
                  <a:lnTo>
                    <a:pt x="3" y="0"/>
                  </a:lnTo>
                  <a:lnTo>
                    <a:pt x="0" y="0"/>
                  </a:lnTo>
                  <a:lnTo>
                    <a:pt x="0" y="2"/>
                  </a:lnTo>
                  <a:lnTo>
                    <a:pt x="3" y="8"/>
                  </a:lnTo>
                  <a:lnTo>
                    <a:pt x="5" y="5"/>
                  </a:lnTo>
                  <a:lnTo>
                    <a:pt x="7" y="2"/>
                  </a:lnTo>
                  <a:lnTo>
                    <a:pt x="9" y="0"/>
                  </a:lnTo>
                  <a:lnTo>
                    <a:pt x="7"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41" name="Freeform 101"/>
            <p:cNvSpPr>
              <a:spLocks noChangeAspect="1"/>
            </p:cNvSpPr>
            <p:nvPr/>
          </p:nvSpPr>
          <p:spPr bwMode="auto">
            <a:xfrm rot="9246">
              <a:off x="-1051" y="3301"/>
              <a:ext cx="21" cy="20"/>
            </a:xfrm>
            <a:custGeom>
              <a:avLst/>
              <a:gdLst>
                <a:gd name="T0" fmla="*/ 2147483647 w 11"/>
                <a:gd name="T1" fmla="*/ 0 h 14"/>
                <a:gd name="T2" fmla="*/ 2147483647 w 11"/>
                <a:gd name="T3" fmla="*/ 0 h 14"/>
                <a:gd name="T4" fmla="*/ 2147483647 w 11"/>
                <a:gd name="T5" fmla="*/ 0 h 14"/>
                <a:gd name="T6" fmla="*/ 0 w 11"/>
                <a:gd name="T7" fmla="*/ 2147483647 h 14"/>
                <a:gd name="T8" fmla="*/ 0 w 11"/>
                <a:gd name="T9" fmla="*/ 2147483647 h 14"/>
                <a:gd name="T10" fmla="*/ 0 w 11"/>
                <a:gd name="T11" fmla="*/ 2147483647 h 14"/>
                <a:gd name="T12" fmla="*/ 2147483647 w 11"/>
                <a:gd name="T13" fmla="*/ 2147483647 h 14"/>
                <a:gd name="T14" fmla="*/ 2147483647 w 11"/>
                <a:gd name="T15" fmla="*/ 2147483647 h 14"/>
                <a:gd name="T16" fmla="*/ 2147483647 w 11"/>
                <a:gd name="T17" fmla="*/ 2147483647 h 14"/>
                <a:gd name="T18" fmla="*/ 2147483647 w 11"/>
                <a:gd name="T19" fmla="*/ 2147483647 h 14"/>
                <a:gd name="T20" fmla="*/ 2147483647 w 11"/>
                <a:gd name="T21" fmla="*/ 2147483647 h 14"/>
                <a:gd name="T22" fmla="*/ 2147483647 w 11"/>
                <a:gd name="T23" fmla="*/ 2147483647 h 14"/>
                <a:gd name="T24" fmla="*/ 2147483647 w 11"/>
                <a:gd name="T25" fmla="*/ 2147483647 h 14"/>
                <a:gd name="T26" fmla="*/ 2147483647 w 11"/>
                <a:gd name="T27" fmla="*/ 0 h 14"/>
                <a:gd name="T28" fmla="*/ 2147483647 w 11"/>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14"/>
                <a:gd name="T47" fmla="*/ 11 w 11"/>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14">
                  <a:moveTo>
                    <a:pt x="7" y="0"/>
                  </a:moveTo>
                  <a:lnTo>
                    <a:pt x="4" y="0"/>
                  </a:lnTo>
                  <a:lnTo>
                    <a:pt x="2" y="0"/>
                  </a:lnTo>
                  <a:lnTo>
                    <a:pt x="0" y="3"/>
                  </a:lnTo>
                  <a:lnTo>
                    <a:pt x="0" y="5"/>
                  </a:lnTo>
                  <a:lnTo>
                    <a:pt x="0" y="11"/>
                  </a:lnTo>
                  <a:lnTo>
                    <a:pt x="2" y="14"/>
                  </a:lnTo>
                  <a:lnTo>
                    <a:pt x="4" y="14"/>
                  </a:lnTo>
                  <a:lnTo>
                    <a:pt x="7" y="11"/>
                  </a:lnTo>
                  <a:lnTo>
                    <a:pt x="9" y="11"/>
                  </a:lnTo>
                  <a:lnTo>
                    <a:pt x="11" y="8"/>
                  </a:lnTo>
                  <a:lnTo>
                    <a:pt x="11" y="5"/>
                  </a:lnTo>
                  <a:lnTo>
                    <a:pt x="11" y="3"/>
                  </a:lnTo>
                  <a:lnTo>
                    <a:pt x="9" y="0"/>
                  </a:lnTo>
                  <a:lnTo>
                    <a:pt x="7"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42" name="Freeform 102"/>
            <p:cNvSpPr>
              <a:spLocks noChangeAspect="1"/>
            </p:cNvSpPr>
            <p:nvPr/>
          </p:nvSpPr>
          <p:spPr bwMode="auto">
            <a:xfrm rot="9246">
              <a:off x="-1051" y="3301"/>
              <a:ext cx="21" cy="20"/>
            </a:xfrm>
            <a:custGeom>
              <a:avLst/>
              <a:gdLst>
                <a:gd name="T0" fmla="*/ 2147483647 w 11"/>
                <a:gd name="T1" fmla="*/ 0 h 14"/>
                <a:gd name="T2" fmla="*/ 2147483647 w 11"/>
                <a:gd name="T3" fmla="*/ 0 h 14"/>
                <a:gd name="T4" fmla="*/ 2147483647 w 11"/>
                <a:gd name="T5" fmla="*/ 0 h 14"/>
                <a:gd name="T6" fmla="*/ 0 w 11"/>
                <a:gd name="T7" fmla="*/ 2147483647 h 14"/>
                <a:gd name="T8" fmla="*/ 0 w 11"/>
                <a:gd name="T9" fmla="*/ 2147483647 h 14"/>
                <a:gd name="T10" fmla="*/ 0 w 11"/>
                <a:gd name="T11" fmla="*/ 2147483647 h 14"/>
                <a:gd name="T12" fmla="*/ 2147483647 w 11"/>
                <a:gd name="T13" fmla="*/ 2147483647 h 14"/>
                <a:gd name="T14" fmla="*/ 2147483647 w 11"/>
                <a:gd name="T15" fmla="*/ 2147483647 h 14"/>
                <a:gd name="T16" fmla="*/ 2147483647 w 11"/>
                <a:gd name="T17" fmla="*/ 2147483647 h 14"/>
                <a:gd name="T18" fmla="*/ 2147483647 w 11"/>
                <a:gd name="T19" fmla="*/ 2147483647 h 14"/>
                <a:gd name="T20" fmla="*/ 2147483647 w 11"/>
                <a:gd name="T21" fmla="*/ 2147483647 h 14"/>
                <a:gd name="T22" fmla="*/ 2147483647 w 11"/>
                <a:gd name="T23" fmla="*/ 2147483647 h 14"/>
                <a:gd name="T24" fmla="*/ 2147483647 w 11"/>
                <a:gd name="T25" fmla="*/ 2147483647 h 14"/>
                <a:gd name="T26" fmla="*/ 2147483647 w 11"/>
                <a:gd name="T27" fmla="*/ 0 h 14"/>
                <a:gd name="T28" fmla="*/ 2147483647 w 11"/>
                <a:gd name="T29" fmla="*/ 0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14"/>
                <a:gd name="T47" fmla="*/ 11 w 11"/>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14">
                  <a:moveTo>
                    <a:pt x="7" y="0"/>
                  </a:moveTo>
                  <a:lnTo>
                    <a:pt x="4" y="0"/>
                  </a:lnTo>
                  <a:lnTo>
                    <a:pt x="2" y="0"/>
                  </a:lnTo>
                  <a:lnTo>
                    <a:pt x="0" y="3"/>
                  </a:lnTo>
                  <a:lnTo>
                    <a:pt x="0" y="5"/>
                  </a:lnTo>
                  <a:lnTo>
                    <a:pt x="0" y="11"/>
                  </a:lnTo>
                  <a:lnTo>
                    <a:pt x="2" y="14"/>
                  </a:lnTo>
                  <a:lnTo>
                    <a:pt x="4" y="14"/>
                  </a:lnTo>
                  <a:lnTo>
                    <a:pt x="7" y="11"/>
                  </a:lnTo>
                  <a:lnTo>
                    <a:pt x="9" y="11"/>
                  </a:lnTo>
                  <a:lnTo>
                    <a:pt x="11" y="8"/>
                  </a:lnTo>
                  <a:lnTo>
                    <a:pt x="11" y="5"/>
                  </a:lnTo>
                  <a:lnTo>
                    <a:pt x="11" y="3"/>
                  </a:lnTo>
                  <a:lnTo>
                    <a:pt x="9" y="0"/>
                  </a:lnTo>
                  <a:lnTo>
                    <a:pt x="7"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43" name="Freeform 103"/>
            <p:cNvSpPr>
              <a:spLocks noChangeAspect="1"/>
            </p:cNvSpPr>
            <p:nvPr/>
          </p:nvSpPr>
          <p:spPr bwMode="auto">
            <a:xfrm rot="9246">
              <a:off x="-1235" y="3405"/>
              <a:ext cx="198" cy="170"/>
            </a:xfrm>
            <a:custGeom>
              <a:avLst/>
              <a:gdLst>
                <a:gd name="T0" fmla="*/ 2147483647 w 108"/>
                <a:gd name="T1" fmla="*/ 2147483647 h 121"/>
                <a:gd name="T2" fmla="*/ 2147483647 w 108"/>
                <a:gd name="T3" fmla="*/ 2147483647 h 121"/>
                <a:gd name="T4" fmla="*/ 2147483647 w 108"/>
                <a:gd name="T5" fmla="*/ 2147483647 h 121"/>
                <a:gd name="T6" fmla="*/ 2147483647 w 108"/>
                <a:gd name="T7" fmla="*/ 2147483647 h 121"/>
                <a:gd name="T8" fmla="*/ 2147483647 w 108"/>
                <a:gd name="T9" fmla="*/ 2147483647 h 121"/>
                <a:gd name="T10" fmla="*/ 2147483647 w 108"/>
                <a:gd name="T11" fmla="*/ 2147483647 h 121"/>
                <a:gd name="T12" fmla="*/ 2147483647 w 108"/>
                <a:gd name="T13" fmla="*/ 2147483647 h 121"/>
                <a:gd name="T14" fmla="*/ 2147483647 w 108"/>
                <a:gd name="T15" fmla="*/ 2147483647 h 121"/>
                <a:gd name="T16" fmla="*/ 2147483647 w 108"/>
                <a:gd name="T17" fmla="*/ 2147483647 h 121"/>
                <a:gd name="T18" fmla="*/ 2147483647 w 108"/>
                <a:gd name="T19" fmla="*/ 2147483647 h 121"/>
                <a:gd name="T20" fmla="*/ 2147483647 w 108"/>
                <a:gd name="T21" fmla="*/ 2147483647 h 121"/>
                <a:gd name="T22" fmla="*/ 2147483647 w 108"/>
                <a:gd name="T23" fmla="*/ 2147483647 h 121"/>
                <a:gd name="T24" fmla="*/ 2147483647 w 108"/>
                <a:gd name="T25" fmla="*/ 2147483647 h 121"/>
                <a:gd name="T26" fmla="*/ 2147483647 w 108"/>
                <a:gd name="T27" fmla="*/ 2147483647 h 121"/>
                <a:gd name="T28" fmla="*/ 2147483647 w 108"/>
                <a:gd name="T29" fmla="*/ 2147483647 h 121"/>
                <a:gd name="T30" fmla="*/ 2147483647 w 108"/>
                <a:gd name="T31" fmla="*/ 2147483647 h 121"/>
                <a:gd name="T32" fmla="*/ 2147483647 w 108"/>
                <a:gd name="T33" fmla="*/ 2147483647 h 121"/>
                <a:gd name="T34" fmla="*/ 2147483647 w 108"/>
                <a:gd name="T35" fmla="*/ 2147483647 h 121"/>
                <a:gd name="T36" fmla="*/ 2147483647 w 108"/>
                <a:gd name="T37" fmla="*/ 2147483647 h 121"/>
                <a:gd name="T38" fmla="*/ 2147483647 w 108"/>
                <a:gd name="T39" fmla="*/ 2147483647 h 121"/>
                <a:gd name="T40" fmla="*/ 0 w 108"/>
                <a:gd name="T41" fmla="*/ 2147483647 h 121"/>
                <a:gd name="T42" fmla="*/ 2147483647 w 108"/>
                <a:gd name="T43" fmla="*/ 2147483647 h 121"/>
                <a:gd name="T44" fmla="*/ 2147483647 w 108"/>
                <a:gd name="T45" fmla="*/ 2147483647 h 121"/>
                <a:gd name="T46" fmla="*/ 2147483647 w 108"/>
                <a:gd name="T47" fmla="*/ 2147483647 h 121"/>
                <a:gd name="T48" fmla="*/ 2147483647 w 108"/>
                <a:gd name="T49" fmla="*/ 2147483647 h 121"/>
                <a:gd name="T50" fmla="*/ 2147483647 w 108"/>
                <a:gd name="T51" fmla="*/ 2147483647 h 121"/>
                <a:gd name="T52" fmla="*/ 2147483647 w 108"/>
                <a:gd name="T53" fmla="*/ 2147483647 h 121"/>
                <a:gd name="T54" fmla="*/ 2147483647 w 108"/>
                <a:gd name="T55" fmla="*/ 2147483647 h 121"/>
                <a:gd name="T56" fmla="*/ 2147483647 w 108"/>
                <a:gd name="T57" fmla="*/ 2147483647 h 121"/>
                <a:gd name="T58" fmla="*/ 2147483647 w 108"/>
                <a:gd name="T59" fmla="*/ 2147483647 h 121"/>
                <a:gd name="T60" fmla="*/ 2147483647 w 108"/>
                <a:gd name="T61" fmla="*/ 2147483647 h 121"/>
                <a:gd name="T62" fmla="*/ 2147483647 w 108"/>
                <a:gd name="T63" fmla="*/ 2147483647 h 121"/>
                <a:gd name="T64" fmla="*/ 2147483647 w 108"/>
                <a:gd name="T65" fmla="*/ 2147483647 h 121"/>
                <a:gd name="T66" fmla="*/ 2147483647 w 108"/>
                <a:gd name="T67" fmla="*/ 2147483647 h 121"/>
                <a:gd name="T68" fmla="*/ 2147483647 w 108"/>
                <a:gd name="T69" fmla="*/ 2147483647 h 121"/>
                <a:gd name="T70" fmla="*/ 2147483647 w 108"/>
                <a:gd name="T71" fmla="*/ 2147483647 h 121"/>
                <a:gd name="T72" fmla="*/ 2147483647 w 108"/>
                <a:gd name="T73" fmla="*/ 0 h 121"/>
                <a:gd name="T74" fmla="*/ 2147483647 w 108"/>
                <a:gd name="T75" fmla="*/ 2147483647 h 121"/>
                <a:gd name="T76" fmla="*/ 2147483647 w 108"/>
                <a:gd name="T77" fmla="*/ 2147483647 h 121"/>
                <a:gd name="T78" fmla="*/ 2147483647 w 108"/>
                <a:gd name="T79" fmla="*/ 2147483647 h 121"/>
                <a:gd name="T80" fmla="*/ 2147483647 w 108"/>
                <a:gd name="T81" fmla="*/ 2147483647 h 121"/>
                <a:gd name="T82" fmla="*/ 2147483647 w 108"/>
                <a:gd name="T83" fmla="*/ 2147483647 h 121"/>
                <a:gd name="T84" fmla="*/ 2147483647 w 108"/>
                <a:gd name="T85" fmla="*/ 2147483647 h 121"/>
                <a:gd name="T86" fmla="*/ 2147483647 w 108"/>
                <a:gd name="T87" fmla="*/ 2147483647 h 1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8"/>
                <a:gd name="T133" fmla="*/ 0 h 121"/>
                <a:gd name="T134" fmla="*/ 108 w 108"/>
                <a:gd name="T135" fmla="*/ 121 h 1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8" h="121">
                  <a:moveTo>
                    <a:pt x="108" y="11"/>
                  </a:moveTo>
                  <a:lnTo>
                    <a:pt x="108" y="14"/>
                  </a:lnTo>
                  <a:lnTo>
                    <a:pt x="108" y="19"/>
                  </a:lnTo>
                  <a:lnTo>
                    <a:pt x="105" y="25"/>
                  </a:lnTo>
                  <a:lnTo>
                    <a:pt x="103" y="28"/>
                  </a:lnTo>
                  <a:lnTo>
                    <a:pt x="101" y="30"/>
                  </a:lnTo>
                  <a:lnTo>
                    <a:pt x="101" y="33"/>
                  </a:lnTo>
                  <a:lnTo>
                    <a:pt x="101" y="39"/>
                  </a:lnTo>
                  <a:lnTo>
                    <a:pt x="99" y="44"/>
                  </a:lnTo>
                  <a:lnTo>
                    <a:pt x="96" y="50"/>
                  </a:lnTo>
                  <a:lnTo>
                    <a:pt x="94" y="47"/>
                  </a:lnTo>
                  <a:lnTo>
                    <a:pt x="89" y="47"/>
                  </a:lnTo>
                  <a:lnTo>
                    <a:pt x="87" y="44"/>
                  </a:lnTo>
                  <a:lnTo>
                    <a:pt x="82" y="44"/>
                  </a:lnTo>
                  <a:lnTo>
                    <a:pt x="78" y="47"/>
                  </a:lnTo>
                  <a:lnTo>
                    <a:pt x="76" y="50"/>
                  </a:lnTo>
                  <a:lnTo>
                    <a:pt x="71" y="58"/>
                  </a:lnTo>
                  <a:lnTo>
                    <a:pt x="62" y="69"/>
                  </a:lnTo>
                  <a:lnTo>
                    <a:pt x="60" y="72"/>
                  </a:lnTo>
                  <a:lnTo>
                    <a:pt x="57" y="72"/>
                  </a:lnTo>
                  <a:lnTo>
                    <a:pt x="53" y="74"/>
                  </a:lnTo>
                  <a:lnTo>
                    <a:pt x="48" y="77"/>
                  </a:lnTo>
                  <a:lnTo>
                    <a:pt x="44" y="77"/>
                  </a:lnTo>
                  <a:lnTo>
                    <a:pt x="41" y="77"/>
                  </a:lnTo>
                  <a:lnTo>
                    <a:pt x="39" y="77"/>
                  </a:lnTo>
                  <a:lnTo>
                    <a:pt x="37" y="77"/>
                  </a:lnTo>
                  <a:lnTo>
                    <a:pt x="34" y="80"/>
                  </a:lnTo>
                  <a:lnTo>
                    <a:pt x="32" y="82"/>
                  </a:lnTo>
                  <a:lnTo>
                    <a:pt x="32" y="85"/>
                  </a:lnTo>
                  <a:lnTo>
                    <a:pt x="30" y="91"/>
                  </a:lnTo>
                  <a:lnTo>
                    <a:pt x="30" y="93"/>
                  </a:lnTo>
                  <a:lnTo>
                    <a:pt x="27" y="99"/>
                  </a:lnTo>
                  <a:lnTo>
                    <a:pt x="27" y="102"/>
                  </a:lnTo>
                  <a:lnTo>
                    <a:pt x="23" y="110"/>
                  </a:lnTo>
                  <a:lnTo>
                    <a:pt x="21" y="115"/>
                  </a:lnTo>
                  <a:lnTo>
                    <a:pt x="18" y="118"/>
                  </a:lnTo>
                  <a:lnTo>
                    <a:pt x="16" y="121"/>
                  </a:lnTo>
                  <a:lnTo>
                    <a:pt x="11" y="121"/>
                  </a:lnTo>
                  <a:lnTo>
                    <a:pt x="9" y="121"/>
                  </a:lnTo>
                  <a:lnTo>
                    <a:pt x="5" y="118"/>
                  </a:lnTo>
                  <a:lnTo>
                    <a:pt x="2" y="115"/>
                  </a:lnTo>
                  <a:lnTo>
                    <a:pt x="0" y="110"/>
                  </a:lnTo>
                  <a:lnTo>
                    <a:pt x="2" y="104"/>
                  </a:lnTo>
                  <a:lnTo>
                    <a:pt x="2" y="99"/>
                  </a:lnTo>
                  <a:lnTo>
                    <a:pt x="2" y="93"/>
                  </a:lnTo>
                  <a:lnTo>
                    <a:pt x="2" y="88"/>
                  </a:lnTo>
                  <a:lnTo>
                    <a:pt x="5" y="82"/>
                  </a:lnTo>
                  <a:lnTo>
                    <a:pt x="14" y="74"/>
                  </a:lnTo>
                  <a:lnTo>
                    <a:pt x="21" y="69"/>
                  </a:lnTo>
                  <a:lnTo>
                    <a:pt x="23" y="66"/>
                  </a:lnTo>
                  <a:lnTo>
                    <a:pt x="27" y="63"/>
                  </a:lnTo>
                  <a:lnTo>
                    <a:pt x="30" y="55"/>
                  </a:lnTo>
                  <a:lnTo>
                    <a:pt x="32" y="52"/>
                  </a:lnTo>
                  <a:lnTo>
                    <a:pt x="37" y="47"/>
                  </a:lnTo>
                  <a:lnTo>
                    <a:pt x="46" y="41"/>
                  </a:lnTo>
                  <a:lnTo>
                    <a:pt x="48" y="36"/>
                  </a:lnTo>
                  <a:lnTo>
                    <a:pt x="48" y="33"/>
                  </a:lnTo>
                  <a:lnTo>
                    <a:pt x="50" y="30"/>
                  </a:lnTo>
                  <a:lnTo>
                    <a:pt x="55" y="28"/>
                  </a:lnTo>
                  <a:lnTo>
                    <a:pt x="57" y="28"/>
                  </a:lnTo>
                  <a:lnTo>
                    <a:pt x="60" y="25"/>
                  </a:lnTo>
                  <a:lnTo>
                    <a:pt x="62" y="22"/>
                  </a:lnTo>
                  <a:lnTo>
                    <a:pt x="66" y="19"/>
                  </a:lnTo>
                  <a:lnTo>
                    <a:pt x="64" y="17"/>
                  </a:lnTo>
                  <a:lnTo>
                    <a:pt x="64" y="14"/>
                  </a:lnTo>
                  <a:lnTo>
                    <a:pt x="69" y="11"/>
                  </a:lnTo>
                  <a:lnTo>
                    <a:pt x="73" y="8"/>
                  </a:lnTo>
                  <a:lnTo>
                    <a:pt x="76" y="8"/>
                  </a:lnTo>
                  <a:lnTo>
                    <a:pt x="78" y="6"/>
                  </a:lnTo>
                  <a:lnTo>
                    <a:pt x="80" y="8"/>
                  </a:lnTo>
                  <a:lnTo>
                    <a:pt x="82" y="6"/>
                  </a:lnTo>
                  <a:lnTo>
                    <a:pt x="87" y="3"/>
                  </a:lnTo>
                  <a:lnTo>
                    <a:pt x="92" y="3"/>
                  </a:lnTo>
                  <a:lnTo>
                    <a:pt x="96" y="0"/>
                  </a:lnTo>
                  <a:lnTo>
                    <a:pt x="105" y="0"/>
                  </a:lnTo>
                  <a:lnTo>
                    <a:pt x="105" y="3"/>
                  </a:lnTo>
                  <a:lnTo>
                    <a:pt x="103" y="6"/>
                  </a:lnTo>
                  <a:lnTo>
                    <a:pt x="101" y="6"/>
                  </a:lnTo>
                  <a:lnTo>
                    <a:pt x="96" y="6"/>
                  </a:lnTo>
                  <a:lnTo>
                    <a:pt x="94" y="11"/>
                  </a:lnTo>
                  <a:lnTo>
                    <a:pt x="89" y="11"/>
                  </a:lnTo>
                  <a:lnTo>
                    <a:pt x="80" y="14"/>
                  </a:lnTo>
                  <a:lnTo>
                    <a:pt x="78" y="19"/>
                  </a:lnTo>
                  <a:lnTo>
                    <a:pt x="85" y="19"/>
                  </a:lnTo>
                  <a:lnTo>
                    <a:pt x="92" y="17"/>
                  </a:lnTo>
                  <a:lnTo>
                    <a:pt x="94" y="14"/>
                  </a:lnTo>
                  <a:lnTo>
                    <a:pt x="99" y="14"/>
                  </a:lnTo>
                  <a:lnTo>
                    <a:pt x="103" y="14"/>
                  </a:lnTo>
                  <a:lnTo>
                    <a:pt x="108" y="11"/>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44" name="Freeform 104"/>
            <p:cNvSpPr>
              <a:spLocks noChangeAspect="1"/>
            </p:cNvSpPr>
            <p:nvPr/>
          </p:nvSpPr>
          <p:spPr bwMode="auto">
            <a:xfrm rot="9246">
              <a:off x="-1235" y="3405"/>
              <a:ext cx="198" cy="170"/>
            </a:xfrm>
            <a:custGeom>
              <a:avLst/>
              <a:gdLst>
                <a:gd name="T0" fmla="*/ 2147483647 w 108"/>
                <a:gd name="T1" fmla="*/ 2147483647 h 121"/>
                <a:gd name="T2" fmla="*/ 2147483647 w 108"/>
                <a:gd name="T3" fmla="*/ 2147483647 h 121"/>
                <a:gd name="T4" fmla="*/ 2147483647 w 108"/>
                <a:gd name="T5" fmla="*/ 2147483647 h 121"/>
                <a:gd name="T6" fmla="*/ 2147483647 w 108"/>
                <a:gd name="T7" fmla="*/ 2147483647 h 121"/>
                <a:gd name="T8" fmla="*/ 2147483647 w 108"/>
                <a:gd name="T9" fmla="*/ 2147483647 h 121"/>
                <a:gd name="T10" fmla="*/ 2147483647 w 108"/>
                <a:gd name="T11" fmla="*/ 2147483647 h 121"/>
                <a:gd name="T12" fmla="*/ 2147483647 w 108"/>
                <a:gd name="T13" fmla="*/ 2147483647 h 121"/>
                <a:gd name="T14" fmla="*/ 2147483647 w 108"/>
                <a:gd name="T15" fmla="*/ 2147483647 h 121"/>
                <a:gd name="T16" fmla="*/ 2147483647 w 108"/>
                <a:gd name="T17" fmla="*/ 2147483647 h 121"/>
                <a:gd name="T18" fmla="*/ 2147483647 w 108"/>
                <a:gd name="T19" fmla="*/ 2147483647 h 121"/>
                <a:gd name="T20" fmla="*/ 2147483647 w 108"/>
                <a:gd name="T21" fmla="*/ 2147483647 h 121"/>
                <a:gd name="T22" fmla="*/ 2147483647 w 108"/>
                <a:gd name="T23" fmla="*/ 2147483647 h 121"/>
                <a:gd name="T24" fmla="*/ 2147483647 w 108"/>
                <a:gd name="T25" fmla="*/ 2147483647 h 121"/>
                <a:gd name="T26" fmla="*/ 2147483647 w 108"/>
                <a:gd name="T27" fmla="*/ 2147483647 h 121"/>
                <a:gd name="T28" fmla="*/ 2147483647 w 108"/>
                <a:gd name="T29" fmla="*/ 2147483647 h 121"/>
                <a:gd name="T30" fmla="*/ 2147483647 w 108"/>
                <a:gd name="T31" fmla="*/ 2147483647 h 121"/>
                <a:gd name="T32" fmla="*/ 2147483647 w 108"/>
                <a:gd name="T33" fmla="*/ 2147483647 h 121"/>
                <a:gd name="T34" fmla="*/ 2147483647 w 108"/>
                <a:gd name="T35" fmla="*/ 2147483647 h 121"/>
                <a:gd name="T36" fmla="*/ 2147483647 w 108"/>
                <a:gd name="T37" fmla="*/ 2147483647 h 121"/>
                <a:gd name="T38" fmla="*/ 2147483647 w 108"/>
                <a:gd name="T39" fmla="*/ 2147483647 h 121"/>
                <a:gd name="T40" fmla="*/ 0 w 108"/>
                <a:gd name="T41" fmla="*/ 2147483647 h 121"/>
                <a:gd name="T42" fmla="*/ 2147483647 w 108"/>
                <a:gd name="T43" fmla="*/ 2147483647 h 121"/>
                <a:gd name="T44" fmla="*/ 2147483647 w 108"/>
                <a:gd name="T45" fmla="*/ 2147483647 h 121"/>
                <a:gd name="T46" fmla="*/ 2147483647 w 108"/>
                <a:gd name="T47" fmla="*/ 2147483647 h 121"/>
                <a:gd name="T48" fmla="*/ 2147483647 w 108"/>
                <a:gd name="T49" fmla="*/ 2147483647 h 121"/>
                <a:gd name="T50" fmla="*/ 2147483647 w 108"/>
                <a:gd name="T51" fmla="*/ 2147483647 h 121"/>
                <a:gd name="T52" fmla="*/ 2147483647 w 108"/>
                <a:gd name="T53" fmla="*/ 2147483647 h 121"/>
                <a:gd name="T54" fmla="*/ 2147483647 w 108"/>
                <a:gd name="T55" fmla="*/ 2147483647 h 121"/>
                <a:gd name="T56" fmla="*/ 2147483647 w 108"/>
                <a:gd name="T57" fmla="*/ 2147483647 h 121"/>
                <a:gd name="T58" fmla="*/ 2147483647 w 108"/>
                <a:gd name="T59" fmla="*/ 2147483647 h 121"/>
                <a:gd name="T60" fmla="*/ 2147483647 w 108"/>
                <a:gd name="T61" fmla="*/ 2147483647 h 121"/>
                <a:gd name="T62" fmla="*/ 2147483647 w 108"/>
                <a:gd name="T63" fmla="*/ 2147483647 h 121"/>
                <a:gd name="T64" fmla="*/ 2147483647 w 108"/>
                <a:gd name="T65" fmla="*/ 2147483647 h 121"/>
                <a:gd name="T66" fmla="*/ 2147483647 w 108"/>
                <a:gd name="T67" fmla="*/ 2147483647 h 121"/>
                <a:gd name="T68" fmla="*/ 2147483647 w 108"/>
                <a:gd name="T69" fmla="*/ 2147483647 h 121"/>
                <a:gd name="T70" fmla="*/ 2147483647 w 108"/>
                <a:gd name="T71" fmla="*/ 2147483647 h 121"/>
                <a:gd name="T72" fmla="*/ 2147483647 w 108"/>
                <a:gd name="T73" fmla="*/ 0 h 121"/>
                <a:gd name="T74" fmla="*/ 2147483647 w 108"/>
                <a:gd name="T75" fmla="*/ 2147483647 h 121"/>
                <a:gd name="T76" fmla="*/ 2147483647 w 108"/>
                <a:gd name="T77" fmla="*/ 2147483647 h 121"/>
                <a:gd name="T78" fmla="*/ 2147483647 w 108"/>
                <a:gd name="T79" fmla="*/ 2147483647 h 121"/>
                <a:gd name="T80" fmla="*/ 2147483647 w 108"/>
                <a:gd name="T81" fmla="*/ 2147483647 h 121"/>
                <a:gd name="T82" fmla="*/ 2147483647 w 108"/>
                <a:gd name="T83" fmla="*/ 2147483647 h 121"/>
                <a:gd name="T84" fmla="*/ 2147483647 w 108"/>
                <a:gd name="T85" fmla="*/ 2147483647 h 121"/>
                <a:gd name="T86" fmla="*/ 2147483647 w 108"/>
                <a:gd name="T87" fmla="*/ 2147483647 h 1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8"/>
                <a:gd name="T133" fmla="*/ 0 h 121"/>
                <a:gd name="T134" fmla="*/ 108 w 108"/>
                <a:gd name="T135" fmla="*/ 121 h 1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8" h="121">
                  <a:moveTo>
                    <a:pt x="108" y="11"/>
                  </a:moveTo>
                  <a:lnTo>
                    <a:pt x="108" y="14"/>
                  </a:lnTo>
                  <a:lnTo>
                    <a:pt x="108" y="19"/>
                  </a:lnTo>
                  <a:lnTo>
                    <a:pt x="105" y="25"/>
                  </a:lnTo>
                  <a:lnTo>
                    <a:pt x="103" y="28"/>
                  </a:lnTo>
                  <a:lnTo>
                    <a:pt x="101" y="30"/>
                  </a:lnTo>
                  <a:lnTo>
                    <a:pt x="101" y="33"/>
                  </a:lnTo>
                  <a:lnTo>
                    <a:pt x="101" y="39"/>
                  </a:lnTo>
                  <a:lnTo>
                    <a:pt x="99" y="44"/>
                  </a:lnTo>
                  <a:lnTo>
                    <a:pt x="96" y="50"/>
                  </a:lnTo>
                  <a:lnTo>
                    <a:pt x="94" y="47"/>
                  </a:lnTo>
                  <a:lnTo>
                    <a:pt x="89" y="47"/>
                  </a:lnTo>
                  <a:lnTo>
                    <a:pt x="87" y="44"/>
                  </a:lnTo>
                  <a:lnTo>
                    <a:pt x="82" y="44"/>
                  </a:lnTo>
                  <a:lnTo>
                    <a:pt x="78" y="47"/>
                  </a:lnTo>
                  <a:lnTo>
                    <a:pt x="76" y="50"/>
                  </a:lnTo>
                  <a:lnTo>
                    <a:pt x="71" y="58"/>
                  </a:lnTo>
                  <a:lnTo>
                    <a:pt x="62" y="69"/>
                  </a:lnTo>
                  <a:lnTo>
                    <a:pt x="60" y="72"/>
                  </a:lnTo>
                  <a:lnTo>
                    <a:pt x="57" y="72"/>
                  </a:lnTo>
                  <a:lnTo>
                    <a:pt x="53" y="74"/>
                  </a:lnTo>
                  <a:lnTo>
                    <a:pt x="48" y="77"/>
                  </a:lnTo>
                  <a:lnTo>
                    <a:pt x="44" y="77"/>
                  </a:lnTo>
                  <a:lnTo>
                    <a:pt x="41" y="77"/>
                  </a:lnTo>
                  <a:lnTo>
                    <a:pt x="39" y="77"/>
                  </a:lnTo>
                  <a:lnTo>
                    <a:pt x="37" y="77"/>
                  </a:lnTo>
                  <a:lnTo>
                    <a:pt x="34" y="80"/>
                  </a:lnTo>
                  <a:lnTo>
                    <a:pt x="32" y="82"/>
                  </a:lnTo>
                  <a:lnTo>
                    <a:pt x="32" y="85"/>
                  </a:lnTo>
                  <a:lnTo>
                    <a:pt x="30" y="91"/>
                  </a:lnTo>
                  <a:lnTo>
                    <a:pt x="30" y="93"/>
                  </a:lnTo>
                  <a:lnTo>
                    <a:pt x="27" y="99"/>
                  </a:lnTo>
                  <a:lnTo>
                    <a:pt x="27" y="102"/>
                  </a:lnTo>
                  <a:lnTo>
                    <a:pt x="23" y="110"/>
                  </a:lnTo>
                  <a:lnTo>
                    <a:pt x="21" y="115"/>
                  </a:lnTo>
                  <a:lnTo>
                    <a:pt x="18" y="118"/>
                  </a:lnTo>
                  <a:lnTo>
                    <a:pt x="16" y="121"/>
                  </a:lnTo>
                  <a:lnTo>
                    <a:pt x="11" y="121"/>
                  </a:lnTo>
                  <a:lnTo>
                    <a:pt x="9" y="121"/>
                  </a:lnTo>
                  <a:lnTo>
                    <a:pt x="5" y="118"/>
                  </a:lnTo>
                  <a:lnTo>
                    <a:pt x="2" y="115"/>
                  </a:lnTo>
                  <a:lnTo>
                    <a:pt x="0" y="110"/>
                  </a:lnTo>
                  <a:lnTo>
                    <a:pt x="2" y="104"/>
                  </a:lnTo>
                  <a:lnTo>
                    <a:pt x="2" y="99"/>
                  </a:lnTo>
                  <a:lnTo>
                    <a:pt x="2" y="93"/>
                  </a:lnTo>
                  <a:lnTo>
                    <a:pt x="2" y="88"/>
                  </a:lnTo>
                  <a:lnTo>
                    <a:pt x="5" y="82"/>
                  </a:lnTo>
                  <a:lnTo>
                    <a:pt x="14" y="74"/>
                  </a:lnTo>
                  <a:lnTo>
                    <a:pt x="21" y="69"/>
                  </a:lnTo>
                  <a:lnTo>
                    <a:pt x="23" y="66"/>
                  </a:lnTo>
                  <a:lnTo>
                    <a:pt x="27" y="63"/>
                  </a:lnTo>
                  <a:lnTo>
                    <a:pt x="30" y="55"/>
                  </a:lnTo>
                  <a:lnTo>
                    <a:pt x="32" y="52"/>
                  </a:lnTo>
                  <a:lnTo>
                    <a:pt x="37" y="47"/>
                  </a:lnTo>
                  <a:lnTo>
                    <a:pt x="46" y="41"/>
                  </a:lnTo>
                  <a:lnTo>
                    <a:pt x="48" y="36"/>
                  </a:lnTo>
                  <a:lnTo>
                    <a:pt x="48" y="33"/>
                  </a:lnTo>
                  <a:lnTo>
                    <a:pt x="50" y="30"/>
                  </a:lnTo>
                  <a:lnTo>
                    <a:pt x="55" y="28"/>
                  </a:lnTo>
                  <a:lnTo>
                    <a:pt x="57" y="28"/>
                  </a:lnTo>
                  <a:lnTo>
                    <a:pt x="60" y="25"/>
                  </a:lnTo>
                  <a:lnTo>
                    <a:pt x="62" y="22"/>
                  </a:lnTo>
                  <a:lnTo>
                    <a:pt x="66" y="19"/>
                  </a:lnTo>
                  <a:lnTo>
                    <a:pt x="64" y="17"/>
                  </a:lnTo>
                  <a:lnTo>
                    <a:pt x="64" y="14"/>
                  </a:lnTo>
                  <a:lnTo>
                    <a:pt x="69" y="11"/>
                  </a:lnTo>
                  <a:lnTo>
                    <a:pt x="73" y="8"/>
                  </a:lnTo>
                  <a:lnTo>
                    <a:pt x="76" y="8"/>
                  </a:lnTo>
                  <a:lnTo>
                    <a:pt x="78" y="6"/>
                  </a:lnTo>
                  <a:lnTo>
                    <a:pt x="80" y="8"/>
                  </a:lnTo>
                  <a:lnTo>
                    <a:pt x="82" y="6"/>
                  </a:lnTo>
                  <a:lnTo>
                    <a:pt x="87" y="3"/>
                  </a:lnTo>
                  <a:lnTo>
                    <a:pt x="92" y="3"/>
                  </a:lnTo>
                  <a:lnTo>
                    <a:pt x="96" y="0"/>
                  </a:lnTo>
                  <a:lnTo>
                    <a:pt x="105" y="0"/>
                  </a:lnTo>
                  <a:lnTo>
                    <a:pt x="105" y="3"/>
                  </a:lnTo>
                  <a:lnTo>
                    <a:pt x="103" y="6"/>
                  </a:lnTo>
                  <a:lnTo>
                    <a:pt x="101" y="6"/>
                  </a:lnTo>
                  <a:lnTo>
                    <a:pt x="96" y="6"/>
                  </a:lnTo>
                  <a:lnTo>
                    <a:pt x="94" y="11"/>
                  </a:lnTo>
                  <a:lnTo>
                    <a:pt x="89" y="11"/>
                  </a:lnTo>
                  <a:lnTo>
                    <a:pt x="80" y="14"/>
                  </a:lnTo>
                  <a:lnTo>
                    <a:pt x="78" y="19"/>
                  </a:lnTo>
                  <a:lnTo>
                    <a:pt x="85" y="19"/>
                  </a:lnTo>
                  <a:lnTo>
                    <a:pt x="92" y="17"/>
                  </a:lnTo>
                  <a:lnTo>
                    <a:pt x="94" y="14"/>
                  </a:lnTo>
                  <a:lnTo>
                    <a:pt x="99" y="14"/>
                  </a:lnTo>
                  <a:lnTo>
                    <a:pt x="103" y="14"/>
                  </a:lnTo>
                  <a:lnTo>
                    <a:pt x="108" y="11"/>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45" name="Freeform 105"/>
            <p:cNvSpPr>
              <a:spLocks noChangeAspect="1"/>
            </p:cNvSpPr>
            <p:nvPr/>
          </p:nvSpPr>
          <p:spPr bwMode="auto">
            <a:xfrm rot="9246">
              <a:off x="-1173" y="3627"/>
              <a:ext cx="29" cy="12"/>
            </a:xfrm>
            <a:custGeom>
              <a:avLst/>
              <a:gdLst>
                <a:gd name="T0" fmla="*/ 0 w 16"/>
                <a:gd name="T1" fmla="*/ 365819385 h 9"/>
                <a:gd name="T2" fmla="*/ 0 w 16"/>
                <a:gd name="T3" fmla="*/ 115747477 h 9"/>
                <a:gd name="T4" fmla="*/ 2147483647 w 16"/>
                <a:gd name="T5" fmla="*/ 0 h 9"/>
                <a:gd name="T6" fmla="*/ 2147483647 w 16"/>
                <a:gd name="T7" fmla="*/ 0 h 9"/>
                <a:gd name="T8" fmla="*/ 2147483647 w 16"/>
                <a:gd name="T9" fmla="*/ 0 h 9"/>
                <a:gd name="T10" fmla="*/ 2147483647 w 16"/>
                <a:gd name="T11" fmla="*/ 115747477 h 9"/>
                <a:gd name="T12" fmla="*/ 2147483647 w 16"/>
                <a:gd name="T13" fmla="*/ 266093808 h 9"/>
                <a:gd name="T14" fmla="*/ 2147483647 w 16"/>
                <a:gd name="T15" fmla="*/ 365819385 h 9"/>
                <a:gd name="T16" fmla="*/ 2147483647 w 16"/>
                <a:gd name="T17" fmla="*/ 266093808 h 9"/>
                <a:gd name="T18" fmla="*/ 2147483647 w 16"/>
                <a:gd name="T19" fmla="*/ 266093808 h 9"/>
                <a:gd name="T20" fmla="*/ 2147483647 w 16"/>
                <a:gd name="T21" fmla="*/ 365819385 h 9"/>
                <a:gd name="T22" fmla="*/ 0 w 16"/>
                <a:gd name="T23" fmla="*/ 365819385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9"/>
                <a:gd name="T38" fmla="*/ 16 w 16"/>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9">
                  <a:moveTo>
                    <a:pt x="0" y="9"/>
                  </a:moveTo>
                  <a:lnTo>
                    <a:pt x="0" y="3"/>
                  </a:lnTo>
                  <a:lnTo>
                    <a:pt x="3" y="0"/>
                  </a:lnTo>
                  <a:lnTo>
                    <a:pt x="5" y="0"/>
                  </a:lnTo>
                  <a:lnTo>
                    <a:pt x="10" y="0"/>
                  </a:lnTo>
                  <a:lnTo>
                    <a:pt x="10" y="3"/>
                  </a:lnTo>
                  <a:lnTo>
                    <a:pt x="16" y="6"/>
                  </a:lnTo>
                  <a:lnTo>
                    <a:pt x="10" y="9"/>
                  </a:lnTo>
                  <a:lnTo>
                    <a:pt x="7" y="6"/>
                  </a:lnTo>
                  <a:lnTo>
                    <a:pt x="5" y="6"/>
                  </a:lnTo>
                  <a:lnTo>
                    <a:pt x="5" y="9"/>
                  </a:lnTo>
                  <a:lnTo>
                    <a:pt x="0" y="9"/>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46" name="Freeform 106"/>
            <p:cNvSpPr>
              <a:spLocks noChangeAspect="1"/>
            </p:cNvSpPr>
            <p:nvPr/>
          </p:nvSpPr>
          <p:spPr bwMode="auto">
            <a:xfrm rot="9246">
              <a:off x="-1173" y="3627"/>
              <a:ext cx="29" cy="12"/>
            </a:xfrm>
            <a:custGeom>
              <a:avLst/>
              <a:gdLst>
                <a:gd name="T0" fmla="*/ 0 w 16"/>
                <a:gd name="T1" fmla="*/ 365819385 h 9"/>
                <a:gd name="T2" fmla="*/ 0 w 16"/>
                <a:gd name="T3" fmla="*/ 115747477 h 9"/>
                <a:gd name="T4" fmla="*/ 2147483647 w 16"/>
                <a:gd name="T5" fmla="*/ 0 h 9"/>
                <a:gd name="T6" fmla="*/ 2147483647 w 16"/>
                <a:gd name="T7" fmla="*/ 0 h 9"/>
                <a:gd name="T8" fmla="*/ 2147483647 w 16"/>
                <a:gd name="T9" fmla="*/ 0 h 9"/>
                <a:gd name="T10" fmla="*/ 2147483647 w 16"/>
                <a:gd name="T11" fmla="*/ 115747477 h 9"/>
                <a:gd name="T12" fmla="*/ 2147483647 w 16"/>
                <a:gd name="T13" fmla="*/ 266093808 h 9"/>
                <a:gd name="T14" fmla="*/ 2147483647 w 16"/>
                <a:gd name="T15" fmla="*/ 365819385 h 9"/>
                <a:gd name="T16" fmla="*/ 2147483647 w 16"/>
                <a:gd name="T17" fmla="*/ 266093808 h 9"/>
                <a:gd name="T18" fmla="*/ 2147483647 w 16"/>
                <a:gd name="T19" fmla="*/ 266093808 h 9"/>
                <a:gd name="T20" fmla="*/ 2147483647 w 16"/>
                <a:gd name="T21" fmla="*/ 365819385 h 9"/>
                <a:gd name="T22" fmla="*/ 0 w 16"/>
                <a:gd name="T23" fmla="*/ 365819385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9"/>
                <a:gd name="T38" fmla="*/ 16 w 16"/>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9">
                  <a:moveTo>
                    <a:pt x="0" y="9"/>
                  </a:moveTo>
                  <a:lnTo>
                    <a:pt x="0" y="3"/>
                  </a:lnTo>
                  <a:lnTo>
                    <a:pt x="3" y="0"/>
                  </a:lnTo>
                  <a:lnTo>
                    <a:pt x="5" y="0"/>
                  </a:lnTo>
                  <a:lnTo>
                    <a:pt x="10" y="0"/>
                  </a:lnTo>
                  <a:lnTo>
                    <a:pt x="10" y="3"/>
                  </a:lnTo>
                  <a:lnTo>
                    <a:pt x="16" y="6"/>
                  </a:lnTo>
                  <a:lnTo>
                    <a:pt x="10" y="9"/>
                  </a:lnTo>
                  <a:lnTo>
                    <a:pt x="7" y="6"/>
                  </a:lnTo>
                  <a:lnTo>
                    <a:pt x="5" y="6"/>
                  </a:lnTo>
                  <a:lnTo>
                    <a:pt x="5" y="9"/>
                  </a:lnTo>
                  <a:lnTo>
                    <a:pt x="0" y="9"/>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47" name="Freeform 107"/>
            <p:cNvSpPr>
              <a:spLocks noChangeAspect="1"/>
            </p:cNvSpPr>
            <p:nvPr/>
          </p:nvSpPr>
          <p:spPr bwMode="auto">
            <a:xfrm rot="9246">
              <a:off x="-1335" y="3517"/>
              <a:ext cx="171" cy="116"/>
            </a:xfrm>
            <a:custGeom>
              <a:avLst/>
              <a:gdLst>
                <a:gd name="T0" fmla="*/ 2147483647 w 94"/>
                <a:gd name="T1" fmla="*/ 2147483647 h 83"/>
                <a:gd name="T2" fmla="*/ 2147483647 w 94"/>
                <a:gd name="T3" fmla="*/ 2147483647 h 83"/>
                <a:gd name="T4" fmla="*/ 2147483647 w 94"/>
                <a:gd name="T5" fmla="*/ 2147483647 h 83"/>
                <a:gd name="T6" fmla="*/ 2147483647 w 94"/>
                <a:gd name="T7" fmla="*/ 2147483647 h 83"/>
                <a:gd name="T8" fmla="*/ 2147483647 w 94"/>
                <a:gd name="T9" fmla="*/ 2147483647 h 83"/>
                <a:gd name="T10" fmla="*/ 2147483647 w 94"/>
                <a:gd name="T11" fmla="*/ 2147483647 h 83"/>
                <a:gd name="T12" fmla="*/ 2147483647 w 94"/>
                <a:gd name="T13" fmla="*/ 2147483647 h 83"/>
                <a:gd name="T14" fmla="*/ 2147483647 w 94"/>
                <a:gd name="T15" fmla="*/ 2147483647 h 83"/>
                <a:gd name="T16" fmla="*/ 2147483647 w 94"/>
                <a:gd name="T17" fmla="*/ 2147483647 h 83"/>
                <a:gd name="T18" fmla="*/ 2147483647 w 94"/>
                <a:gd name="T19" fmla="*/ 2147483647 h 83"/>
                <a:gd name="T20" fmla="*/ 2147483647 w 94"/>
                <a:gd name="T21" fmla="*/ 2147483647 h 83"/>
                <a:gd name="T22" fmla="*/ 2147483647 w 94"/>
                <a:gd name="T23" fmla="*/ 2147483647 h 83"/>
                <a:gd name="T24" fmla="*/ 2147483647 w 94"/>
                <a:gd name="T25" fmla="*/ 2147483647 h 83"/>
                <a:gd name="T26" fmla="*/ 2147483647 w 94"/>
                <a:gd name="T27" fmla="*/ 2147483647 h 83"/>
                <a:gd name="T28" fmla="*/ 2147483647 w 94"/>
                <a:gd name="T29" fmla="*/ 2147483647 h 83"/>
                <a:gd name="T30" fmla="*/ 2147483647 w 94"/>
                <a:gd name="T31" fmla="*/ 2147483647 h 83"/>
                <a:gd name="T32" fmla="*/ 2147483647 w 94"/>
                <a:gd name="T33" fmla="*/ 2147483647 h 83"/>
                <a:gd name="T34" fmla="*/ 2147483647 w 94"/>
                <a:gd name="T35" fmla="*/ 2147483647 h 83"/>
                <a:gd name="T36" fmla="*/ 2147483647 w 94"/>
                <a:gd name="T37" fmla="*/ 2147483647 h 83"/>
                <a:gd name="T38" fmla="*/ 0 w 94"/>
                <a:gd name="T39" fmla="*/ 2147483647 h 83"/>
                <a:gd name="T40" fmla="*/ 0 w 94"/>
                <a:gd name="T41" fmla="*/ 2147483647 h 83"/>
                <a:gd name="T42" fmla="*/ 2147483647 w 94"/>
                <a:gd name="T43" fmla="*/ 2147483647 h 83"/>
                <a:gd name="T44" fmla="*/ 2147483647 w 94"/>
                <a:gd name="T45" fmla="*/ 2147483647 h 83"/>
                <a:gd name="T46" fmla="*/ 0 w 94"/>
                <a:gd name="T47" fmla="*/ 2147483647 h 83"/>
                <a:gd name="T48" fmla="*/ 2147483647 w 94"/>
                <a:gd name="T49" fmla="*/ 2147483647 h 83"/>
                <a:gd name="T50" fmla="*/ 2147483647 w 94"/>
                <a:gd name="T51" fmla="*/ 2147483647 h 83"/>
                <a:gd name="T52" fmla="*/ 2147483647 w 94"/>
                <a:gd name="T53" fmla="*/ 2147483647 h 83"/>
                <a:gd name="T54" fmla="*/ 2147483647 w 94"/>
                <a:gd name="T55" fmla="*/ 2147483647 h 83"/>
                <a:gd name="T56" fmla="*/ 2147483647 w 94"/>
                <a:gd name="T57" fmla="*/ 2147483647 h 83"/>
                <a:gd name="T58" fmla="*/ 2147483647 w 94"/>
                <a:gd name="T59" fmla="*/ 2083562143 h 83"/>
                <a:gd name="T60" fmla="*/ 2147483647 w 94"/>
                <a:gd name="T61" fmla="*/ 2083562143 h 83"/>
                <a:gd name="T62" fmla="*/ 2147483647 w 94"/>
                <a:gd name="T63" fmla="*/ 2147483647 h 83"/>
                <a:gd name="T64" fmla="*/ 2147483647 w 94"/>
                <a:gd name="T65" fmla="*/ 2147483647 h 83"/>
                <a:gd name="T66" fmla="*/ 2147483647 w 94"/>
                <a:gd name="T67" fmla="*/ 2147483647 h 83"/>
                <a:gd name="T68" fmla="*/ 2147483647 w 94"/>
                <a:gd name="T69" fmla="*/ 2147483647 h 83"/>
                <a:gd name="T70" fmla="*/ 2147483647 w 94"/>
                <a:gd name="T71" fmla="*/ 2147483647 h 83"/>
                <a:gd name="T72" fmla="*/ 2147483647 w 94"/>
                <a:gd name="T73" fmla="*/ 2147483647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
                <a:gd name="T112" fmla="*/ 0 h 83"/>
                <a:gd name="T113" fmla="*/ 94 w 94"/>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 h="83">
                  <a:moveTo>
                    <a:pt x="76" y="28"/>
                  </a:moveTo>
                  <a:lnTo>
                    <a:pt x="78" y="33"/>
                  </a:lnTo>
                  <a:lnTo>
                    <a:pt x="80" y="39"/>
                  </a:lnTo>
                  <a:lnTo>
                    <a:pt x="82" y="44"/>
                  </a:lnTo>
                  <a:lnTo>
                    <a:pt x="85" y="47"/>
                  </a:lnTo>
                  <a:lnTo>
                    <a:pt x="87" y="47"/>
                  </a:lnTo>
                  <a:lnTo>
                    <a:pt x="89" y="47"/>
                  </a:lnTo>
                  <a:lnTo>
                    <a:pt x="89" y="50"/>
                  </a:lnTo>
                  <a:lnTo>
                    <a:pt x="92" y="55"/>
                  </a:lnTo>
                  <a:lnTo>
                    <a:pt x="92" y="58"/>
                  </a:lnTo>
                  <a:lnTo>
                    <a:pt x="92" y="61"/>
                  </a:lnTo>
                  <a:lnTo>
                    <a:pt x="94" y="66"/>
                  </a:lnTo>
                  <a:lnTo>
                    <a:pt x="89" y="75"/>
                  </a:lnTo>
                  <a:lnTo>
                    <a:pt x="87" y="75"/>
                  </a:lnTo>
                  <a:lnTo>
                    <a:pt x="87" y="80"/>
                  </a:lnTo>
                  <a:lnTo>
                    <a:pt x="85" y="83"/>
                  </a:lnTo>
                  <a:lnTo>
                    <a:pt x="80" y="83"/>
                  </a:lnTo>
                  <a:lnTo>
                    <a:pt x="76" y="80"/>
                  </a:lnTo>
                  <a:lnTo>
                    <a:pt x="71" y="77"/>
                  </a:lnTo>
                  <a:lnTo>
                    <a:pt x="66" y="72"/>
                  </a:lnTo>
                  <a:lnTo>
                    <a:pt x="64" y="69"/>
                  </a:lnTo>
                  <a:lnTo>
                    <a:pt x="62" y="69"/>
                  </a:lnTo>
                  <a:lnTo>
                    <a:pt x="60" y="69"/>
                  </a:lnTo>
                  <a:lnTo>
                    <a:pt x="57" y="69"/>
                  </a:lnTo>
                  <a:lnTo>
                    <a:pt x="48" y="69"/>
                  </a:lnTo>
                  <a:lnTo>
                    <a:pt x="41" y="69"/>
                  </a:lnTo>
                  <a:lnTo>
                    <a:pt x="39" y="69"/>
                  </a:lnTo>
                  <a:lnTo>
                    <a:pt x="37" y="69"/>
                  </a:lnTo>
                  <a:lnTo>
                    <a:pt x="32" y="69"/>
                  </a:lnTo>
                  <a:lnTo>
                    <a:pt x="30" y="72"/>
                  </a:lnTo>
                  <a:lnTo>
                    <a:pt x="27" y="72"/>
                  </a:lnTo>
                  <a:lnTo>
                    <a:pt x="25" y="72"/>
                  </a:lnTo>
                  <a:lnTo>
                    <a:pt x="21" y="72"/>
                  </a:lnTo>
                  <a:lnTo>
                    <a:pt x="16" y="69"/>
                  </a:lnTo>
                  <a:lnTo>
                    <a:pt x="11" y="66"/>
                  </a:lnTo>
                  <a:lnTo>
                    <a:pt x="9" y="69"/>
                  </a:lnTo>
                  <a:lnTo>
                    <a:pt x="7" y="72"/>
                  </a:lnTo>
                  <a:lnTo>
                    <a:pt x="5" y="72"/>
                  </a:lnTo>
                  <a:lnTo>
                    <a:pt x="2" y="72"/>
                  </a:lnTo>
                  <a:lnTo>
                    <a:pt x="0" y="69"/>
                  </a:lnTo>
                  <a:lnTo>
                    <a:pt x="0" y="66"/>
                  </a:lnTo>
                  <a:lnTo>
                    <a:pt x="0" y="64"/>
                  </a:lnTo>
                  <a:lnTo>
                    <a:pt x="0" y="58"/>
                  </a:lnTo>
                  <a:lnTo>
                    <a:pt x="2" y="55"/>
                  </a:lnTo>
                  <a:lnTo>
                    <a:pt x="2" y="50"/>
                  </a:lnTo>
                  <a:lnTo>
                    <a:pt x="2" y="47"/>
                  </a:lnTo>
                  <a:lnTo>
                    <a:pt x="0" y="44"/>
                  </a:lnTo>
                  <a:lnTo>
                    <a:pt x="0" y="39"/>
                  </a:lnTo>
                  <a:lnTo>
                    <a:pt x="2" y="33"/>
                  </a:lnTo>
                  <a:lnTo>
                    <a:pt x="5" y="31"/>
                  </a:lnTo>
                  <a:lnTo>
                    <a:pt x="14" y="31"/>
                  </a:lnTo>
                  <a:lnTo>
                    <a:pt x="21" y="33"/>
                  </a:lnTo>
                  <a:lnTo>
                    <a:pt x="23" y="31"/>
                  </a:lnTo>
                  <a:lnTo>
                    <a:pt x="27" y="28"/>
                  </a:lnTo>
                  <a:lnTo>
                    <a:pt x="32" y="22"/>
                  </a:lnTo>
                  <a:lnTo>
                    <a:pt x="41" y="20"/>
                  </a:lnTo>
                  <a:lnTo>
                    <a:pt x="46" y="11"/>
                  </a:lnTo>
                  <a:lnTo>
                    <a:pt x="46" y="9"/>
                  </a:lnTo>
                  <a:lnTo>
                    <a:pt x="46" y="6"/>
                  </a:lnTo>
                  <a:lnTo>
                    <a:pt x="48" y="3"/>
                  </a:lnTo>
                  <a:lnTo>
                    <a:pt x="55" y="0"/>
                  </a:lnTo>
                  <a:lnTo>
                    <a:pt x="57" y="3"/>
                  </a:lnTo>
                  <a:lnTo>
                    <a:pt x="60" y="0"/>
                  </a:lnTo>
                  <a:lnTo>
                    <a:pt x="57" y="6"/>
                  </a:lnTo>
                  <a:lnTo>
                    <a:pt x="57" y="11"/>
                  </a:lnTo>
                  <a:lnTo>
                    <a:pt x="57" y="17"/>
                  </a:lnTo>
                  <a:lnTo>
                    <a:pt x="57" y="22"/>
                  </a:lnTo>
                  <a:lnTo>
                    <a:pt x="55" y="28"/>
                  </a:lnTo>
                  <a:lnTo>
                    <a:pt x="57" y="33"/>
                  </a:lnTo>
                  <a:lnTo>
                    <a:pt x="60" y="36"/>
                  </a:lnTo>
                  <a:lnTo>
                    <a:pt x="64" y="39"/>
                  </a:lnTo>
                  <a:lnTo>
                    <a:pt x="66" y="39"/>
                  </a:lnTo>
                  <a:lnTo>
                    <a:pt x="71" y="39"/>
                  </a:lnTo>
                  <a:lnTo>
                    <a:pt x="73" y="36"/>
                  </a:lnTo>
                  <a:lnTo>
                    <a:pt x="76" y="2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48" name="Freeform 108"/>
            <p:cNvSpPr>
              <a:spLocks noChangeAspect="1"/>
            </p:cNvSpPr>
            <p:nvPr/>
          </p:nvSpPr>
          <p:spPr bwMode="auto">
            <a:xfrm rot="9246">
              <a:off x="-1335" y="3517"/>
              <a:ext cx="171" cy="116"/>
            </a:xfrm>
            <a:custGeom>
              <a:avLst/>
              <a:gdLst>
                <a:gd name="T0" fmla="*/ 2147483647 w 94"/>
                <a:gd name="T1" fmla="*/ 2147483647 h 83"/>
                <a:gd name="T2" fmla="*/ 2147483647 w 94"/>
                <a:gd name="T3" fmla="*/ 2147483647 h 83"/>
                <a:gd name="T4" fmla="*/ 2147483647 w 94"/>
                <a:gd name="T5" fmla="*/ 2147483647 h 83"/>
                <a:gd name="T6" fmla="*/ 2147483647 w 94"/>
                <a:gd name="T7" fmla="*/ 2147483647 h 83"/>
                <a:gd name="T8" fmla="*/ 2147483647 w 94"/>
                <a:gd name="T9" fmla="*/ 2147483647 h 83"/>
                <a:gd name="T10" fmla="*/ 2147483647 w 94"/>
                <a:gd name="T11" fmla="*/ 2147483647 h 83"/>
                <a:gd name="T12" fmla="*/ 2147483647 w 94"/>
                <a:gd name="T13" fmla="*/ 2147483647 h 83"/>
                <a:gd name="T14" fmla="*/ 2147483647 w 94"/>
                <a:gd name="T15" fmla="*/ 2147483647 h 83"/>
                <a:gd name="T16" fmla="*/ 2147483647 w 94"/>
                <a:gd name="T17" fmla="*/ 2147483647 h 83"/>
                <a:gd name="T18" fmla="*/ 2147483647 w 94"/>
                <a:gd name="T19" fmla="*/ 2147483647 h 83"/>
                <a:gd name="T20" fmla="*/ 2147483647 w 94"/>
                <a:gd name="T21" fmla="*/ 2147483647 h 83"/>
                <a:gd name="T22" fmla="*/ 2147483647 w 94"/>
                <a:gd name="T23" fmla="*/ 2147483647 h 83"/>
                <a:gd name="T24" fmla="*/ 2147483647 w 94"/>
                <a:gd name="T25" fmla="*/ 2147483647 h 83"/>
                <a:gd name="T26" fmla="*/ 2147483647 w 94"/>
                <a:gd name="T27" fmla="*/ 2147483647 h 83"/>
                <a:gd name="T28" fmla="*/ 2147483647 w 94"/>
                <a:gd name="T29" fmla="*/ 2147483647 h 83"/>
                <a:gd name="T30" fmla="*/ 2147483647 w 94"/>
                <a:gd name="T31" fmla="*/ 2147483647 h 83"/>
                <a:gd name="T32" fmla="*/ 2147483647 w 94"/>
                <a:gd name="T33" fmla="*/ 2147483647 h 83"/>
                <a:gd name="T34" fmla="*/ 2147483647 w 94"/>
                <a:gd name="T35" fmla="*/ 2147483647 h 83"/>
                <a:gd name="T36" fmla="*/ 2147483647 w 94"/>
                <a:gd name="T37" fmla="*/ 2147483647 h 83"/>
                <a:gd name="T38" fmla="*/ 0 w 94"/>
                <a:gd name="T39" fmla="*/ 2147483647 h 83"/>
                <a:gd name="T40" fmla="*/ 0 w 94"/>
                <a:gd name="T41" fmla="*/ 2147483647 h 83"/>
                <a:gd name="T42" fmla="*/ 2147483647 w 94"/>
                <a:gd name="T43" fmla="*/ 2147483647 h 83"/>
                <a:gd name="T44" fmla="*/ 2147483647 w 94"/>
                <a:gd name="T45" fmla="*/ 2147483647 h 83"/>
                <a:gd name="T46" fmla="*/ 0 w 94"/>
                <a:gd name="T47" fmla="*/ 2147483647 h 83"/>
                <a:gd name="T48" fmla="*/ 2147483647 w 94"/>
                <a:gd name="T49" fmla="*/ 2147483647 h 83"/>
                <a:gd name="T50" fmla="*/ 2147483647 w 94"/>
                <a:gd name="T51" fmla="*/ 2147483647 h 83"/>
                <a:gd name="T52" fmla="*/ 2147483647 w 94"/>
                <a:gd name="T53" fmla="*/ 2147483647 h 83"/>
                <a:gd name="T54" fmla="*/ 2147483647 w 94"/>
                <a:gd name="T55" fmla="*/ 2147483647 h 83"/>
                <a:gd name="T56" fmla="*/ 2147483647 w 94"/>
                <a:gd name="T57" fmla="*/ 2147483647 h 83"/>
                <a:gd name="T58" fmla="*/ 2147483647 w 94"/>
                <a:gd name="T59" fmla="*/ 2083562143 h 83"/>
                <a:gd name="T60" fmla="*/ 2147483647 w 94"/>
                <a:gd name="T61" fmla="*/ 2083562143 h 83"/>
                <a:gd name="T62" fmla="*/ 2147483647 w 94"/>
                <a:gd name="T63" fmla="*/ 2147483647 h 83"/>
                <a:gd name="T64" fmla="*/ 2147483647 w 94"/>
                <a:gd name="T65" fmla="*/ 2147483647 h 83"/>
                <a:gd name="T66" fmla="*/ 2147483647 w 94"/>
                <a:gd name="T67" fmla="*/ 2147483647 h 83"/>
                <a:gd name="T68" fmla="*/ 2147483647 w 94"/>
                <a:gd name="T69" fmla="*/ 2147483647 h 83"/>
                <a:gd name="T70" fmla="*/ 2147483647 w 94"/>
                <a:gd name="T71" fmla="*/ 2147483647 h 83"/>
                <a:gd name="T72" fmla="*/ 2147483647 w 94"/>
                <a:gd name="T73" fmla="*/ 2147483647 h 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
                <a:gd name="T112" fmla="*/ 0 h 83"/>
                <a:gd name="T113" fmla="*/ 94 w 94"/>
                <a:gd name="T114" fmla="*/ 83 h 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 h="83">
                  <a:moveTo>
                    <a:pt x="76" y="28"/>
                  </a:moveTo>
                  <a:lnTo>
                    <a:pt x="78" y="33"/>
                  </a:lnTo>
                  <a:lnTo>
                    <a:pt x="80" y="39"/>
                  </a:lnTo>
                  <a:lnTo>
                    <a:pt x="82" y="44"/>
                  </a:lnTo>
                  <a:lnTo>
                    <a:pt x="85" y="47"/>
                  </a:lnTo>
                  <a:lnTo>
                    <a:pt x="87" y="47"/>
                  </a:lnTo>
                  <a:lnTo>
                    <a:pt x="89" y="47"/>
                  </a:lnTo>
                  <a:lnTo>
                    <a:pt x="89" y="50"/>
                  </a:lnTo>
                  <a:lnTo>
                    <a:pt x="92" y="55"/>
                  </a:lnTo>
                  <a:lnTo>
                    <a:pt x="92" y="58"/>
                  </a:lnTo>
                  <a:lnTo>
                    <a:pt x="92" y="61"/>
                  </a:lnTo>
                  <a:lnTo>
                    <a:pt x="94" y="66"/>
                  </a:lnTo>
                  <a:lnTo>
                    <a:pt x="89" y="75"/>
                  </a:lnTo>
                  <a:lnTo>
                    <a:pt x="87" y="75"/>
                  </a:lnTo>
                  <a:lnTo>
                    <a:pt x="87" y="80"/>
                  </a:lnTo>
                  <a:lnTo>
                    <a:pt x="85" y="83"/>
                  </a:lnTo>
                  <a:lnTo>
                    <a:pt x="80" y="83"/>
                  </a:lnTo>
                  <a:lnTo>
                    <a:pt x="76" y="80"/>
                  </a:lnTo>
                  <a:lnTo>
                    <a:pt x="71" y="77"/>
                  </a:lnTo>
                  <a:lnTo>
                    <a:pt x="66" y="72"/>
                  </a:lnTo>
                  <a:lnTo>
                    <a:pt x="64" y="69"/>
                  </a:lnTo>
                  <a:lnTo>
                    <a:pt x="62" y="69"/>
                  </a:lnTo>
                  <a:lnTo>
                    <a:pt x="60" y="69"/>
                  </a:lnTo>
                  <a:lnTo>
                    <a:pt x="57" y="69"/>
                  </a:lnTo>
                  <a:lnTo>
                    <a:pt x="48" y="69"/>
                  </a:lnTo>
                  <a:lnTo>
                    <a:pt x="41" y="69"/>
                  </a:lnTo>
                  <a:lnTo>
                    <a:pt x="39" y="69"/>
                  </a:lnTo>
                  <a:lnTo>
                    <a:pt x="37" y="69"/>
                  </a:lnTo>
                  <a:lnTo>
                    <a:pt x="32" y="69"/>
                  </a:lnTo>
                  <a:lnTo>
                    <a:pt x="30" y="72"/>
                  </a:lnTo>
                  <a:lnTo>
                    <a:pt x="27" y="72"/>
                  </a:lnTo>
                  <a:lnTo>
                    <a:pt x="25" y="72"/>
                  </a:lnTo>
                  <a:lnTo>
                    <a:pt x="21" y="72"/>
                  </a:lnTo>
                  <a:lnTo>
                    <a:pt x="16" y="69"/>
                  </a:lnTo>
                  <a:lnTo>
                    <a:pt x="11" y="66"/>
                  </a:lnTo>
                  <a:lnTo>
                    <a:pt x="9" y="69"/>
                  </a:lnTo>
                  <a:lnTo>
                    <a:pt x="7" y="72"/>
                  </a:lnTo>
                  <a:lnTo>
                    <a:pt x="5" y="72"/>
                  </a:lnTo>
                  <a:lnTo>
                    <a:pt x="2" y="72"/>
                  </a:lnTo>
                  <a:lnTo>
                    <a:pt x="0" y="69"/>
                  </a:lnTo>
                  <a:lnTo>
                    <a:pt x="0" y="66"/>
                  </a:lnTo>
                  <a:lnTo>
                    <a:pt x="0" y="64"/>
                  </a:lnTo>
                  <a:lnTo>
                    <a:pt x="0" y="58"/>
                  </a:lnTo>
                  <a:lnTo>
                    <a:pt x="2" y="55"/>
                  </a:lnTo>
                  <a:lnTo>
                    <a:pt x="2" y="50"/>
                  </a:lnTo>
                  <a:lnTo>
                    <a:pt x="2" y="47"/>
                  </a:lnTo>
                  <a:lnTo>
                    <a:pt x="0" y="44"/>
                  </a:lnTo>
                  <a:lnTo>
                    <a:pt x="0" y="39"/>
                  </a:lnTo>
                  <a:lnTo>
                    <a:pt x="2" y="33"/>
                  </a:lnTo>
                  <a:lnTo>
                    <a:pt x="5" y="31"/>
                  </a:lnTo>
                  <a:lnTo>
                    <a:pt x="14" y="31"/>
                  </a:lnTo>
                  <a:lnTo>
                    <a:pt x="21" y="33"/>
                  </a:lnTo>
                  <a:lnTo>
                    <a:pt x="23" y="31"/>
                  </a:lnTo>
                  <a:lnTo>
                    <a:pt x="27" y="28"/>
                  </a:lnTo>
                  <a:lnTo>
                    <a:pt x="32" y="22"/>
                  </a:lnTo>
                  <a:lnTo>
                    <a:pt x="41" y="20"/>
                  </a:lnTo>
                  <a:lnTo>
                    <a:pt x="46" y="11"/>
                  </a:lnTo>
                  <a:lnTo>
                    <a:pt x="46" y="9"/>
                  </a:lnTo>
                  <a:lnTo>
                    <a:pt x="46" y="6"/>
                  </a:lnTo>
                  <a:lnTo>
                    <a:pt x="48" y="3"/>
                  </a:lnTo>
                  <a:lnTo>
                    <a:pt x="55" y="0"/>
                  </a:lnTo>
                  <a:lnTo>
                    <a:pt x="57" y="3"/>
                  </a:lnTo>
                  <a:lnTo>
                    <a:pt x="60" y="0"/>
                  </a:lnTo>
                  <a:lnTo>
                    <a:pt x="57" y="6"/>
                  </a:lnTo>
                  <a:lnTo>
                    <a:pt x="57" y="11"/>
                  </a:lnTo>
                  <a:lnTo>
                    <a:pt x="57" y="17"/>
                  </a:lnTo>
                  <a:lnTo>
                    <a:pt x="57" y="22"/>
                  </a:lnTo>
                  <a:lnTo>
                    <a:pt x="55" y="28"/>
                  </a:lnTo>
                  <a:lnTo>
                    <a:pt x="57" y="33"/>
                  </a:lnTo>
                  <a:lnTo>
                    <a:pt x="60" y="36"/>
                  </a:lnTo>
                  <a:lnTo>
                    <a:pt x="64" y="39"/>
                  </a:lnTo>
                  <a:lnTo>
                    <a:pt x="66" y="39"/>
                  </a:lnTo>
                  <a:lnTo>
                    <a:pt x="71" y="39"/>
                  </a:lnTo>
                  <a:lnTo>
                    <a:pt x="73" y="36"/>
                  </a:lnTo>
                  <a:lnTo>
                    <a:pt x="76" y="2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49" name="Freeform 109"/>
            <p:cNvSpPr>
              <a:spLocks noChangeAspect="1"/>
            </p:cNvSpPr>
            <p:nvPr/>
          </p:nvSpPr>
          <p:spPr bwMode="auto">
            <a:xfrm rot="9246">
              <a:off x="-1146" y="3581"/>
              <a:ext cx="20" cy="24"/>
            </a:xfrm>
            <a:custGeom>
              <a:avLst/>
              <a:gdLst>
                <a:gd name="T0" fmla="*/ 2147483647 w 12"/>
                <a:gd name="T1" fmla="*/ 2147483647 h 17"/>
                <a:gd name="T2" fmla="*/ 0 w 12"/>
                <a:gd name="T3" fmla="*/ 2147483647 h 17"/>
                <a:gd name="T4" fmla="*/ 2147483647 w 12"/>
                <a:gd name="T5" fmla="*/ 2147483647 h 17"/>
                <a:gd name="T6" fmla="*/ 2147483647 w 12"/>
                <a:gd name="T7" fmla="*/ 0 h 17"/>
                <a:gd name="T8" fmla="*/ 2147483647 w 12"/>
                <a:gd name="T9" fmla="*/ 2147483647 h 17"/>
                <a:gd name="T10" fmla="*/ 2147483647 w 12"/>
                <a:gd name="T11" fmla="*/ 2147483647 h 17"/>
                <a:gd name="T12" fmla="*/ 2147483647 w 12"/>
                <a:gd name="T13" fmla="*/ 2147483647 h 17"/>
                <a:gd name="T14" fmla="*/ 2147483647 w 12"/>
                <a:gd name="T15" fmla="*/ 2147483647 h 17"/>
                <a:gd name="T16" fmla="*/ 2147483647 w 12"/>
                <a:gd name="T17" fmla="*/ 214748364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7"/>
                <a:gd name="T29" fmla="*/ 12 w 1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7">
                  <a:moveTo>
                    <a:pt x="2" y="9"/>
                  </a:moveTo>
                  <a:lnTo>
                    <a:pt x="0" y="9"/>
                  </a:lnTo>
                  <a:lnTo>
                    <a:pt x="2" y="6"/>
                  </a:lnTo>
                  <a:lnTo>
                    <a:pt x="2" y="0"/>
                  </a:lnTo>
                  <a:lnTo>
                    <a:pt x="7" y="6"/>
                  </a:lnTo>
                  <a:lnTo>
                    <a:pt x="12" y="9"/>
                  </a:lnTo>
                  <a:lnTo>
                    <a:pt x="12" y="17"/>
                  </a:lnTo>
                  <a:lnTo>
                    <a:pt x="5" y="14"/>
                  </a:lnTo>
                  <a:lnTo>
                    <a:pt x="2" y="9"/>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50" name="Freeform 110"/>
            <p:cNvSpPr>
              <a:spLocks noChangeAspect="1"/>
            </p:cNvSpPr>
            <p:nvPr/>
          </p:nvSpPr>
          <p:spPr bwMode="auto">
            <a:xfrm rot="9246">
              <a:off x="-1146" y="3581"/>
              <a:ext cx="20" cy="24"/>
            </a:xfrm>
            <a:custGeom>
              <a:avLst/>
              <a:gdLst>
                <a:gd name="T0" fmla="*/ 2147483647 w 12"/>
                <a:gd name="T1" fmla="*/ 2147483647 h 17"/>
                <a:gd name="T2" fmla="*/ 0 w 12"/>
                <a:gd name="T3" fmla="*/ 2147483647 h 17"/>
                <a:gd name="T4" fmla="*/ 2147483647 w 12"/>
                <a:gd name="T5" fmla="*/ 2147483647 h 17"/>
                <a:gd name="T6" fmla="*/ 2147483647 w 12"/>
                <a:gd name="T7" fmla="*/ 0 h 17"/>
                <a:gd name="T8" fmla="*/ 2147483647 w 12"/>
                <a:gd name="T9" fmla="*/ 2147483647 h 17"/>
                <a:gd name="T10" fmla="*/ 2147483647 w 12"/>
                <a:gd name="T11" fmla="*/ 2147483647 h 17"/>
                <a:gd name="T12" fmla="*/ 2147483647 w 12"/>
                <a:gd name="T13" fmla="*/ 2147483647 h 17"/>
                <a:gd name="T14" fmla="*/ 2147483647 w 12"/>
                <a:gd name="T15" fmla="*/ 2147483647 h 17"/>
                <a:gd name="T16" fmla="*/ 2147483647 w 12"/>
                <a:gd name="T17" fmla="*/ 214748364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7"/>
                <a:gd name="T29" fmla="*/ 12 w 1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7">
                  <a:moveTo>
                    <a:pt x="2" y="9"/>
                  </a:moveTo>
                  <a:lnTo>
                    <a:pt x="0" y="9"/>
                  </a:lnTo>
                  <a:lnTo>
                    <a:pt x="2" y="6"/>
                  </a:lnTo>
                  <a:lnTo>
                    <a:pt x="2" y="0"/>
                  </a:lnTo>
                  <a:lnTo>
                    <a:pt x="7" y="6"/>
                  </a:lnTo>
                  <a:lnTo>
                    <a:pt x="12" y="9"/>
                  </a:lnTo>
                  <a:lnTo>
                    <a:pt x="12" y="17"/>
                  </a:lnTo>
                  <a:lnTo>
                    <a:pt x="5" y="14"/>
                  </a:lnTo>
                  <a:lnTo>
                    <a:pt x="2" y="9"/>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51" name="Freeform 111"/>
            <p:cNvSpPr>
              <a:spLocks noChangeAspect="1"/>
            </p:cNvSpPr>
            <p:nvPr/>
          </p:nvSpPr>
          <p:spPr bwMode="auto">
            <a:xfrm rot="9246">
              <a:off x="-1196" y="3467"/>
              <a:ext cx="179" cy="128"/>
            </a:xfrm>
            <a:custGeom>
              <a:avLst/>
              <a:gdLst>
                <a:gd name="T0" fmla="*/ 2147483647 w 98"/>
                <a:gd name="T1" fmla="*/ 2147483647 h 93"/>
                <a:gd name="T2" fmla="*/ 2147483647 w 98"/>
                <a:gd name="T3" fmla="*/ 2147483647 h 93"/>
                <a:gd name="T4" fmla="*/ 2147483647 w 98"/>
                <a:gd name="T5" fmla="*/ 2147483647 h 93"/>
                <a:gd name="T6" fmla="*/ 2147483647 w 98"/>
                <a:gd name="T7" fmla="*/ 2147483647 h 93"/>
                <a:gd name="T8" fmla="*/ 2147483647 w 98"/>
                <a:gd name="T9" fmla="*/ 2147483647 h 93"/>
                <a:gd name="T10" fmla="*/ 2147483647 w 98"/>
                <a:gd name="T11" fmla="*/ 2147483647 h 93"/>
                <a:gd name="T12" fmla="*/ 2147483647 w 98"/>
                <a:gd name="T13" fmla="*/ 2147483647 h 93"/>
                <a:gd name="T14" fmla="*/ 2147483647 w 98"/>
                <a:gd name="T15" fmla="*/ 2147483647 h 93"/>
                <a:gd name="T16" fmla="*/ 2147483647 w 98"/>
                <a:gd name="T17" fmla="*/ 2147483647 h 93"/>
                <a:gd name="T18" fmla="*/ 2147483647 w 98"/>
                <a:gd name="T19" fmla="*/ 2147483647 h 93"/>
                <a:gd name="T20" fmla="*/ 2147483647 w 98"/>
                <a:gd name="T21" fmla="*/ 2147483647 h 93"/>
                <a:gd name="T22" fmla="*/ 2147483647 w 98"/>
                <a:gd name="T23" fmla="*/ 2147483647 h 93"/>
                <a:gd name="T24" fmla="*/ 2147483647 w 98"/>
                <a:gd name="T25" fmla="*/ 2147483647 h 93"/>
                <a:gd name="T26" fmla="*/ 2147483647 w 98"/>
                <a:gd name="T27" fmla="*/ 2147483647 h 93"/>
                <a:gd name="T28" fmla="*/ 2147483647 w 98"/>
                <a:gd name="T29" fmla="*/ 2147483647 h 93"/>
                <a:gd name="T30" fmla="*/ 2147483647 w 98"/>
                <a:gd name="T31" fmla="*/ 2147483647 h 93"/>
                <a:gd name="T32" fmla="*/ 2147483647 w 98"/>
                <a:gd name="T33" fmla="*/ 2147483647 h 93"/>
                <a:gd name="T34" fmla="*/ 2147483647 w 98"/>
                <a:gd name="T35" fmla="*/ 2147483647 h 93"/>
                <a:gd name="T36" fmla="*/ 2147483647 w 98"/>
                <a:gd name="T37" fmla="*/ 2147483647 h 93"/>
                <a:gd name="T38" fmla="*/ 2147483647 w 98"/>
                <a:gd name="T39" fmla="*/ 2147483647 h 93"/>
                <a:gd name="T40" fmla="*/ 2147483647 w 98"/>
                <a:gd name="T41" fmla="*/ 2147483647 h 93"/>
                <a:gd name="T42" fmla="*/ 2147483647 w 98"/>
                <a:gd name="T43" fmla="*/ 909202848 h 93"/>
                <a:gd name="T44" fmla="*/ 2147483647 w 98"/>
                <a:gd name="T45" fmla="*/ 1722323497 h 93"/>
                <a:gd name="T46" fmla="*/ 2147483647 w 98"/>
                <a:gd name="T47" fmla="*/ 909202848 h 93"/>
                <a:gd name="T48" fmla="*/ 2147483647 w 98"/>
                <a:gd name="T49" fmla="*/ 0 h 93"/>
                <a:gd name="T50" fmla="*/ 2147483647 w 98"/>
                <a:gd name="T51" fmla="*/ 1722323497 h 93"/>
                <a:gd name="T52" fmla="*/ 2147483647 w 98"/>
                <a:gd name="T53" fmla="*/ 2147483647 h 93"/>
                <a:gd name="T54" fmla="*/ 2147483647 w 98"/>
                <a:gd name="T55" fmla="*/ 2147483647 h 93"/>
                <a:gd name="T56" fmla="*/ 2147483647 w 98"/>
                <a:gd name="T57" fmla="*/ 2147483647 h 93"/>
                <a:gd name="T58" fmla="*/ 2147483647 w 98"/>
                <a:gd name="T59" fmla="*/ 2147483647 h 93"/>
                <a:gd name="T60" fmla="*/ 2147483647 w 98"/>
                <a:gd name="T61" fmla="*/ 2147483647 h 93"/>
                <a:gd name="T62" fmla="*/ 2147483647 w 98"/>
                <a:gd name="T63" fmla="*/ 2147483647 h 93"/>
                <a:gd name="T64" fmla="*/ 2147483647 w 98"/>
                <a:gd name="T65" fmla="*/ 2147483647 h 93"/>
                <a:gd name="T66" fmla="*/ 2147483647 w 98"/>
                <a:gd name="T67" fmla="*/ 2147483647 h 93"/>
                <a:gd name="T68" fmla="*/ 2147483647 w 98"/>
                <a:gd name="T69" fmla="*/ 2147483647 h 93"/>
                <a:gd name="T70" fmla="*/ 2147483647 w 98"/>
                <a:gd name="T71" fmla="*/ 2147483647 h 93"/>
                <a:gd name="T72" fmla="*/ 2147483647 w 98"/>
                <a:gd name="T73" fmla="*/ 2147483647 h 93"/>
                <a:gd name="T74" fmla="*/ 2147483647 w 98"/>
                <a:gd name="T75" fmla="*/ 2147483647 h 93"/>
                <a:gd name="T76" fmla="*/ 2147483647 w 98"/>
                <a:gd name="T77" fmla="*/ 2147483647 h 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93"/>
                <a:gd name="T119" fmla="*/ 98 w 98"/>
                <a:gd name="T120" fmla="*/ 93 h 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93">
                  <a:moveTo>
                    <a:pt x="16" y="93"/>
                  </a:moveTo>
                  <a:lnTo>
                    <a:pt x="18" y="91"/>
                  </a:lnTo>
                  <a:lnTo>
                    <a:pt x="23" y="85"/>
                  </a:lnTo>
                  <a:lnTo>
                    <a:pt x="23" y="80"/>
                  </a:lnTo>
                  <a:lnTo>
                    <a:pt x="25" y="77"/>
                  </a:lnTo>
                  <a:lnTo>
                    <a:pt x="27" y="74"/>
                  </a:lnTo>
                  <a:lnTo>
                    <a:pt x="32" y="71"/>
                  </a:lnTo>
                  <a:lnTo>
                    <a:pt x="34" y="71"/>
                  </a:lnTo>
                  <a:lnTo>
                    <a:pt x="36" y="74"/>
                  </a:lnTo>
                  <a:lnTo>
                    <a:pt x="39" y="80"/>
                  </a:lnTo>
                  <a:lnTo>
                    <a:pt x="41" y="85"/>
                  </a:lnTo>
                  <a:lnTo>
                    <a:pt x="43" y="88"/>
                  </a:lnTo>
                  <a:lnTo>
                    <a:pt x="48" y="85"/>
                  </a:lnTo>
                  <a:lnTo>
                    <a:pt x="50" y="85"/>
                  </a:lnTo>
                  <a:lnTo>
                    <a:pt x="52" y="82"/>
                  </a:lnTo>
                  <a:lnTo>
                    <a:pt x="55" y="82"/>
                  </a:lnTo>
                  <a:lnTo>
                    <a:pt x="59" y="80"/>
                  </a:lnTo>
                  <a:lnTo>
                    <a:pt x="66" y="77"/>
                  </a:lnTo>
                  <a:lnTo>
                    <a:pt x="68" y="77"/>
                  </a:lnTo>
                  <a:lnTo>
                    <a:pt x="73" y="77"/>
                  </a:lnTo>
                  <a:lnTo>
                    <a:pt x="75" y="74"/>
                  </a:lnTo>
                  <a:lnTo>
                    <a:pt x="80" y="74"/>
                  </a:lnTo>
                  <a:lnTo>
                    <a:pt x="82" y="74"/>
                  </a:lnTo>
                  <a:lnTo>
                    <a:pt x="84" y="71"/>
                  </a:lnTo>
                  <a:lnTo>
                    <a:pt x="87" y="71"/>
                  </a:lnTo>
                  <a:lnTo>
                    <a:pt x="91" y="69"/>
                  </a:lnTo>
                  <a:lnTo>
                    <a:pt x="94" y="69"/>
                  </a:lnTo>
                  <a:lnTo>
                    <a:pt x="96" y="66"/>
                  </a:lnTo>
                  <a:lnTo>
                    <a:pt x="98" y="63"/>
                  </a:lnTo>
                  <a:lnTo>
                    <a:pt x="98" y="60"/>
                  </a:lnTo>
                  <a:lnTo>
                    <a:pt x="96" y="58"/>
                  </a:lnTo>
                  <a:lnTo>
                    <a:pt x="96" y="55"/>
                  </a:lnTo>
                  <a:lnTo>
                    <a:pt x="96" y="49"/>
                  </a:lnTo>
                  <a:lnTo>
                    <a:pt x="91" y="41"/>
                  </a:lnTo>
                  <a:lnTo>
                    <a:pt x="89" y="38"/>
                  </a:lnTo>
                  <a:lnTo>
                    <a:pt x="89" y="33"/>
                  </a:lnTo>
                  <a:lnTo>
                    <a:pt x="89" y="30"/>
                  </a:lnTo>
                  <a:lnTo>
                    <a:pt x="89" y="28"/>
                  </a:lnTo>
                  <a:lnTo>
                    <a:pt x="89" y="25"/>
                  </a:lnTo>
                  <a:lnTo>
                    <a:pt x="87" y="22"/>
                  </a:lnTo>
                  <a:lnTo>
                    <a:pt x="87" y="19"/>
                  </a:lnTo>
                  <a:lnTo>
                    <a:pt x="84" y="17"/>
                  </a:lnTo>
                  <a:lnTo>
                    <a:pt x="84" y="8"/>
                  </a:lnTo>
                  <a:lnTo>
                    <a:pt x="84" y="3"/>
                  </a:lnTo>
                  <a:lnTo>
                    <a:pt x="78" y="6"/>
                  </a:lnTo>
                  <a:lnTo>
                    <a:pt x="75" y="6"/>
                  </a:lnTo>
                  <a:lnTo>
                    <a:pt x="71" y="3"/>
                  </a:lnTo>
                  <a:lnTo>
                    <a:pt x="68" y="3"/>
                  </a:lnTo>
                  <a:lnTo>
                    <a:pt x="66" y="0"/>
                  </a:lnTo>
                  <a:lnTo>
                    <a:pt x="61" y="0"/>
                  </a:lnTo>
                  <a:lnTo>
                    <a:pt x="57" y="3"/>
                  </a:lnTo>
                  <a:lnTo>
                    <a:pt x="55" y="6"/>
                  </a:lnTo>
                  <a:lnTo>
                    <a:pt x="50" y="14"/>
                  </a:lnTo>
                  <a:lnTo>
                    <a:pt x="41" y="25"/>
                  </a:lnTo>
                  <a:lnTo>
                    <a:pt x="39" y="28"/>
                  </a:lnTo>
                  <a:lnTo>
                    <a:pt x="36" y="28"/>
                  </a:lnTo>
                  <a:lnTo>
                    <a:pt x="32" y="30"/>
                  </a:lnTo>
                  <a:lnTo>
                    <a:pt x="27" y="33"/>
                  </a:lnTo>
                  <a:lnTo>
                    <a:pt x="23" y="33"/>
                  </a:lnTo>
                  <a:lnTo>
                    <a:pt x="20" y="33"/>
                  </a:lnTo>
                  <a:lnTo>
                    <a:pt x="18" y="33"/>
                  </a:lnTo>
                  <a:lnTo>
                    <a:pt x="16" y="33"/>
                  </a:lnTo>
                  <a:lnTo>
                    <a:pt x="13" y="36"/>
                  </a:lnTo>
                  <a:lnTo>
                    <a:pt x="11" y="38"/>
                  </a:lnTo>
                  <a:lnTo>
                    <a:pt x="11" y="41"/>
                  </a:lnTo>
                  <a:lnTo>
                    <a:pt x="9" y="47"/>
                  </a:lnTo>
                  <a:lnTo>
                    <a:pt x="9" y="49"/>
                  </a:lnTo>
                  <a:lnTo>
                    <a:pt x="6" y="55"/>
                  </a:lnTo>
                  <a:lnTo>
                    <a:pt x="6" y="58"/>
                  </a:lnTo>
                  <a:lnTo>
                    <a:pt x="4" y="63"/>
                  </a:lnTo>
                  <a:lnTo>
                    <a:pt x="0" y="66"/>
                  </a:lnTo>
                  <a:lnTo>
                    <a:pt x="2" y="71"/>
                  </a:lnTo>
                  <a:lnTo>
                    <a:pt x="4" y="77"/>
                  </a:lnTo>
                  <a:lnTo>
                    <a:pt x="6" y="82"/>
                  </a:lnTo>
                  <a:lnTo>
                    <a:pt x="9" y="85"/>
                  </a:lnTo>
                  <a:lnTo>
                    <a:pt x="11" y="85"/>
                  </a:lnTo>
                  <a:lnTo>
                    <a:pt x="13" y="85"/>
                  </a:lnTo>
                  <a:lnTo>
                    <a:pt x="13" y="88"/>
                  </a:lnTo>
                  <a:lnTo>
                    <a:pt x="16" y="9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52" name="Freeform 112"/>
            <p:cNvSpPr>
              <a:spLocks noChangeAspect="1"/>
            </p:cNvSpPr>
            <p:nvPr/>
          </p:nvSpPr>
          <p:spPr bwMode="auto">
            <a:xfrm rot="9246">
              <a:off x="-1196" y="3467"/>
              <a:ext cx="179" cy="128"/>
            </a:xfrm>
            <a:custGeom>
              <a:avLst/>
              <a:gdLst>
                <a:gd name="T0" fmla="*/ 2147483647 w 98"/>
                <a:gd name="T1" fmla="*/ 2147483647 h 93"/>
                <a:gd name="T2" fmla="*/ 2147483647 w 98"/>
                <a:gd name="T3" fmla="*/ 2147483647 h 93"/>
                <a:gd name="T4" fmla="*/ 2147483647 w 98"/>
                <a:gd name="T5" fmla="*/ 2147483647 h 93"/>
                <a:gd name="T6" fmla="*/ 2147483647 w 98"/>
                <a:gd name="T7" fmla="*/ 2147483647 h 93"/>
                <a:gd name="T8" fmla="*/ 2147483647 w 98"/>
                <a:gd name="T9" fmla="*/ 2147483647 h 93"/>
                <a:gd name="T10" fmla="*/ 2147483647 w 98"/>
                <a:gd name="T11" fmla="*/ 2147483647 h 93"/>
                <a:gd name="T12" fmla="*/ 2147483647 w 98"/>
                <a:gd name="T13" fmla="*/ 2147483647 h 93"/>
                <a:gd name="T14" fmla="*/ 2147483647 w 98"/>
                <a:gd name="T15" fmla="*/ 2147483647 h 93"/>
                <a:gd name="T16" fmla="*/ 2147483647 w 98"/>
                <a:gd name="T17" fmla="*/ 2147483647 h 93"/>
                <a:gd name="T18" fmla="*/ 2147483647 w 98"/>
                <a:gd name="T19" fmla="*/ 2147483647 h 93"/>
                <a:gd name="T20" fmla="*/ 2147483647 w 98"/>
                <a:gd name="T21" fmla="*/ 2147483647 h 93"/>
                <a:gd name="T22" fmla="*/ 2147483647 w 98"/>
                <a:gd name="T23" fmla="*/ 2147483647 h 93"/>
                <a:gd name="T24" fmla="*/ 2147483647 w 98"/>
                <a:gd name="T25" fmla="*/ 2147483647 h 93"/>
                <a:gd name="T26" fmla="*/ 2147483647 w 98"/>
                <a:gd name="T27" fmla="*/ 2147483647 h 93"/>
                <a:gd name="T28" fmla="*/ 2147483647 w 98"/>
                <a:gd name="T29" fmla="*/ 2147483647 h 93"/>
                <a:gd name="T30" fmla="*/ 2147483647 w 98"/>
                <a:gd name="T31" fmla="*/ 2147483647 h 93"/>
                <a:gd name="T32" fmla="*/ 2147483647 w 98"/>
                <a:gd name="T33" fmla="*/ 2147483647 h 93"/>
                <a:gd name="T34" fmla="*/ 2147483647 w 98"/>
                <a:gd name="T35" fmla="*/ 2147483647 h 93"/>
                <a:gd name="T36" fmla="*/ 2147483647 w 98"/>
                <a:gd name="T37" fmla="*/ 2147483647 h 93"/>
                <a:gd name="T38" fmla="*/ 2147483647 w 98"/>
                <a:gd name="T39" fmla="*/ 2147483647 h 93"/>
                <a:gd name="T40" fmla="*/ 2147483647 w 98"/>
                <a:gd name="T41" fmla="*/ 2147483647 h 93"/>
                <a:gd name="T42" fmla="*/ 2147483647 w 98"/>
                <a:gd name="T43" fmla="*/ 909202848 h 93"/>
                <a:gd name="T44" fmla="*/ 2147483647 w 98"/>
                <a:gd name="T45" fmla="*/ 1722323497 h 93"/>
                <a:gd name="T46" fmla="*/ 2147483647 w 98"/>
                <a:gd name="T47" fmla="*/ 909202848 h 93"/>
                <a:gd name="T48" fmla="*/ 2147483647 w 98"/>
                <a:gd name="T49" fmla="*/ 0 h 93"/>
                <a:gd name="T50" fmla="*/ 2147483647 w 98"/>
                <a:gd name="T51" fmla="*/ 1722323497 h 93"/>
                <a:gd name="T52" fmla="*/ 2147483647 w 98"/>
                <a:gd name="T53" fmla="*/ 2147483647 h 93"/>
                <a:gd name="T54" fmla="*/ 2147483647 w 98"/>
                <a:gd name="T55" fmla="*/ 2147483647 h 93"/>
                <a:gd name="T56" fmla="*/ 2147483647 w 98"/>
                <a:gd name="T57" fmla="*/ 2147483647 h 93"/>
                <a:gd name="T58" fmla="*/ 2147483647 w 98"/>
                <a:gd name="T59" fmla="*/ 2147483647 h 93"/>
                <a:gd name="T60" fmla="*/ 2147483647 w 98"/>
                <a:gd name="T61" fmla="*/ 2147483647 h 93"/>
                <a:gd name="T62" fmla="*/ 2147483647 w 98"/>
                <a:gd name="T63" fmla="*/ 2147483647 h 93"/>
                <a:gd name="T64" fmla="*/ 2147483647 w 98"/>
                <a:gd name="T65" fmla="*/ 2147483647 h 93"/>
                <a:gd name="T66" fmla="*/ 2147483647 w 98"/>
                <a:gd name="T67" fmla="*/ 2147483647 h 93"/>
                <a:gd name="T68" fmla="*/ 2147483647 w 98"/>
                <a:gd name="T69" fmla="*/ 2147483647 h 93"/>
                <a:gd name="T70" fmla="*/ 2147483647 w 98"/>
                <a:gd name="T71" fmla="*/ 2147483647 h 93"/>
                <a:gd name="T72" fmla="*/ 2147483647 w 98"/>
                <a:gd name="T73" fmla="*/ 2147483647 h 93"/>
                <a:gd name="T74" fmla="*/ 2147483647 w 98"/>
                <a:gd name="T75" fmla="*/ 2147483647 h 93"/>
                <a:gd name="T76" fmla="*/ 2147483647 w 98"/>
                <a:gd name="T77" fmla="*/ 2147483647 h 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93"/>
                <a:gd name="T119" fmla="*/ 98 w 98"/>
                <a:gd name="T120" fmla="*/ 93 h 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93">
                  <a:moveTo>
                    <a:pt x="16" y="93"/>
                  </a:moveTo>
                  <a:lnTo>
                    <a:pt x="18" y="91"/>
                  </a:lnTo>
                  <a:lnTo>
                    <a:pt x="23" y="85"/>
                  </a:lnTo>
                  <a:lnTo>
                    <a:pt x="23" y="80"/>
                  </a:lnTo>
                  <a:lnTo>
                    <a:pt x="25" y="77"/>
                  </a:lnTo>
                  <a:lnTo>
                    <a:pt x="27" y="74"/>
                  </a:lnTo>
                  <a:lnTo>
                    <a:pt x="32" y="71"/>
                  </a:lnTo>
                  <a:lnTo>
                    <a:pt x="34" y="71"/>
                  </a:lnTo>
                  <a:lnTo>
                    <a:pt x="36" y="74"/>
                  </a:lnTo>
                  <a:lnTo>
                    <a:pt x="39" y="80"/>
                  </a:lnTo>
                  <a:lnTo>
                    <a:pt x="41" y="85"/>
                  </a:lnTo>
                  <a:lnTo>
                    <a:pt x="43" y="88"/>
                  </a:lnTo>
                  <a:lnTo>
                    <a:pt x="48" y="85"/>
                  </a:lnTo>
                  <a:lnTo>
                    <a:pt x="50" y="85"/>
                  </a:lnTo>
                  <a:lnTo>
                    <a:pt x="52" y="82"/>
                  </a:lnTo>
                  <a:lnTo>
                    <a:pt x="55" y="82"/>
                  </a:lnTo>
                  <a:lnTo>
                    <a:pt x="59" y="80"/>
                  </a:lnTo>
                  <a:lnTo>
                    <a:pt x="66" y="77"/>
                  </a:lnTo>
                  <a:lnTo>
                    <a:pt x="68" y="77"/>
                  </a:lnTo>
                  <a:lnTo>
                    <a:pt x="73" y="77"/>
                  </a:lnTo>
                  <a:lnTo>
                    <a:pt x="75" y="74"/>
                  </a:lnTo>
                  <a:lnTo>
                    <a:pt x="80" y="74"/>
                  </a:lnTo>
                  <a:lnTo>
                    <a:pt x="82" y="74"/>
                  </a:lnTo>
                  <a:lnTo>
                    <a:pt x="84" y="71"/>
                  </a:lnTo>
                  <a:lnTo>
                    <a:pt x="87" y="71"/>
                  </a:lnTo>
                  <a:lnTo>
                    <a:pt x="91" y="69"/>
                  </a:lnTo>
                  <a:lnTo>
                    <a:pt x="94" y="69"/>
                  </a:lnTo>
                  <a:lnTo>
                    <a:pt x="96" y="66"/>
                  </a:lnTo>
                  <a:lnTo>
                    <a:pt x="98" y="63"/>
                  </a:lnTo>
                  <a:lnTo>
                    <a:pt x="98" y="60"/>
                  </a:lnTo>
                  <a:lnTo>
                    <a:pt x="96" y="58"/>
                  </a:lnTo>
                  <a:lnTo>
                    <a:pt x="96" y="55"/>
                  </a:lnTo>
                  <a:lnTo>
                    <a:pt x="96" y="49"/>
                  </a:lnTo>
                  <a:lnTo>
                    <a:pt x="91" y="41"/>
                  </a:lnTo>
                  <a:lnTo>
                    <a:pt x="89" y="38"/>
                  </a:lnTo>
                  <a:lnTo>
                    <a:pt x="89" y="33"/>
                  </a:lnTo>
                  <a:lnTo>
                    <a:pt x="89" y="30"/>
                  </a:lnTo>
                  <a:lnTo>
                    <a:pt x="89" y="28"/>
                  </a:lnTo>
                  <a:lnTo>
                    <a:pt x="89" y="25"/>
                  </a:lnTo>
                  <a:lnTo>
                    <a:pt x="87" y="22"/>
                  </a:lnTo>
                  <a:lnTo>
                    <a:pt x="87" y="19"/>
                  </a:lnTo>
                  <a:lnTo>
                    <a:pt x="84" y="17"/>
                  </a:lnTo>
                  <a:lnTo>
                    <a:pt x="84" y="8"/>
                  </a:lnTo>
                  <a:lnTo>
                    <a:pt x="84" y="3"/>
                  </a:lnTo>
                  <a:lnTo>
                    <a:pt x="78" y="6"/>
                  </a:lnTo>
                  <a:lnTo>
                    <a:pt x="75" y="6"/>
                  </a:lnTo>
                  <a:lnTo>
                    <a:pt x="71" y="3"/>
                  </a:lnTo>
                  <a:lnTo>
                    <a:pt x="68" y="3"/>
                  </a:lnTo>
                  <a:lnTo>
                    <a:pt x="66" y="0"/>
                  </a:lnTo>
                  <a:lnTo>
                    <a:pt x="61" y="0"/>
                  </a:lnTo>
                  <a:lnTo>
                    <a:pt x="57" y="3"/>
                  </a:lnTo>
                  <a:lnTo>
                    <a:pt x="55" y="6"/>
                  </a:lnTo>
                  <a:lnTo>
                    <a:pt x="50" y="14"/>
                  </a:lnTo>
                  <a:lnTo>
                    <a:pt x="41" y="25"/>
                  </a:lnTo>
                  <a:lnTo>
                    <a:pt x="39" y="28"/>
                  </a:lnTo>
                  <a:lnTo>
                    <a:pt x="36" y="28"/>
                  </a:lnTo>
                  <a:lnTo>
                    <a:pt x="32" y="30"/>
                  </a:lnTo>
                  <a:lnTo>
                    <a:pt x="27" y="33"/>
                  </a:lnTo>
                  <a:lnTo>
                    <a:pt x="23" y="33"/>
                  </a:lnTo>
                  <a:lnTo>
                    <a:pt x="20" y="33"/>
                  </a:lnTo>
                  <a:lnTo>
                    <a:pt x="18" y="33"/>
                  </a:lnTo>
                  <a:lnTo>
                    <a:pt x="16" y="33"/>
                  </a:lnTo>
                  <a:lnTo>
                    <a:pt x="13" y="36"/>
                  </a:lnTo>
                  <a:lnTo>
                    <a:pt x="11" y="38"/>
                  </a:lnTo>
                  <a:lnTo>
                    <a:pt x="11" y="41"/>
                  </a:lnTo>
                  <a:lnTo>
                    <a:pt x="9" y="47"/>
                  </a:lnTo>
                  <a:lnTo>
                    <a:pt x="9" y="49"/>
                  </a:lnTo>
                  <a:lnTo>
                    <a:pt x="6" y="55"/>
                  </a:lnTo>
                  <a:lnTo>
                    <a:pt x="6" y="58"/>
                  </a:lnTo>
                  <a:lnTo>
                    <a:pt x="4" y="63"/>
                  </a:lnTo>
                  <a:lnTo>
                    <a:pt x="0" y="66"/>
                  </a:lnTo>
                  <a:lnTo>
                    <a:pt x="2" y="71"/>
                  </a:lnTo>
                  <a:lnTo>
                    <a:pt x="4" y="77"/>
                  </a:lnTo>
                  <a:lnTo>
                    <a:pt x="6" y="82"/>
                  </a:lnTo>
                  <a:lnTo>
                    <a:pt x="9" y="85"/>
                  </a:lnTo>
                  <a:lnTo>
                    <a:pt x="11" y="85"/>
                  </a:lnTo>
                  <a:lnTo>
                    <a:pt x="13" y="85"/>
                  </a:lnTo>
                  <a:lnTo>
                    <a:pt x="13" y="88"/>
                  </a:lnTo>
                  <a:lnTo>
                    <a:pt x="16" y="9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53" name="Freeform 113"/>
            <p:cNvSpPr>
              <a:spLocks noChangeAspect="1"/>
            </p:cNvSpPr>
            <p:nvPr/>
          </p:nvSpPr>
          <p:spPr bwMode="auto">
            <a:xfrm rot="9246">
              <a:off x="-1060" y="3395"/>
              <a:ext cx="168" cy="80"/>
            </a:xfrm>
            <a:custGeom>
              <a:avLst/>
              <a:gdLst>
                <a:gd name="T0" fmla="*/ 2147483647 w 92"/>
                <a:gd name="T1" fmla="*/ 1014241371 h 58"/>
                <a:gd name="T2" fmla="*/ 2147483647 w 92"/>
                <a:gd name="T3" fmla="*/ 2147483647 h 58"/>
                <a:gd name="T4" fmla="*/ 2147483647 w 92"/>
                <a:gd name="T5" fmla="*/ 2147483647 h 58"/>
                <a:gd name="T6" fmla="*/ 2147483647 w 92"/>
                <a:gd name="T7" fmla="*/ 2147483647 h 58"/>
                <a:gd name="T8" fmla="*/ 2147483647 w 92"/>
                <a:gd name="T9" fmla="*/ 2147483647 h 58"/>
                <a:gd name="T10" fmla="*/ 2147483647 w 92"/>
                <a:gd name="T11" fmla="*/ 2147483647 h 58"/>
                <a:gd name="T12" fmla="*/ 2147483647 w 92"/>
                <a:gd name="T13" fmla="*/ 2147483647 h 58"/>
                <a:gd name="T14" fmla="*/ 2147483647 w 92"/>
                <a:gd name="T15" fmla="*/ 2147483647 h 58"/>
                <a:gd name="T16" fmla="*/ 2147483647 w 92"/>
                <a:gd name="T17" fmla="*/ 2147483647 h 58"/>
                <a:gd name="T18" fmla="*/ 2147483647 w 92"/>
                <a:gd name="T19" fmla="*/ 2147483647 h 58"/>
                <a:gd name="T20" fmla="*/ 2147483647 w 92"/>
                <a:gd name="T21" fmla="*/ 2147483647 h 58"/>
                <a:gd name="T22" fmla="*/ 2147483647 w 92"/>
                <a:gd name="T23" fmla="*/ 2147483647 h 58"/>
                <a:gd name="T24" fmla="*/ 2147483647 w 92"/>
                <a:gd name="T25" fmla="*/ 2147483647 h 58"/>
                <a:gd name="T26" fmla="*/ 2147483647 w 92"/>
                <a:gd name="T27" fmla="*/ 2147483647 h 58"/>
                <a:gd name="T28" fmla="*/ 2147483647 w 92"/>
                <a:gd name="T29" fmla="*/ 2147483647 h 58"/>
                <a:gd name="T30" fmla="*/ 2147483647 w 92"/>
                <a:gd name="T31" fmla="*/ 2147483647 h 58"/>
                <a:gd name="T32" fmla="*/ 2147483647 w 92"/>
                <a:gd name="T33" fmla="*/ 2147483647 h 58"/>
                <a:gd name="T34" fmla="*/ 2147483647 w 92"/>
                <a:gd name="T35" fmla="*/ 2147483647 h 58"/>
                <a:gd name="T36" fmla="*/ 2147483647 w 92"/>
                <a:gd name="T37" fmla="*/ 2147483647 h 58"/>
                <a:gd name="T38" fmla="*/ 2147483647 w 92"/>
                <a:gd name="T39" fmla="*/ 2147483647 h 58"/>
                <a:gd name="T40" fmla="*/ 2147483647 w 92"/>
                <a:gd name="T41" fmla="*/ 2147483647 h 58"/>
                <a:gd name="T42" fmla="*/ 2147483647 w 92"/>
                <a:gd name="T43" fmla="*/ 2147483647 h 58"/>
                <a:gd name="T44" fmla="*/ 2147483647 w 92"/>
                <a:gd name="T45" fmla="*/ 2147483647 h 58"/>
                <a:gd name="T46" fmla="*/ 2147483647 w 92"/>
                <a:gd name="T47" fmla="*/ 2147483647 h 58"/>
                <a:gd name="T48" fmla="*/ 2147483647 w 92"/>
                <a:gd name="T49" fmla="*/ 2147483647 h 58"/>
                <a:gd name="T50" fmla="*/ 2147483647 w 92"/>
                <a:gd name="T51" fmla="*/ 2147483647 h 58"/>
                <a:gd name="T52" fmla="*/ 2147483647 w 92"/>
                <a:gd name="T53" fmla="*/ 2147483647 h 58"/>
                <a:gd name="T54" fmla="*/ 2147483647 w 92"/>
                <a:gd name="T55" fmla="*/ 2147483647 h 58"/>
                <a:gd name="T56" fmla="*/ 2147483647 w 92"/>
                <a:gd name="T57" fmla="*/ 2147483647 h 58"/>
                <a:gd name="T58" fmla="*/ 2147483647 w 92"/>
                <a:gd name="T59" fmla="*/ 2147483647 h 58"/>
                <a:gd name="T60" fmla="*/ 2147483647 w 92"/>
                <a:gd name="T61" fmla="*/ 2147483647 h 58"/>
                <a:gd name="T62" fmla="*/ 2147483647 w 92"/>
                <a:gd name="T63" fmla="*/ 2147483647 h 58"/>
                <a:gd name="T64" fmla="*/ 2147483647 w 92"/>
                <a:gd name="T65" fmla="*/ 1745867967 h 58"/>
                <a:gd name="T66" fmla="*/ 2147483647 w 92"/>
                <a:gd name="T67" fmla="*/ 1014241371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2"/>
                <a:gd name="T103" fmla="*/ 0 h 58"/>
                <a:gd name="T104" fmla="*/ 92 w 92"/>
                <a:gd name="T105" fmla="*/ 58 h 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2" h="58">
                  <a:moveTo>
                    <a:pt x="85" y="0"/>
                  </a:moveTo>
                  <a:lnTo>
                    <a:pt x="87" y="3"/>
                  </a:lnTo>
                  <a:lnTo>
                    <a:pt x="87" y="5"/>
                  </a:lnTo>
                  <a:lnTo>
                    <a:pt x="90" y="14"/>
                  </a:lnTo>
                  <a:lnTo>
                    <a:pt x="92" y="22"/>
                  </a:lnTo>
                  <a:lnTo>
                    <a:pt x="92" y="25"/>
                  </a:lnTo>
                  <a:lnTo>
                    <a:pt x="92" y="27"/>
                  </a:lnTo>
                  <a:lnTo>
                    <a:pt x="92" y="30"/>
                  </a:lnTo>
                  <a:lnTo>
                    <a:pt x="90" y="33"/>
                  </a:lnTo>
                  <a:lnTo>
                    <a:pt x="90" y="36"/>
                  </a:lnTo>
                  <a:lnTo>
                    <a:pt x="85" y="38"/>
                  </a:lnTo>
                  <a:lnTo>
                    <a:pt x="83" y="41"/>
                  </a:lnTo>
                  <a:lnTo>
                    <a:pt x="80" y="41"/>
                  </a:lnTo>
                  <a:lnTo>
                    <a:pt x="78" y="41"/>
                  </a:lnTo>
                  <a:lnTo>
                    <a:pt x="74" y="41"/>
                  </a:lnTo>
                  <a:lnTo>
                    <a:pt x="71" y="41"/>
                  </a:lnTo>
                  <a:lnTo>
                    <a:pt x="69" y="38"/>
                  </a:lnTo>
                  <a:lnTo>
                    <a:pt x="64" y="38"/>
                  </a:lnTo>
                  <a:lnTo>
                    <a:pt x="60" y="36"/>
                  </a:lnTo>
                  <a:lnTo>
                    <a:pt x="55" y="33"/>
                  </a:lnTo>
                  <a:lnTo>
                    <a:pt x="51" y="36"/>
                  </a:lnTo>
                  <a:lnTo>
                    <a:pt x="48" y="36"/>
                  </a:lnTo>
                  <a:lnTo>
                    <a:pt x="46" y="38"/>
                  </a:lnTo>
                  <a:lnTo>
                    <a:pt x="41" y="38"/>
                  </a:lnTo>
                  <a:lnTo>
                    <a:pt x="41" y="36"/>
                  </a:lnTo>
                  <a:lnTo>
                    <a:pt x="37" y="30"/>
                  </a:lnTo>
                  <a:lnTo>
                    <a:pt x="35" y="33"/>
                  </a:lnTo>
                  <a:lnTo>
                    <a:pt x="30" y="36"/>
                  </a:lnTo>
                  <a:lnTo>
                    <a:pt x="30" y="38"/>
                  </a:lnTo>
                  <a:lnTo>
                    <a:pt x="28" y="41"/>
                  </a:lnTo>
                  <a:lnTo>
                    <a:pt x="21" y="52"/>
                  </a:lnTo>
                  <a:lnTo>
                    <a:pt x="12" y="55"/>
                  </a:lnTo>
                  <a:lnTo>
                    <a:pt x="9" y="55"/>
                  </a:lnTo>
                  <a:lnTo>
                    <a:pt x="3" y="58"/>
                  </a:lnTo>
                  <a:lnTo>
                    <a:pt x="0" y="58"/>
                  </a:lnTo>
                  <a:lnTo>
                    <a:pt x="3" y="55"/>
                  </a:lnTo>
                  <a:lnTo>
                    <a:pt x="3" y="52"/>
                  </a:lnTo>
                  <a:lnTo>
                    <a:pt x="5" y="47"/>
                  </a:lnTo>
                  <a:lnTo>
                    <a:pt x="5" y="41"/>
                  </a:lnTo>
                  <a:lnTo>
                    <a:pt x="5" y="38"/>
                  </a:lnTo>
                  <a:lnTo>
                    <a:pt x="7" y="36"/>
                  </a:lnTo>
                  <a:lnTo>
                    <a:pt x="9" y="33"/>
                  </a:lnTo>
                  <a:lnTo>
                    <a:pt x="12" y="27"/>
                  </a:lnTo>
                  <a:lnTo>
                    <a:pt x="12" y="22"/>
                  </a:lnTo>
                  <a:lnTo>
                    <a:pt x="12" y="19"/>
                  </a:lnTo>
                  <a:lnTo>
                    <a:pt x="9" y="16"/>
                  </a:lnTo>
                  <a:lnTo>
                    <a:pt x="9" y="14"/>
                  </a:lnTo>
                  <a:lnTo>
                    <a:pt x="9" y="11"/>
                  </a:lnTo>
                  <a:lnTo>
                    <a:pt x="12" y="14"/>
                  </a:lnTo>
                  <a:lnTo>
                    <a:pt x="14" y="19"/>
                  </a:lnTo>
                  <a:lnTo>
                    <a:pt x="19" y="16"/>
                  </a:lnTo>
                  <a:lnTo>
                    <a:pt x="21" y="16"/>
                  </a:lnTo>
                  <a:lnTo>
                    <a:pt x="23" y="14"/>
                  </a:lnTo>
                  <a:lnTo>
                    <a:pt x="25" y="14"/>
                  </a:lnTo>
                  <a:lnTo>
                    <a:pt x="30" y="14"/>
                  </a:lnTo>
                  <a:lnTo>
                    <a:pt x="35" y="14"/>
                  </a:lnTo>
                  <a:lnTo>
                    <a:pt x="39" y="11"/>
                  </a:lnTo>
                  <a:lnTo>
                    <a:pt x="41" y="14"/>
                  </a:lnTo>
                  <a:lnTo>
                    <a:pt x="46" y="14"/>
                  </a:lnTo>
                  <a:lnTo>
                    <a:pt x="51" y="11"/>
                  </a:lnTo>
                  <a:lnTo>
                    <a:pt x="55" y="8"/>
                  </a:lnTo>
                  <a:lnTo>
                    <a:pt x="58" y="8"/>
                  </a:lnTo>
                  <a:lnTo>
                    <a:pt x="60" y="8"/>
                  </a:lnTo>
                  <a:lnTo>
                    <a:pt x="62" y="8"/>
                  </a:lnTo>
                  <a:lnTo>
                    <a:pt x="69" y="5"/>
                  </a:lnTo>
                  <a:lnTo>
                    <a:pt x="74" y="5"/>
                  </a:lnTo>
                  <a:lnTo>
                    <a:pt x="78" y="3"/>
                  </a:lnTo>
                  <a:lnTo>
                    <a:pt x="83" y="3"/>
                  </a:lnTo>
                  <a:lnTo>
                    <a:pt x="85"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54" name="Freeform 114"/>
            <p:cNvSpPr>
              <a:spLocks noChangeAspect="1"/>
            </p:cNvSpPr>
            <p:nvPr/>
          </p:nvSpPr>
          <p:spPr bwMode="auto">
            <a:xfrm rot="9246">
              <a:off x="-1060" y="3395"/>
              <a:ext cx="168" cy="80"/>
            </a:xfrm>
            <a:custGeom>
              <a:avLst/>
              <a:gdLst>
                <a:gd name="T0" fmla="*/ 2147483647 w 92"/>
                <a:gd name="T1" fmla="*/ 1014241371 h 58"/>
                <a:gd name="T2" fmla="*/ 2147483647 w 92"/>
                <a:gd name="T3" fmla="*/ 2147483647 h 58"/>
                <a:gd name="T4" fmla="*/ 2147483647 w 92"/>
                <a:gd name="T5" fmla="*/ 2147483647 h 58"/>
                <a:gd name="T6" fmla="*/ 2147483647 w 92"/>
                <a:gd name="T7" fmla="*/ 2147483647 h 58"/>
                <a:gd name="T8" fmla="*/ 2147483647 w 92"/>
                <a:gd name="T9" fmla="*/ 2147483647 h 58"/>
                <a:gd name="T10" fmla="*/ 2147483647 w 92"/>
                <a:gd name="T11" fmla="*/ 2147483647 h 58"/>
                <a:gd name="T12" fmla="*/ 2147483647 w 92"/>
                <a:gd name="T13" fmla="*/ 2147483647 h 58"/>
                <a:gd name="T14" fmla="*/ 2147483647 w 92"/>
                <a:gd name="T15" fmla="*/ 2147483647 h 58"/>
                <a:gd name="T16" fmla="*/ 2147483647 w 92"/>
                <a:gd name="T17" fmla="*/ 2147483647 h 58"/>
                <a:gd name="T18" fmla="*/ 2147483647 w 92"/>
                <a:gd name="T19" fmla="*/ 2147483647 h 58"/>
                <a:gd name="T20" fmla="*/ 2147483647 w 92"/>
                <a:gd name="T21" fmla="*/ 2147483647 h 58"/>
                <a:gd name="T22" fmla="*/ 2147483647 w 92"/>
                <a:gd name="T23" fmla="*/ 2147483647 h 58"/>
                <a:gd name="T24" fmla="*/ 2147483647 w 92"/>
                <a:gd name="T25" fmla="*/ 2147483647 h 58"/>
                <a:gd name="T26" fmla="*/ 2147483647 w 92"/>
                <a:gd name="T27" fmla="*/ 2147483647 h 58"/>
                <a:gd name="T28" fmla="*/ 2147483647 w 92"/>
                <a:gd name="T29" fmla="*/ 2147483647 h 58"/>
                <a:gd name="T30" fmla="*/ 2147483647 w 92"/>
                <a:gd name="T31" fmla="*/ 2147483647 h 58"/>
                <a:gd name="T32" fmla="*/ 2147483647 w 92"/>
                <a:gd name="T33" fmla="*/ 2147483647 h 58"/>
                <a:gd name="T34" fmla="*/ 2147483647 w 92"/>
                <a:gd name="T35" fmla="*/ 2147483647 h 58"/>
                <a:gd name="T36" fmla="*/ 2147483647 w 92"/>
                <a:gd name="T37" fmla="*/ 2147483647 h 58"/>
                <a:gd name="T38" fmla="*/ 2147483647 w 92"/>
                <a:gd name="T39" fmla="*/ 2147483647 h 58"/>
                <a:gd name="T40" fmla="*/ 2147483647 w 92"/>
                <a:gd name="T41" fmla="*/ 2147483647 h 58"/>
                <a:gd name="T42" fmla="*/ 2147483647 w 92"/>
                <a:gd name="T43" fmla="*/ 2147483647 h 58"/>
                <a:gd name="T44" fmla="*/ 2147483647 w 92"/>
                <a:gd name="T45" fmla="*/ 2147483647 h 58"/>
                <a:gd name="T46" fmla="*/ 2147483647 w 92"/>
                <a:gd name="T47" fmla="*/ 2147483647 h 58"/>
                <a:gd name="T48" fmla="*/ 2147483647 w 92"/>
                <a:gd name="T49" fmla="*/ 2147483647 h 58"/>
                <a:gd name="T50" fmla="*/ 2147483647 w 92"/>
                <a:gd name="T51" fmla="*/ 2147483647 h 58"/>
                <a:gd name="T52" fmla="*/ 2147483647 w 92"/>
                <a:gd name="T53" fmla="*/ 2147483647 h 58"/>
                <a:gd name="T54" fmla="*/ 2147483647 w 92"/>
                <a:gd name="T55" fmla="*/ 2147483647 h 58"/>
                <a:gd name="T56" fmla="*/ 2147483647 w 92"/>
                <a:gd name="T57" fmla="*/ 2147483647 h 58"/>
                <a:gd name="T58" fmla="*/ 2147483647 w 92"/>
                <a:gd name="T59" fmla="*/ 2147483647 h 58"/>
                <a:gd name="T60" fmla="*/ 2147483647 w 92"/>
                <a:gd name="T61" fmla="*/ 2147483647 h 58"/>
                <a:gd name="T62" fmla="*/ 2147483647 w 92"/>
                <a:gd name="T63" fmla="*/ 2147483647 h 58"/>
                <a:gd name="T64" fmla="*/ 2147483647 w 92"/>
                <a:gd name="T65" fmla="*/ 1745867967 h 58"/>
                <a:gd name="T66" fmla="*/ 2147483647 w 92"/>
                <a:gd name="T67" fmla="*/ 1014241371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2"/>
                <a:gd name="T103" fmla="*/ 0 h 58"/>
                <a:gd name="T104" fmla="*/ 92 w 92"/>
                <a:gd name="T105" fmla="*/ 58 h 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2" h="58">
                  <a:moveTo>
                    <a:pt x="85" y="0"/>
                  </a:moveTo>
                  <a:lnTo>
                    <a:pt x="87" y="3"/>
                  </a:lnTo>
                  <a:lnTo>
                    <a:pt x="87" y="5"/>
                  </a:lnTo>
                  <a:lnTo>
                    <a:pt x="90" y="14"/>
                  </a:lnTo>
                  <a:lnTo>
                    <a:pt x="92" y="22"/>
                  </a:lnTo>
                  <a:lnTo>
                    <a:pt x="92" y="25"/>
                  </a:lnTo>
                  <a:lnTo>
                    <a:pt x="92" y="27"/>
                  </a:lnTo>
                  <a:lnTo>
                    <a:pt x="92" y="30"/>
                  </a:lnTo>
                  <a:lnTo>
                    <a:pt x="90" y="33"/>
                  </a:lnTo>
                  <a:lnTo>
                    <a:pt x="90" y="36"/>
                  </a:lnTo>
                  <a:lnTo>
                    <a:pt x="85" y="38"/>
                  </a:lnTo>
                  <a:lnTo>
                    <a:pt x="83" y="41"/>
                  </a:lnTo>
                  <a:lnTo>
                    <a:pt x="80" y="41"/>
                  </a:lnTo>
                  <a:lnTo>
                    <a:pt x="78" y="41"/>
                  </a:lnTo>
                  <a:lnTo>
                    <a:pt x="74" y="41"/>
                  </a:lnTo>
                  <a:lnTo>
                    <a:pt x="71" y="41"/>
                  </a:lnTo>
                  <a:lnTo>
                    <a:pt x="69" y="38"/>
                  </a:lnTo>
                  <a:lnTo>
                    <a:pt x="64" y="38"/>
                  </a:lnTo>
                  <a:lnTo>
                    <a:pt x="60" y="36"/>
                  </a:lnTo>
                  <a:lnTo>
                    <a:pt x="55" y="33"/>
                  </a:lnTo>
                  <a:lnTo>
                    <a:pt x="51" y="36"/>
                  </a:lnTo>
                  <a:lnTo>
                    <a:pt x="48" y="36"/>
                  </a:lnTo>
                  <a:lnTo>
                    <a:pt x="46" y="38"/>
                  </a:lnTo>
                  <a:lnTo>
                    <a:pt x="41" y="38"/>
                  </a:lnTo>
                  <a:lnTo>
                    <a:pt x="41" y="36"/>
                  </a:lnTo>
                  <a:lnTo>
                    <a:pt x="37" y="30"/>
                  </a:lnTo>
                  <a:lnTo>
                    <a:pt x="35" y="33"/>
                  </a:lnTo>
                  <a:lnTo>
                    <a:pt x="30" y="36"/>
                  </a:lnTo>
                  <a:lnTo>
                    <a:pt x="30" y="38"/>
                  </a:lnTo>
                  <a:lnTo>
                    <a:pt x="28" y="41"/>
                  </a:lnTo>
                  <a:lnTo>
                    <a:pt x="21" y="52"/>
                  </a:lnTo>
                  <a:lnTo>
                    <a:pt x="12" y="55"/>
                  </a:lnTo>
                  <a:lnTo>
                    <a:pt x="9" y="55"/>
                  </a:lnTo>
                  <a:lnTo>
                    <a:pt x="3" y="58"/>
                  </a:lnTo>
                  <a:lnTo>
                    <a:pt x="0" y="58"/>
                  </a:lnTo>
                  <a:lnTo>
                    <a:pt x="3" y="55"/>
                  </a:lnTo>
                  <a:lnTo>
                    <a:pt x="3" y="52"/>
                  </a:lnTo>
                  <a:lnTo>
                    <a:pt x="5" y="47"/>
                  </a:lnTo>
                  <a:lnTo>
                    <a:pt x="5" y="41"/>
                  </a:lnTo>
                  <a:lnTo>
                    <a:pt x="5" y="38"/>
                  </a:lnTo>
                  <a:lnTo>
                    <a:pt x="7" y="36"/>
                  </a:lnTo>
                  <a:lnTo>
                    <a:pt x="9" y="33"/>
                  </a:lnTo>
                  <a:lnTo>
                    <a:pt x="12" y="27"/>
                  </a:lnTo>
                  <a:lnTo>
                    <a:pt x="12" y="22"/>
                  </a:lnTo>
                  <a:lnTo>
                    <a:pt x="12" y="19"/>
                  </a:lnTo>
                  <a:lnTo>
                    <a:pt x="9" y="16"/>
                  </a:lnTo>
                  <a:lnTo>
                    <a:pt x="9" y="14"/>
                  </a:lnTo>
                  <a:lnTo>
                    <a:pt x="9" y="11"/>
                  </a:lnTo>
                  <a:lnTo>
                    <a:pt x="12" y="14"/>
                  </a:lnTo>
                  <a:lnTo>
                    <a:pt x="14" y="19"/>
                  </a:lnTo>
                  <a:lnTo>
                    <a:pt x="19" y="16"/>
                  </a:lnTo>
                  <a:lnTo>
                    <a:pt x="21" y="16"/>
                  </a:lnTo>
                  <a:lnTo>
                    <a:pt x="23" y="14"/>
                  </a:lnTo>
                  <a:lnTo>
                    <a:pt x="25" y="14"/>
                  </a:lnTo>
                  <a:lnTo>
                    <a:pt x="30" y="14"/>
                  </a:lnTo>
                  <a:lnTo>
                    <a:pt x="35" y="14"/>
                  </a:lnTo>
                  <a:lnTo>
                    <a:pt x="39" y="11"/>
                  </a:lnTo>
                  <a:lnTo>
                    <a:pt x="41" y="14"/>
                  </a:lnTo>
                  <a:lnTo>
                    <a:pt x="46" y="14"/>
                  </a:lnTo>
                  <a:lnTo>
                    <a:pt x="51" y="11"/>
                  </a:lnTo>
                  <a:lnTo>
                    <a:pt x="55" y="8"/>
                  </a:lnTo>
                  <a:lnTo>
                    <a:pt x="58" y="8"/>
                  </a:lnTo>
                  <a:lnTo>
                    <a:pt x="60" y="8"/>
                  </a:lnTo>
                  <a:lnTo>
                    <a:pt x="62" y="8"/>
                  </a:lnTo>
                  <a:lnTo>
                    <a:pt x="69" y="5"/>
                  </a:lnTo>
                  <a:lnTo>
                    <a:pt x="74" y="5"/>
                  </a:lnTo>
                  <a:lnTo>
                    <a:pt x="78" y="3"/>
                  </a:lnTo>
                  <a:lnTo>
                    <a:pt x="83" y="3"/>
                  </a:lnTo>
                  <a:lnTo>
                    <a:pt x="85"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55" name="Freeform 115"/>
            <p:cNvSpPr>
              <a:spLocks noChangeAspect="1"/>
            </p:cNvSpPr>
            <p:nvPr/>
          </p:nvSpPr>
          <p:spPr bwMode="auto">
            <a:xfrm rot="9246">
              <a:off x="-1044" y="3437"/>
              <a:ext cx="148" cy="118"/>
            </a:xfrm>
            <a:custGeom>
              <a:avLst/>
              <a:gdLst>
                <a:gd name="T0" fmla="*/ 2147483647 w 81"/>
                <a:gd name="T1" fmla="*/ 2147483647 h 85"/>
                <a:gd name="T2" fmla="*/ 2147483647 w 81"/>
                <a:gd name="T3" fmla="*/ 2147483647 h 85"/>
                <a:gd name="T4" fmla="*/ 2147483647 w 81"/>
                <a:gd name="T5" fmla="*/ 2147483647 h 85"/>
                <a:gd name="T6" fmla="*/ 2147483647 w 81"/>
                <a:gd name="T7" fmla="*/ 2147483647 h 85"/>
                <a:gd name="T8" fmla="*/ 2147483647 w 81"/>
                <a:gd name="T9" fmla="*/ 2147483647 h 85"/>
                <a:gd name="T10" fmla="*/ 2147483647 w 81"/>
                <a:gd name="T11" fmla="*/ 2147483647 h 85"/>
                <a:gd name="T12" fmla="*/ 2147483647 w 81"/>
                <a:gd name="T13" fmla="*/ 2147483647 h 85"/>
                <a:gd name="T14" fmla="*/ 2147483647 w 81"/>
                <a:gd name="T15" fmla="*/ 2147483647 h 85"/>
                <a:gd name="T16" fmla="*/ 2147483647 w 81"/>
                <a:gd name="T17" fmla="*/ 2147483647 h 85"/>
                <a:gd name="T18" fmla="*/ 2147483647 w 81"/>
                <a:gd name="T19" fmla="*/ 2147483647 h 85"/>
                <a:gd name="T20" fmla="*/ 2147483647 w 81"/>
                <a:gd name="T21" fmla="*/ 2147483647 h 85"/>
                <a:gd name="T22" fmla="*/ 2147483647 w 81"/>
                <a:gd name="T23" fmla="*/ 2147483647 h 85"/>
                <a:gd name="T24" fmla="*/ 2147483647 w 81"/>
                <a:gd name="T25" fmla="*/ 2147483647 h 85"/>
                <a:gd name="T26" fmla="*/ 2147483647 w 81"/>
                <a:gd name="T27" fmla="*/ 2147483647 h 85"/>
                <a:gd name="T28" fmla="*/ 2147483647 w 81"/>
                <a:gd name="T29" fmla="*/ 2147483647 h 85"/>
                <a:gd name="T30" fmla="*/ 2147483647 w 81"/>
                <a:gd name="T31" fmla="*/ 2147483647 h 85"/>
                <a:gd name="T32" fmla="*/ 2147483647 w 81"/>
                <a:gd name="T33" fmla="*/ 2147483647 h 85"/>
                <a:gd name="T34" fmla="*/ 2147483647 w 81"/>
                <a:gd name="T35" fmla="*/ 2147483647 h 85"/>
                <a:gd name="T36" fmla="*/ 2147483647 w 81"/>
                <a:gd name="T37" fmla="*/ 2147483647 h 85"/>
                <a:gd name="T38" fmla="*/ 2147483647 w 81"/>
                <a:gd name="T39" fmla="*/ 2147483647 h 85"/>
                <a:gd name="T40" fmla="*/ 2147483647 w 81"/>
                <a:gd name="T41" fmla="*/ 2147483647 h 85"/>
                <a:gd name="T42" fmla="*/ 2147483647 w 81"/>
                <a:gd name="T43" fmla="*/ 2147483647 h 85"/>
                <a:gd name="T44" fmla="*/ 2147483647 w 81"/>
                <a:gd name="T45" fmla="*/ 2147483647 h 85"/>
                <a:gd name="T46" fmla="*/ 0 w 81"/>
                <a:gd name="T47" fmla="*/ 2147483647 h 85"/>
                <a:gd name="T48" fmla="*/ 2147483647 w 81"/>
                <a:gd name="T49" fmla="*/ 2147483647 h 85"/>
                <a:gd name="T50" fmla="*/ 2147483647 w 81"/>
                <a:gd name="T51" fmla="*/ 2147483647 h 85"/>
                <a:gd name="T52" fmla="*/ 2147483647 w 81"/>
                <a:gd name="T53" fmla="*/ 2147483647 h 85"/>
                <a:gd name="T54" fmla="*/ 2147483647 w 81"/>
                <a:gd name="T55" fmla="*/ 0 h 85"/>
                <a:gd name="T56" fmla="*/ 2147483647 w 81"/>
                <a:gd name="T57" fmla="*/ 2147483647 h 85"/>
                <a:gd name="T58" fmla="*/ 2147483647 w 81"/>
                <a:gd name="T59" fmla="*/ 2147483647 h 85"/>
                <a:gd name="T60" fmla="*/ 2147483647 w 81"/>
                <a:gd name="T61" fmla="*/ 1434088630 h 85"/>
                <a:gd name="T62" fmla="*/ 2147483647 w 81"/>
                <a:gd name="T63" fmla="*/ 2147483647 h 85"/>
                <a:gd name="T64" fmla="*/ 2147483647 w 81"/>
                <a:gd name="T65" fmla="*/ 2147483647 h 85"/>
                <a:gd name="T66" fmla="*/ 2147483647 w 81"/>
                <a:gd name="T67" fmla="*/ 2147483647 h 85"/>
                <a:gd name="T68" fmla="*/ 2147483647 w 81"/>
                <a:gd name="T69" fmla="*/ 2147483647 h 85"/>
                <a:gd name="T70" fmla="*/ 2147483647 w 81"/>
                <a:gd name="T71" fmla="*/ 2147483647 h 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1"/>
                <a:gd name="T109" fmla="*/ 0 h 85"/>
                <a:gd name="T110" fmla="*/ 81 w 81"/>
                <a:gd name="T111" fmla="*/ 85 h 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1" h="85">
                  <a:moveTo>
                    <a:pt x="81" y="6"/>
                  </a:moveTo>
                  <a:lnTo>
                    <a:pt x="78" y="8"/>
                  </a:lnTo>
                  <a:lnTo>
                    <a:pt x="78" y="11"/>
                  </a:lnTo>
                  <a:lnTo>
                    <a:pt x="78" y="14"/>
                  </a:lnTo>
                  <a:lnTo>
                    <a:pt x="76" y="19"/>
                  </a:lnTo>
                  <a:lnTo>
                    <a:pt x="74" y="25"/>
                  </a:lnTo>
                  <a:lnTo>
                    <a:pt x="71" y="30"/>
                  </a:lnTo>
                  <a:lnTo>
                    <a:pt x="67" y="39"/>
                  </a:lnTo>
                  <a:lnTo>
                    <a:pt x="69" y="41"/>
                  </a:lnTo>
                  <a:lnTo>
                    <a:pt x="71" y="47"/>
                  </a:lnTo>
                  <a:lnTo>
                    <a:pt x="71" y="50"/>
                  </a:lnTo>
                  <a:lnTo>
                    <a:pt x="71" y="52"/>
                  </a:lnTo>
                  <a:lnTo>
                    <a:pt x="71" y="55"/>
                  </a:lnTo>
                  <a:lnTo>
                    <a:pt x="74" y="55"/>
                  </a:lnTo>
                  <a:lnTo>
                    <a:pt x="71" y="55"/>
                  </a:lnTo>
                  <a:lnTo>
                    <a:pt x="69" y="60"/>
                  </a:lnTo>
                  <a:lnTo>
                    <a:pt x="65" y="60"/>
                  </a:lnTo>
                  <a:lnTo>
                    <a:pt x="62" y="66"/>
                  </a:lnTo>
                  <a:lnTo>
                    <a:pt x="60" y="69"/>
                  </a:lnTo>
                  <a:lnTo>
                    <a:pt x="58" y="71"/>
                  </a:lnTo>
                  <a:lnTo>
                    <a:pt x="53" y="74"/>
                  </a:lnTo>
                  <a:lnTo>
                    <a:pt x="51" y="77"/>
                  </a:lnTo>
                  <a:lnTo>
                    <a:pt x="51" y="80"/>
                  </a:lnTo>
                  <a:lnTo>
                    <a:pt x="51" y="82"/>
                  </a:lnTo>
                  <a:lnTo>
                    <a:pt x="49" y="85"/>
                  </a:lnTo>
                  <a:lnTo>
                    <a:pt x="44" y="85"/>
                  </a:lnTo>
                  <a:lnTo>
                    <a:pt x="37" y="82"/>
                  </a:lnTo>
                  <a:lnTo>
                    <a:pt x="35" y="82"/>
                  </a:lnTo>
                  <a:lnTo>
                    <a:pt x="32" y="82"/>
                  </a:lnTo>
                  <a:lnTo>
                    <a:pt x="28" y="85"/>
                  </a:lnTo>
                  <a:lnTo>
                    <a:pt x="26" y="82"/>
                  </a:lnTo>
                  <a:lnTo>
                    <a:pt x="23" y="85"/>
                  </a:lnTo>
                  <a:lnTo>
                    <a:pt x="19" y="85"/>
                  </a:lnTo>
                  <a:lnTo>
                    <a:pt x="14" y="85"/>
                  </a:lnTo>
                  <a:lnTo>
                    <a:pt x="14" y="82"/>
                  </a:lnTo>
                  <a:lnTo>
                    <a:pt x="12" y="80"/>
                  </a:lnTo>
                  <a:lnTo>
                    <a:pt x="12" y="77"/>
                  </a:lnTo>
                  <a:lnTo>
                    <a:pt x="12" y="71"/>
                  </a:lnTo>
                  <a:lnTo>
                    <a:pt x="7" y="63"/>
                  </a:lnTo>
                  <a:lnTo>
                    <a:pt x="5" y="60"/>
                  </a:lnTo>
                  <a:lnTo>
                    <a:pt x="5" y="55"/>
                  </a:lnTo>
                  <a:lnTo>
                    <a:pt x="5" y="52"/>
                  </a:lnTo>
                  <a:lnTo>
                    <a:pt x="5" y="50"/>
                  </a:lnTo>
                  <a:lnTo>
                    <a:pt x="5" y="47"/>
                  </a:lnTo>
                  <a:lnTo>
                    <a:pt x="3" y="44"/>
                  </a:lnTo>
                  <a:lnTo>
                    <a:pt x="3" y="41"/>
                  </a:lnTo>
                  <a:lnTo>
                    <a:pt x="0" y="39"/>
                  </a:lnTo>
                  <a:lnTo>
                    <a:pt x="0" y="30"/>
                  </a:lnTo>
                  <a:lnTo>
                    <a:pt x="0" y="25"/>
                  </a:lnTo>
                  <a:lnTo>
                    <a:pt x="3" y="25"/>
                  </a:lnTo>
                  <a:lnTo>
                    <a:pt x="12" y="22"/>
                  </a:lnTo>
                  <a:lnTo>
                    <a:pt x="19" y="11"/>
                  </a:lnTo>
                  <a:lnTo>
                    <a:pt x="21" y="8"/>
                  </a:lnTo>
                  <a:lnTo>
                    <a:pt x="21" y="6"/>
                  </a:lnTo>
                  <a:lnTo>
                    <a:pt x="26" y="3"/>
                  </a:lnTo>
                  <a:lnTo>
                    <a:pt x="28" y="0"/>
                  </a:lnTo>
                  <a:lnTo>
                    <a:pt x="32" y="6"/>
                  </a:lnTo>
                  <a:lnTo>
                    <a:pt x="32" y="8"/>
                  </a:lnTo>
                  <a:lnTo>
                    <a:pt x="37" y="8"/>
                  </a:lnTo>
                  <a:lnTo>
                    <a:pt x="39" y="6"/>
                  </a:lnTo>
                  <a:lnTo>
                    <a:pt x="42" y="6"/>
                  </a:lnTo>
                  <a:lnTo>
                    <a:pt x="46" y="3"/>
                  </a:lnTo>
                  <a:lnTo>
                    <a:pt x="51" y="6"/>
                  </a:lnTo>
                  <a:lnTo>
                    <a:pt x="55" y="8"/>
                  </a:lnTo>
                  <a:lnTo>
                    <a:pt x="60" y="8"/>
                  </a:lnTo>
                  <a:lnTo>
                    <a:pt x="62" y="11"/>
                  </a:lnTo>
                  <a:lnTo>
                    <a:pt x="65" y="11"/>
                  </a:lnTo>
                  <a:lnTo>
                    <a:pt x="69" y="11"/>
                  </a:lnTo>
                  <a:lnTo>
                    <a:pt x="71" y="11"/>
                  </a:lnTo>
                  <a:lnTo>
                    <a:pt x="74" y="11"/>
                  </a:lnTo>
                  <a:lnTo>
                    <a:pt x="76" y="8"/>
                  </a:lnTo>
                  <a:lnTo>
                    <a:pt x="81"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56" name="Freeform 116"/>
            <p:cNvSpPr>
              <a:spLocks noChangeAspect="1"/>
            </p:cNvSpPr>
            <p:nvPr/>
          </p:nvSpPr>
          <p:spPr bwMode="auto">
            <a:xfrm rot="9246">
              <a:off x="-1044" y="3437"/>
              <a:ext cx="148" cy="118"/>
            </a:xfrm>
            <a:custGeom>
              <a:avLst/>
              <a:gdLst>
                <a:gd name="T0" fmla="*/ 2147483647 w 81"/>
                <a:gd name="T1" fmla="*/ 2147483647 h 85"/>
                <a:gd name="T2" fmla="*/ 2147483647 w 81"/>
                <a:gd name="T3" fmla="*/ 2147483647 h 85"/>
                <a:gd name="T4" fmla="*/ 2147483647 w 81"/>
                <a:gd name="T5" fmla="*/ 2147483647 h 85"/>
                <a:gd name="T6" fmla="*/ 2147483647 w 81"/>
                <a:gd name="T7" fmla="*/ 2147483647 h 85"/>
                <a:gd name="T8" fmla="*/ 2147483647 w 81"/>
                <a:gd name="T9" fmla="*/ 2147483647 h 85"/>
                <a:gd name="T10" fmla="*/ 2147483647 w 81"/>
                <a:gd name="T11" fmla="*/ 2147483647 h 85"/>
                <a:gd name="T12" fmla="*/ 2147483647 w 81"/>
                <a:gd name="T13" fmla="*/ 2147483647 h 85"/>
                <a:gd name="T14" fmla="*/ 2147483647 w 81"/>
                <a:gd name="T15" fmla="*/ 2147483647 h 85"/>
                <a:gd name="T16" fmla="*/ 2147483647 w 81"/>
                <a:gd name="T17" fmla="*/ 2147483647 h 85"/>
                <a:gd name="T18" fmla="*/ 2147483647 w 81"/>
                <a:gd name="T19" fmla="*/ 2147483647 h 85"/>
                <a:gd name="T20" fmla="*/ 2147483647 w 81"/>
                <a:gd name="T21" fmla="*/ 2147483647 h 85"/>
                <a:gd name="T22" fmla="*/ 2147483647 w 81"/>
                <a:gd name="T23" fmla="*/ 2147483647 h 85"/>
                <a:gd name="T24" fmla="*/ 2147483647 w 81"/>
                <a:gd name="T25" fmla="*/ 2147483647 h 85"/>
                <a:gd name="T26" fmla="*/ 2147483647 w 81"/>
                <a:gd name="T27" fmla="*/ 2147483647 h 85"/>
                <a:gd name="T28" fmla="*/ 2147483647 w 81"/>
                <a:gd name="T29" fmla="*/ 2147483647 h 85"/>
                <a:gd name="T30" fmla="*/ 2147483647 w 81"/>
                <a:gd name="T31" fmla="*/ 2147483647 h 85"/>
                <a:gd name="T32" fmla="*/ 2147483647 w 81"/>
                <a:gd name="T33" fmla="*/ 2147483647 h 85"/>
                <a:gd name="T34" fmla="*/ 2147483647 w 81"/>
                <a:gd name="T35" fmla="*/ 2147483647 h 85"/>
                <a:gd name="T36" fmla="*/ 2147483647 w 81"/>
                <a:gd name="T37" fmla="*/ 2147483647 h 85"/>
                <a:gd name="T38" fmla="*/ 2147483647 w 81"/>
                <a:gd name="T39" fmla="*/ 2147483647 h 85"/>
                <a:gd name="T40" fmla="*/ 2147483647 w 81"/>
                <a:gd name="T41" fmla="*/ 2147483647 h 85"/>
                <a:gd name="T42" fmla="*/ 2147483647 w 81"/>
                <a:gd name="T43" fmla="*/ 2147483647 h 85"/>
                <a:gd name="T44" fmla="*/ 2147483647 w 81"/>
                <a:gd name="T45" fmla="*/ 2147483647 h 85"/>
                <a:gd name="T46" fmla="*/ 0 w 81"/>
                <a:gd name="T47" fmla="*/ 2147483647 h 85"/>
                <a:gd name="T48" fmla="*/ 2147483647 w 81"/>
                <a:gd name="T49" fmla="*/ 2147483647 h 85"/>
                <a:gd name="T50" fmla="*/ 2147483647 w 81"/>
                <a:gd name="T51" fmla="*/ 2147483647 h 85"/>
                <a:gd name="T52" fmla="*/ 2147483647 w 81"/>
                <a:gd name="T53" fmla="*/ 2147483647 h 85"/>
                <a:gd name="T54" fmla="*/ 2147483647 w 81"/>
                <a:gd name="T55" fmla="*/ 0 h 85"/>
                <a:gd name="T56" fmla="*/ 2147483647 w 81"/>
                <a:gd name="T57" fmla="*/ 2147483647 h 85"/>
                <a:gd name="T58" fmla="*/ 2147483647 w 81"/>
                <a:gd name="T59" fmla="*/ 2147483647 h 85"/>
                <a:gd name="T60" fmla="*/ 2147483647 w 81"/>
                <a:gd name="T61" fmla="*/ 1434088630 h 85"/>
                <a:gd name="T62" fmla="*/ 2147483647 w 81"/>
                <a:gd name="T63" fmla="*/ 2147483647 h 85"/>
                <a:gd name="T64" fmla="*/ 2147483647 w 81"/>
                <a:gd name="T65" fmla="*/ 2147483647 h 85"/>
                <a:gd name="T66" fmla="*/ 2147483647 w 81"/>
                <a:gd name="T67" fmla="*/ 2147483647 h 85"/>
                <a:gd name="T68" fmla="*/ 2147483647 w 81"/>
                <a:gd name="T69" fmla="*/ 2147483647 h 85"/>
                <a:gd name="T70" fmla="*/ 2147483647 w 81"/>
                <a:gd name="T71" fmla="*/ 2147483647 h 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1"/>
                <a:gd name="T109" fmla="*/ 0 h 85"/>
                <a:gd name="T110" fmla="*/ 81 w 81"/>
                <a:gd name="T111" fmla="*/ 85 h 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1" h="85">
                  <a:moveTo>
                    <a:pt x="81" y="6"/>
                  </a:moveTo>
                  <a:lnTo>
                    <a:pt x="78" y="8"/>
                  </a:lnTo>
                  <a:lnTo>
                    <a:pt x="78" y="11"/>
                  </a:lnTo>
                  <a:lnTo>
                    <a:pt x="78" y="14"/>
                  </a:lnTo>
                  <a:lnTo>
                    <a:pt x="76" y="19"/>
                  </a:lnTo>
                  <a:lnTo>
                    <a:pt x="74" y="25"/>
                  </a:lnTo>
                  <a:lnTo>
                    <a:pt x="71" y="30"/>
                  </a:lnTo>
                  <a:lnTo>
                    <a:pt x="67" y="39"/>
                  </a:lnTo>
                  <a:lnTo>
                    <a:pt x="69" y="41"/>
                  </a:lnTo>
                  <a:lnTo>
                    <a:pt x="71" y="47"/>
                  </a:lnTo>
                  <a:lnTo>
                    <a:pt x="71" y="50"/>
                  </a:lnTo>
                  <a:lnTo>
                    <a:pt x="71" y="52"/>
                  </a:lnTo>
                  <a:lnTo>
                    <a:pt x="71" y="55"/>
                  </a:lnTo>
                  <a:lnTo>
                    <a:pt x="74" y="55"/>
                  </a:lnTo>
                  <a:lnTo>
                    <a:pt x="71" y="55"/>
                  </a:lnTo>
                  <a:lnTo>
                    <a:pt x="69" y="60"/>
                  </a:lnTo>
                  <a:lnTo>
                    <a:pt x="65" y="60"/>
                  </a:lnTo>
                  <a:lnTo>
                    <a:pt x="62" y="66"/>
                  </a:lnTo>
                  <a:lnTo>
                    <a:pt x="60" y="69"/>
                  </a:lnTo>
                  <a:lnTo>
                    <a:pt x="58" y="71"/>
                  </a:lnTo>
                  <a:lnTo>
                    <a:pt x="53" y="74"/>
                  </a:lnTo>
                  <a:lnTo>
                    <a:pt x="51" y="77"/>
                  </a:lnTo>
                  <a:lnTo>
                    <a:pt x="51" y="80"/>
                  </a:lnTo>
                  <a:lnTo>
                    <a:pt x="51" y="82"/>
                  </a:lnTo>
                  <a:lnTo>
                    <a:pt x="49" y="85"/>
                  </a:lnTo>
                  <a:lnTo>
                    <a:pt x="44" y="85"/>
                  </a:lnTo>
                  <a:lnTo>
                    <a:pt x="37" y="82"/>
                  </a:lnTo>
                  <a:lnTo>
                    <a:pt x="35" y="82"/>
                  </a:lnTo>
                  <a:lnTo>
                    <a:pt x="32" y="82"/>
                  </a:lnTo>
                  <a:lnTo>
                    <a:pt x="28" y="85"/>
                  </a:lnTo>
                  <a:lnTo>
                    <a:pt x="26" y="82"/>
                  </a:lnTo>
                  <a:lnTo>
                    <a:pt x="23" y="85"/>
                  </a:lnTo>
                  <a:lnTo>
                    <a:pt x="19" y="85"/>
                  </a:lnTo>
                  <a:lnTo>
                    <a:pt x="14" y="85"/>
                  </a:lnTo>
                  <a:lnTo>
                    <a:pt x="14" y="82"/>
                  </a:lnTo>
                  <a:lnTo>
                    <a:pt x="12" y="80"/>
                  </a:lnTo>
                  <a:lnTo>
                    <a:pt x="12" y="77"/>
                  </a:lnTo>
                  <a:lnTo>
                    <a:pt x="12" y="71"/>
                  </a:lnTo>
                  <a:lnTo>
                    <a:pt x="7" y="63"/>
                  </a:lnTo>
                  <a:lnTo>
                    <a:pt x="5" y="60"/>
                  </a:lnTo>
                  <a:lnTo>
                    <a:pt x="5" y="55"/>
                  </a:lnTo>
                  <a:lnTo>
                    <a:pt x="5" y="52"/>
                  </a:lnTo>
                  <a:lnTo>
                    <a:pt x="5" y="50"/>
                  </a:lnTo>
                  <a:lnTo>
                    <a:pt x="5" y="47"/>
                  </a:lnTo>
                  <a:lnTo>
                    <a:pt x="3" y="44"/>
                  </a:lnTo>
                  <a:lnTo>
                    <a:pt x="3" y="41"/>
                  </a:lnTo>
                  <a:lnTo>
                    <a:pt x="0" y="39"/>
                  </a:lnTo>
                  <a:lnTo>
                    <a:pt x="0" y="30"/>
                  </a:lnTo>
                  <a:lnTo>
                    <a:pt x="0" y="25"/>
                  </a:lnTo>
                  <a:lnTo>
                    <a:pt x="3" y="25"/>
                  </a:lnTo>
                  <a:lnTo>
                    <a:pt x="12" y="22"/>
                  </a:lnTo>
                  <a:lnTo>
                    <a:pt x="19" y="11"/>
                  </a:lnTo>
                  <a:lnTo>
                    <a:pt x="21" y="8"/>
                  </a:lnTo>
                  <a:lnTo>
                    <a:pt x="21" y="6"/>
                  </a:lnTo>
                  <a:lnTo>
                    <a:pt x="26" y="3"/>
                  </a:lnTo>
                  <a:lnTo>
                    <a:pt x="28" y="0"/>
                  </a:lnTo>
                  <a:lnTo>
                    <a:pt x="32" y="6"/>
                  </a:lnTo>
                  <a:lnTo>
                    <a:pt x="32" y="8"/>
                  </a:lnTo>
                  <a:lnTo>
                    <a:pt x="37" y="8"/>
                  </a:lnTo>
                  <a:lnTo>
                    <a:pt x="39" y="6"/>
                  </a:lnTo>
                  <a:lnTo>
                    <a:pt x="42" y="6"/>
                  </a:lnTo>
                  <a:lnTo>
                    <a:pt x="46" y="3"/>
                  </a:lnTo>
                  <a:lnTo>
                    <a:pt x="51" y="6"/>
                  </a:lnTo>
                  <a:lnTo>
                    <a:pt x="55" y="8"/>
                  </a:lnTo>
                  <a:lnTo>
                    <a:pt x="60" y="8"/>
                  </a:lnTo>
                  <a:lnTo>
                    <a:pt x="62" y="11"/>
                  </a:lnTo>
                  <a:lnTo>
                    <a:pt x="65" y="11"/>
                  </a:lnTo>
                  <a:lnTo>
                    <a:pt x="69" y="11"/>
                  </a:lnTo>
                  <a:lnTo>
                    <a:pt x="71" y="11"/>
                  </a:lnTo>
                  <a:lnTo>
                    <a:pt x="74" y="11"/>
                  </a:lnTo>
                  <a:lnTo>
                    <a:pt x="76" y="8"/>
                  </a:lnTo>
                  <a:lnTo>
                    <a:pt x="81"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57" name="Freeform 117"/>
            <p:cNvSpPr>
              <a:spLocks noChangeAspect="1"/>
            </p:cNvSpPr>
            <p:nvPr/>
          </p:nvSpPr>
          <p:spPr bwMode="auto">
            <a:xfrm rot="9246">
              <a:off x="-463" y="3006"/>
              <a:ext cx="44" cy="73"/>
            </a:xfrm>
            <a:custGeom>
              <a:avLst/>
              <a:gdLst>
                <a:gd name="T0" fmla="*/ 2147483647 w 23"/>
                <a:gd name="T1" fmla="*/ 0 h 52"/>
                <a:gd name="T2" fmla="*/ 2147483647 w 23"/>
                <a:gd name="T3" fmla="*/ 2147483647 h 52"/>
                <a:gd name="T4" fmla="*/ 2147483647 w 23"/>
                <a:gd name="T5" fmla="*/ 2147483647 h 52"/>
                <a:gd name="T6" fmla="*/ 2147483647 w 23"/>
                <a:gd name="T7" fmla="*/ 2147483647 h 52"/>
                <a:gd name="T8" fmla="*/ 2147483647 w 23"/>
                <a:gd name="T9" fmla="*/ 2147483647 h 52"/>
                <a:gd name="T10" fmla="*/ 2147483647 w 23"/>
                <a:gd name="T11" fmla="*/ 2147483647 h 52"/>
                <a:gd name="T12" fmla="*/ 2147483647 w 23"/>
                <a:gd name="T13" fmla="*/ 2147483647 h 52"/>
                <a:gd name="T14" fmla="*/ 2147483647 w 23"/>
                <a:gd name="T15" fmla="*/ 2147483647 h 52"/>
                <a:gd name="T16" fmla="*/ 2147483647 w 23"/>
                <a:gd name="T17" fmla="*/ 2147483647 h 52"/>
                <a:gd name="T18" fmla="*/ 2147483647 w 23"/>
                <a:gd name="T19" fmla="*/ 2147483647 h 52"/>
                <a:gd name="T20" fmla="*/ 2147483647 w 23"/>
                <a:gd name="T21" fmla="*/ 2147483647 h 52"/>
                <a:gd name="T22" fmla="*/ 2147483647 w 23"/>
                <a:gd name="T23" fmla="*/ 2147483647 h 52"/>
                <a:gd name="T24" fmla="*/ 0 w 23"/>
                <a:gd name="T25" fmla="*/ 2147483647 h 52"/>
                <a:gd name="T26" fmla="*/ 0 w 23"/>
                <a:gd name="T27" fmla="*/ 2147483647 h 52"/>
                <a:gd name="T28" fmla="*/ 2147483647 w 23"/>
                <a:gd name="T29" fmla="*/ 2147483647 h 52"/>
                <a:gd name="T30" fmla="*/ 2147483647 w 23"/>
                <a:gd name="T31" fmla="*/ 2147483647 h 52"/>
                <a:gd name="T32" fmla="*/ 2147483647 w 23"/>
                <a:gd name="T33" fmla="*/ 2147483647 h 52"/>
                <a:gd name="T34" fmla="*/ 2147483647 w 23"/>
                <a:gd name="T35" fmla="*/ 2147483647 h 52"/>
                <a:gd name="T36" fmla="*/ 2147483647 w 23"/>
                <a:gd name="T37" fmla="*/ 2147483647 h 52"/>
                <a:gd name="T38" fmla="*/ 2147483647 w 23"/>
                <a:gd name="T39" fmla="*/ 2147483647 h 52"/>
                <a:gd name="T40" fmla="*/ 2147483647 w 23"/>
                <a:gd name="T41" fmla="*/ 2147483647 h 52"/>
                <a:gd name="T42" fmla="*/ 2147483647 w 23"/>
                <a:gd name="T43" fmla="*/ 2147483647 h 52"/>
                <a:gd name="T44" fmla="*/ 2147483647 w 23"/>
                <a:gd name="T45" fmla="*/ 2147483647 h 52"/>
                <a:gd name="T46" fmla="*/ 2147483647 w 23"/>
                <a:gd name="T47" fmla="*/ 2147483647 h 52"/>
                <a:gd name="T48" fmla="*/ 2147483647 w 23"/>
                <a:gd name="T49" fmla="*/ 2147483647 h 52"/>
                <a:gd name="T50" fmla="*/ 2147483647 w 23"/>
                <a:gd name="T51" fmla="*/ 2147483647 h 52"/>
                <a:gd name="T52" fmla="*/ 2147483647 w 23"/>
                <a:gd name="T53" fmla="*/ 0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52"/>
                <a:gd name="T83" fmla="*/ 23 w 23"/>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52">
                  <a:moveTo>
                    <a:pt x="18" y="0"/>
                  </a:moveTo>
                  <a:lnTo>
                    <a:pt x="16" y="3"/>
                  </a:lnTo>
                  <a:lnTo>
                    <a:pt x="14" y="5"/>
                  </a:lnTo>
                  <a:lnTo>
                    <a:pt x="14" y="8"/>
                  </a:lnTo>
                  <a:lnTo>
                    <a:pt x="11" y="14"/>
                  </a:lnTo>
                  <a:lnTo>
                    <a:pt x="9" y="19"/>
                  </a:lnTo>
                  <a:lnTo>
                    <a:pt x="5" y="22"/>
                  </a:lnTo>
                  <a:lnTo>
                    <a:pt x="2" y="27"/>
                  </a:lnTo>
                  <a:lnTo>
                    <a:pt x="2" y="33"/>
                  </a:lnTo>
                  <a:lnTo>
                    <a:pt x="5" y="36"/>
                  </a:lnTo>
                  <a:lnTo>
                    <a:pt x="7" y="36"/>
                  </a:lnTo>
                  <a:lnTo>
                    <a:pt x="5" y="44"/>
                  </a:lnTo>
                  <a:lnTo>
                    <a:pt x="0" y="49"/>
                  </a:lnTo>
                  <a:lnTo>
                    <a:pt x="0" y="52"/>
                  </a:lnTo>
                  <a:lnTo>
                    <a:pt x="9" y="49"/>
                  </a:lnTo>
                  <a:lnTo>
                    <a:pt x="14" y="47"/>
                  </a:lnTo>
                  <a:lnTo>
                    <a:pt x="16" y="44"/>
                  </a:lnTo>
                  <a:lnTo>
                    <a:pt x="21" y="38"/>
                  </a:lnTo>
                  <a:lnTo>
                    <a:pt x="21" y="30"/>
                  </a:lnTo>
                  <a:lnTo>
                    <a:pt x="23" y="27"/>
                  </a:lnTo>
                  <a:lnTo>
                    <a:pt x="23" y="25"/>
                  </a:lnTo>
                  <a:lnTo>
                    <a:pt x="21" y="25"/>
                  </a:lnTo>
                  <a:lnTo>
                    <a:pt x="18" y="27"/>
                  </a:lnTo>
                  <a:lnTo>
                    <a:pt x="16" y="22"/>
                  </a:lnTo>
                  <a:lnTo>
                    <a:pt x="18" y="16"/>
                  </a:lnTo>
                  <a:lnTo>
                    <a:pt x="18" y="8"/>
                  </a:lnTo>
                  <a:lnTo>
                    <a:pt x="18"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58" name="Freeform 118"/>
            <p:cNvSpPr>
              <a:spLocks noChangeAspect="1"/>
            </p:cNvSpPr>
            <p:nvPr/>
          </p:nvSpPr>
          <p:spPr bwMode="auto">
            <a:xfrm rot="9246">
              <a:off x="-463" y="3006"/>
              <a:ext cx="44" cy="73"/>
            </a:xfrm>
            <a:custGeom>
              <a:avLst/>
              <a:gdLst>
                <a:gd name="T0" fmla="*/ 2147483647 w 23"/>
                <a:gd name="T1" fmla="*/ 0 h 52"/>
                <a:gd name="T2" fmla="*/ 2147483647 w 23"/>
                <a:gd name="T3" fmla="*/ 2147483647 h 52"/>
                <a:gd name="T4" fmla="*/ 2147483647 w 23"/>
                <a:gd name="T5" fmla="*/ 2147483647 h 52"/>
                <a:gd name="T6" fmla="*/ 2147483647 w 23"/>
                <a:gd name="T7" fmla="*/ 2147483647 h 52"/>
                <a:gd name="T8" fmla="*/ 2147483647 w 23"/>
                <a:gd name="T9" fmla="*/ 2147483647 h 52"/>
                <a:gd name="T10" fmla="*/ 2147483647 w 23"/>
                <a:gd name="T11" fmla="*/ 2147483647 h 52"/>
                <a:gd name="T12" fmla="*/ 2147483647 w 23"/>
                <a:gd name="T13" fmla="*/ 2147483647 h 52"/>
                <a:gd name="T14" fmla="*/ 2147483647 w 23"/>
                <a:gd name="T15" fmla="*/ 2147483647 h 52"/>
                <a:gd name="T16" fmla="*/ 2147483647 w 23"/>
                <a:gd name="T17" fmla="*/ 2147483647 h 52"/>
                <a:gd name="T18" fmla="*/ 2147483647 w 23"/>
                <a:gd name="T19" fmla="*/ 2147483647 h 52"/>
                <a:gd name="T20" fmla="*/ 2147483647 w 23"/>
                <a:gd name="T21" fmla="*/ 2147483647 h 52"/>
                <a:gd name="T22" fmla="*/ 2147483647 w 23"/>
                <a:gd name="T23" fmla="*/ 2147483647 h 52"/>
                <a:gd name="T24" fmla="*/ 0 w 23"/>
                <a:gd name="T25" fmla="*/ 2147483647 h 52"/>
                <a:gd name="T26" fmla="*/ 0 w 23"/>
                <a:gd name="T27" fmla="*/ 2147483647 h 52"/>
                <a:gd name="T28" fmla="*/ 2147483647 w 23"/>
                <a:gd name="T29" fmla="*/ 2147483647 h 52"/>
                <a:gd name="T30" fmla="*/ 2147483647 w 23"/>
                <a:gd name="T31" fmla="*/ 2147483647 h 52"/>
                <a:gd name="T32" fmla="*/ 2147483647 w 23"/>
                <a:gd name="T33" fmla="*/ 2147483647 h 52"/>
                <a:gd name="T34" fmla="*/ 2147483647 w 23"/>
                <a:gd name="T35" fmla="*/ 2147483647 h 52"/>
                <a:gd name="T36" fmla="*/ 2147483647 w 23"/>
                <a:gd name="T37" fmla="*/ 2147483647 h 52"/>
                <a:gd name="T38" fmla="*/ 2147483647 w 23"/>
                <a:gd name="T39" fmla="*/ 2147483647 h 52"/>
                <a:gd name="T40" fmla="*/ 2147483647 w 23"/>
                <a:gd name="T41" fmla="*/ 2147483647 h 52"/>
                <a:gd name="T42" fmla="*/ 2147483647 w 23"/>
                <a:gd name="T43" fmla="*/ 2147483647 h 52"/>
                <a:gd name="T44" fmla="*/ 2147483647 w 23"/>
                <a:gd name="T45" fmla="*/ 2147483647 h 52"/>
                <a:gd name="T46" fmla="*/ 2147483647 w 23"/>
                <a:gd name="T47" fmla="*/ 2147483647 h 52"/>
                <a:gd name="T48" fmla="*/ 2147483647 w 23"/>
                <a:gd name="T49" fmla="*/ 2147483647 h 52"/>
                <a:gd name="T50" fmla="*/ 2147483647 w 23"/>
                <a:gd name="T51" fmla="*/ 2147483647 h 52"/>
                <a:gd name="T52" fmla="*/ 2147483647 w 23"/>
                <a:gd name="T53" fmla="*/ 0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52"/>
                <a:gd name="T83" fmla="*/ 23 w 23"/>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52">
                  <a:moveTo>
                    <a:pt x="18" y="0"/>
                  </a:moveTo>
                  <a:lnTo>
                    <a:pt x="16" y="3"/>
                  </a:lnTo>
                  <a:lnTo>
                    <a:pt x="14" y="5"/>
                  </a:lnTo>
                  <a:lnTo>
                    <a:pt x="14" y="8"/>
                  </a:lnTo>
                  <a:lnTo>
                    <a:pt x="11" y="14"/>
                  </a:lnTo>
                  <a:lnTo>
                    <a:pt x="9" y="19"/>
                  </a:lnTo>
                  <a:lnTo>
                    <a:pt x="5" y="22"/>
                  </a:lnTo>
                  <a:lnTo>
                    <a:pt x="2" y="27"/>
                  </a:lnTo>
                  <a:lnTo>
                    <a:pt x="2" y="33"/>
                  </a:lnTo>
                  <a:lnTo>
                    <a:pt x="5" y="36"/>
                  </a:lnTo>
                  <a:lnTo>
                    <a:pt x="7" y="36"/>
                  </a:lnTo>
                  <a:lnTo>
                    <a:pt x="5" y="44"/>
                  </a:lnTo>
                  <a:lnTo>
                    <a:pt x="0" y="49"/>
                  </a:lnTo>
                  <a:lnTo>
                    <a:pt x="0" y="52"/>
                  </a:lnTo>
                  <a:lnTo>
                    <a:pt x="9" y="49"/>
                  </a:lnTo>
                  <a:lnTo>
                    <a:pt x="14" y="47"/>
                  </a:lnTo>
                  <a:lnTo>
                    <a:pt x="16" y="44"/>
                  </a:lnTo>
                  <a:lnTo>
                    <a:pt x="21" y="38"/>
                  </a:lnTo>
                  <a:lnTo>
                    <a:pt x="21" y="30"/>
                  </a:lnTo>
                  <a:lnTo>
                    <a:pt x="23" y="27"/>
                  </a:lnTo>
                  <a:lnTo>
                    <a:pt x="23" y="25"/>
                  </a:lnTo>
                  <a:lnTo>
                    <a:pt x="21" y="25"/>
                  </a:lnTo>
                  <a:lnTo>
                    <a:pt x="18" y="27"/>
                  </a:lnTo>
                  <a:lnTo>
                    <a:pt x="16" y="22"/>
                  </a:lnTo>
                  <a:lnTo>
                    <a:pt x="18" y="16"/>
                  </a:lnTo>
                  <a:lnTo>
                    <a:pt x="18" y="8"/>
                  </a:lnTo>
                  <a:lnTo>
                    <a:pt x="18"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59" name="Freeform 119"/>
            <p:cNvSpPr>
              <a:spLocks noChangeAspect="1"/>
            </p:cNvSpPr>
            <p:nvPr/>
          </p:nvSpPr>
          <p:spPr bwMode="auto">
            <a:xfrm rot="9246">
              <a:off x="-515" y="2966"/>
              <a:ext cx="248" cy="261"/>
            </a:xfrm>
            <a:custGeom>
              <a:avLst/>
              <a:gdLst>
                <a:gd name="T0" fmla="*/ 2147483647 w 136"/>
                <a:gd name="T1" fmla="*/ 1889803863 h 187"/>
                <a:gd name="T2" fmla="*/ 2147483647 w 136"/>
                <a:gd name="T3" fmla="*/ 2147483647 h 187"/>
                <a:gd name="T4" fmla="*/ 2147483647 w 136"/>
                <a:gd name="T5" fmla="*/ 2147483647 h 187"/>
                <a:gd name="T6" fmla="*/ 2147483647 w 136"/>
                <a:gd name="T7" fmla="*/ 2147483647 h 187"/>
                <a:gd name="T8" fmla="*/ 2147483647 w 136"/>
                <a:gd name="T9" fmla="*/ 2147483647 h 187"/>
                <a:gd name="T10" fmla="*/ 2147483647 w 136"/>
                <a:gd name="T11" fmla="*/ 2147483647 h 187"/>
                <a:gd name="T12" fmla="*/ 2147483647 w 136"/>
                <a:gd name="T13" fmla="*/ 2147483647 h 187"/>
                <a:gd name="T14" fmla="*/ 2147483647 w 136"/>
                <a:gd name="T15" fmla="*/ 2147483647 h 187"/>
                <a:gd name="T16" fmla="*/ 2147483647 w 136"/>
                <a:gd name="T17" fmla="*/ 2147483647 h 187"/>
                <a:gd name="T18" fmla="*/ 2147483647 w 136"/>
                <a:gd name="T19" fmla="*/ 2147483647 h 187"/>
                <a:gd name="T20" fmla="*/ 2147483647 w 136"/>
                <a:gd name="T21" fmla="*/ 2147483647 h 187"/>
                <a:gd name="T22" fmla="*/ 2147483647 w 136"/>
                <a:gd name="T23" fmla="*/ 2147483647 h 187"/>
                <a:gd name="T24" fmla="*/ 2147483647 w 136"/>
                <a:gd name="T25" fmla="*/ 2147483647 h 187"/>
                <a:gd name="T26" fmla="*/ 2147483647 w 136"/>
                <a:gd name="T27" fmla="*/ 2147483647 h 187"/>
                <a:gd name="T28" fmla="*/ 2147483647 w 136"/>
                <a:gd name="T29" fmla="*/ 2147483647 h 187"/>
                <a:gd name="T30" fmla="*/ 2147483647 w 136"/>
                <a:gd name="T31" fmla="*/ 2147483647 h 187"/>
                <a:gd name="T32" fmla="*/ 2147483647 w 136"/>
                <a:gd name="T33" fmla="*/ 2147483647 h 187"/>
                <a:gd name="T34" fmla="*/ 0 w 136"/>
                <a:gd name="T35" fmla="*/ 2147483647 h 187"/>
                <a:gd name="T36" fmla="*/ 2147483647 w 136"/>
                <a:gd name="T37" fmla="*/ 2147483647 h 187"/>
                <a:gd name="T38" fmla="*/ 2147483647 w 136"/>
                <a:gd name="T39" fmla="*/ 2147483647 h 187"/>
                <a:gd name="T40" fmla="*/ 2147483647 w 136"/>
                <a:gd name="T41" fmla="*/ 2147483647 h 187"/>
                <a:gd name="T42" fmla="*/ 2147483647 w 136"/>
                <a:gd name="T43" fmla="*/ 2147483647 h 187"/>
                <a:gd name="T44" fmla="*/ 2147483647 w 136"/>
                <a:gd name="T45" fmla="*/ 2147483647 h 187"/>
                <a:gd name="T46" fmla="*/ 2147483647 w 136"/>
                <a:gd name="T47" fmla="*/ 2147483647 h 187"/>
                <a:gd name="T48" fmla="*/ 2147483647 w 136"/>
                <a:gd name="T49" fmla="*/ 2147483647 h 187"/>
                <a:gd name="T50" fmla="*/ 2147483647 w 136"/>
                <a:gd name="T51" fmla="*/ 2147483647 h 187"/>
                <a:gd name="T52" fmla="*/ 2147483647 w 136"/>
                <a:gd name="T53" fmla="*/ 2147483647 h 187"/>
                <a:gd name="T54" fmla="*/ 2147483647 w 136"/>
                <a:gd name="T55" fmla="*/ 2147483647 h 187"/>
                <a:gd name="T56" fmla="*/ 2147483647 w 136"/>
                <a:gd name="T57" fmla="*/ 2147483647 h 187"/>
                <a:gd name="T58" fmla="*/ 2147483647 w 136"/>
                <a:gd name="T59" fmla="*/ 2147483647 h 187"/>
                <a:gd name="T60" fmla="*/ 2147483647 w 136"/>
                <a:gd name="T61" fmla="*/ 2147483647 h 187"/>
                <a:gd name="T62" fmla="*/ 2147483647 w 136"/>
                <a:gd name="T63" fmla="*/ 2147483647 h 187"/>
                <a:gd name="T64" fmla="*/ 2147483647 w 136"/>
                <a:gd name="T65" fmla="*/ 2147483647 h 187"/>
                <a:gd name="T66" fmla="*/ 2147483647 w 136"/>
                <a:gd name="T67" fmla="*/ 2147483647 h 187"/>
                <a:gd name="T68" fmla="*/ 2147483647 w 136"/>
                <a:gd name="T69" fmla="*/ 2147483647 h 187"/>
                <a:gd name="T70" fmla="*/ 2147483647 w 136"/>
                <a:gd name="T71" fmla="*/ 2147483647 h 187"/>
                <a:gd name="T72" fmla="*/ 2147483647 w 136"/>
                <a:gd name="T73" fmla="*/ 2147483647 h 187"/>
                <a:gd name="T74" fmla="*/ 2147483647 w 136"/>
                <a:gd name="T75" fmla="*/ 2147483647 h 187"/>
                <a:gd name="T76" fmla="*/ 2147483647 w 136"/>
                <a:gd name="T77" fmla="*/ 2147483647 h 187"/>
                <a:gd name="T78" fmla="*/ 2147483647 w 136"/>
                <a:gd name="T79" fmla="*/ 2147483647 h 187"/>
                <a:gd name="T80" fmla="*/ 2147483647 w 136"/>
                <a:gd name="T81" fmla="*/ 2147483647 h 187"/>
                <a:gd name="T82" fmla="*/ 2147483647 w 136"/>
                <a:gd name="T83" fmla="*/ 2147483647 h 187"/>
                <a:gd name="T84" fmla="*/ 2147483647 w 136"/>
                <a:gd name="T85" fmla="*/ 2147483647 h 187"/>
                <a:gd name="T86" fmla="*/ 2147483647 w 136"/>
                <a:gd name="T87" fmla="*/ 2147483647 h 187"/>
                <a:gd name="T88" fmla="*/ 2147483647 w 136"/>
                <a:gd name="T89" fmla="*/ 2147483647 h 187"/>
                <a:gd name="T90" fmla="*/ 2147483647 w 136"/>
                <a:gd name="T91" fmla="*/ 2147483647 h 187"/>
                <a:gd name="T92" fmla="*/ 2147483647 w 136"/>
                <a:gd name="T93" fmla="*/ 2147483647 h 187"/>
                <a:gd name="T94" fmla="*/ 2147483647 w 136"/>
                <a:gd name="T95" fmla="*/ 2147483647 h 187"/>
                <a:gd name="T96" fmla="*/ 2147483647 w 136"/>
                <a:gd name="T97" fmla="*/ 2147483647 h 187"/>
                <a:gd name="T98" fmla="*/ 2147483647 w 136"/>
                <a:gd name="T99" fmla="*/ 2147483647 h 187"/>
                <a:gd name="T100" fmla="*/ 2147483647 w 136"/>
                <a:gd name="T101" fmla="*/ 2147483647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87"/>
                <a:gd name="T155" fmla="*/ 136 w 136"/>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87">
                  <a:moveTo>
                    <a:pt x="113" y="0"/>
                  </a:moveTo>
                  <a:lnTo>
                    <a:pt x="113" y="3"/>
                  </a:lnTo>
                  <a:lnTo>
                    <a:pt x="108" y="11"/>
                  </a:lnTo>
                  <a:lnTo>
                    <a:pt x="108" y="17"/>
                  </a:lnTo>
                  <a:lnTo>
                    <a:pt x="106" y="25"/>
                  </a:lnTo>
                  <a:lnTo>
                    <a:pt x="106" y="31"/>
                  </a:lnTo>
                  <a:lnTo>
                    <a:pt x="106" y="36"/>
                  </a:lnTo>
                  <a:lnTo>
                    <a:pt x="106" y="42"/>
                  </a:lnTo>
                  <a:lnTo>
                    <a:pt x="106" y="44"/>
                  </a:lnTo>
                  <a:lnTo>
                    <a:pt x="104" y="47"/>
                  </a:lnTo>
                  <a:lnTo>
                    <a:pt x="99" y="55"/>
                  </a:lnTo>
                  <a:lnTo>
                    <a:pt x="94" y="61"/>
                  </a:lnTo>
                  <a:lnTo>
                    <a:pt x="88" y="64"/>
                  </a:lnTo>
                  <a:lnTo>
                    <a:pt x="78" y="72"/>
                  </a:lnTo>
                  <a:lnTo>
                    <a:pt x="76" y="75"/>
                  </a:lnTo>
                  <a:lnTo>
                    <a:pt x="71" y="77"/>
                  </a:lnTo>
                  <a:lnTo>
                    <a:pt x="69" y="83"/>
                  </a:lnTo>
                  <a:lnTo>
                    <a:pt x="69" y="86"/>
                  </a:lnTo>
                  <a:lnTo>
                    <a:pt x="69" y="88"/>
                  </a:lnTo>
                  <a:lnTo>
                    <a:pt x="65" y="96"/>
                  </a:lnTo>
                  <a:lnTo>
                    <a:pt x="62" y="105"/>
                  </a:lnTo>
                  <a:lnTo>
                    <a:pt x="62" y="107"/>
                  </a:lnTo>
                  <a:lnTo>
                    <a:pt x="60" y="110"/>
                  </a:lnTo>
                  <a:lnTo>
                    <a:pt x="60" y="116"/>
                  </a:lnTo>
                  <a:lnTo>
                    <a:pt x="55" y="121"/>
                  </a:lnTo>
                  <a:lnTo>
                    <a:pt x="53" y="124"/>
                  </a:lnTo>
                  <a:lnTo>
                    <a:pt x="49" y="132"/>
                  </a:lnTo>
                  <a:lnTo>
                    <a:pt x="42" y="138"/>
                  </a:lnTo>
                  <a:lnTo>
                    <a:pt x="37" y="140"/>
                  </a:lnTo>
                  <a:lnTo>
                    <a:pt x="28" y="143"/>
                  </a:lnTo>
                  <a:lnTo>
                    <a:pt x="21" y="151"/>
                  </a:lnTo>
                  <a:lnTo>
                    <a:pt x="19" y="151"/>
                  </a:lnTo>
                  <a:lnTo>
                    <a:pt x="14" y="154"/>
                  </a:lnTo>
                  <a:lnTo>
                    <a:pt x="12" y="154"/>
                  </a:lnTo>
                  <a:lnTo>
                    <a:pt x="5" y="160"/>
                  </a:lnTo>
                  <a:lnTo>
                    <a:pt x="0" y="165"/>
                  </a:lnTo>
                  <a:lnTo>
                    <a:pt x="3" y="173"/>
                  </a:lnTo>
                  <a:lnTo>
                    <a:pt x="3" y="184"/>
                  </a:lnTo>
                  <a:lnTo>
                    <a:pt x="5" y="187"/>
                  </a:lnTo>
                  <a:lnTo>
                    <a:pt x="7" y="184"/>
                  </a:lnTo>
                  <a:lnTo>
                    <a:pt x="10" y="182"/>
                  </a:lnTo>
                  <a:lnTo>
                    <a:pt x="14" y="182"/>
                  </a:lnTo>
                  <a:lnTo>
                    <a:pt x="16" y="179"/>
                  </a:lnTo>
                  <a:lnTo>
                    <a:pt x="26" y="179"/>
                  </a:lnTo>
                  <a:lnTo>
                    <a:pt x="35" y="179"/>
                  </a:lnTo>
                  <a:lnTo>
                    <a:pt x="42" y="176"/>
                  </a:lnTo>
                  <a:lnTo>
                    <a:pt x="44" y="165"/>
                  </a:lnTo>
                  <a:lnTo>
                    <a:pt x="51" y="162"/>
                  </a:lnTo>
                  <a:lnTo>
                    <a:pt x="53" y="160"/>
                  </a:lnTo>
                  <a:lnTo>
                    <a:pt x="58" y="157"/>
                  </a:lnTo>
                  <a:lnTo>
                    <a:pt x="62" y="162"/>
                  </a:lnTo>
                  <a:lnTo>
                    <a:pt x="62" y="168"/>
                  </a:lnTo>
                  <a:lnTo>
                    <a:pt x="65" y="173"/>
                  </a:lnTo>
                  <a:lnTo>
                    <a:pt x="67" y="171"/>
                  </a:lnTo>
                  <a:lnTo>
                    <a:pt x="69" y="171"/>
                  </a:lnTo>
                  <a:lnTo>
                    <a:pt x="71" y="168"/>
                  </a:lnTo>
                  <a:lnTo>
                    <a:pt x="78" y="168"/>
                  </a:lnTo>
                  <a:lnTo>
                    <a:pt x="83" y="168"/>
                  </a:lnTo>
                  <a:lnTo>
                    <a:pt x="90" y="162"/>
                  </a:lnTo>
                  <a:lnTo>
                    <a:pt x="94" y="157"/>
                  </a:lnTo>
                  <a:lnTo>
                    <a:pt x="97" y="157"/>
                  </a:lnTo>
                  <a:lnTo>
                    <a:pt x="101" y="157"/>
                  </a:lnTo>
                  <a:lnTo>
                    <a:pt x="101" y="151"/>
                  </a:lnTo>
                  <a:lnTo>
                    <a:pt x="99" y="149"/>
                  </a:lnTo>
                  <a:lnTo>
                    <a:pt x="97" y="143"/>
                  </a:lnTo>
                  <a:lnTo>
                    <a:pt x="97" y="140"/>
                  </a:lnTo>
                  <a:lnTo>
                    <a:pt x="97" y="135"/>
                  </a:lnTo>
                  <a:lnTo>
                    <a:pt x="99" y="132"/>
                  </a:lnTo>
                  <a:lnTo>
                    <a:pt x="99" y="127"/>
                  </a:lnTo>
                  <a:lnTo>
                    <a:pt x="97" y="124"/>
                  </a:lnTo>
                  <a:lnTo>
                    <a:pt x="94" y="121"/>
                  </a:lnTo>
                  <a:lnTo>
                    <a:pt x="99" y="116"/>
                  </a:lnTo>
                  <a:lnTo>
                    <a:pt x="101" y="113"/>
                  </a:lnTo>
                  <a:lnTo>
                    <a:pt x="106" y="110"/>
                  </a:lnTo>
                  <a:lnTo>
                    <a:pt x="110" y="107"/>
                  </a:lnTo>
                  <a:lnTo>
                    <a:pt x="115" y="105"/>
                  </a:lnTo>
                  <a:lnTo>
                    <a:pt x="120" y="102"/>
                  </a:lnTo>
                  <a:lnTo>
                    <a:pt x="122" y="99"/>
                  </a:lnTo>
                  <a:lnTo>
                    <a:pt x="122" y="96"/>
                  </a:lnTo>
                  <a:lnTo>
                    <a:pt x="120" y="91"/>
                  </a:lnTo>
                  <a:lnTo>
                    <a:pt x="120" y="88"/>
                  </a:lnTo>
                  <a:lnTo>
                    <a:pt x="120" y="86"/>
                  </a:lnTo>
                  <a:lnTo>
                    <a:pt x="122" y="83"/>
                  </a:lnTo>
                  <a:lnTo>
                    <a:pt x="124" y="80"/>
                  </a:lnTo>
                  <a:lnTo>
                    <a:pt x="129" y="77"/>
                  </a:lnTo>
                  <a:lnTo>
                    <a:pt x="129" y="75"/>
                  </a:lnTo>
                  <a:lnTo>
                    <a:pt x="124" y="69"/>
                  </a:lnTo>
                  <a:lnTo>
                    <a:pt x="122" y="61"/>
                  </a:lnTo>
                  <a:lnTo>
                    <a:pt x="124" y="53"/>
                  </a:lnTo>
                  <a:lnTo>
                    <a:pt x="124" y="50"/>
                  </a:lnTo>
                  <a:lnTo>
                    <a:pt x="124" y="44"/>
                  </a:lnTo>
                  <a:lnTo>
                    <a:pt x="126" y="36"/>
                  </a:lnTo>
                  <a:lnTo>
                    <a:pt x="131" y="31"/>
                  </a:lnTo>
                  <a:lnTo>
                    <a:pt x="133" y="31"/>
                  </a:lnTo>
                  <a:lnTo>
                    <a:pt x="136" y="28"/>
                  </a:lnTo>
                  <a:lnTo>
                    <a:pt x="136" y="25"/>
                  </a:lnTo>
                  <a:lnTo>
                    <a:pt x="133" y="22"/>
                  </a:lnTo>
                  <a:lnTo>
                    <a:pt x="131" y="20"/>
                  </a:lnTo>
                  <a:lnTo>
                    <a:pt x="126" y="17"/>
                  </a:lnTo>
                  <a:lnTo>
                    <a:pt x="124" y="14"/>
                  </a:lnTo>
                  <a:lnTo>
                    <a:pt x="122" y="11"/>
                  </a:lnTo>
                  <a:lnTo>
                    <a:pt x="117" y="6"/>
                  </a:lnTo>
                  <a:lnTo>
                    <a:pt x="113"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60" name="Freeform 120"/>
            <p:cNvSpPr>
              <a:spLocks noChangeAspect="1"/>
            </p:cNvSpPr>
            <p:nvPr/>
          </p:nvSpPr>
          <p:spPr bwMode="auto">
            <a:xfrm rot="9246">
              <a:off x="-515" y="2966"/>
              <a:ext cx="248" cy="261"/>
            </a:xfrm>
            <a:custGeom>
              <a:avLst/>
              <a:gdLst>
                <a:gd name="T0" fmla="*/ 2147483647 w 136"/>
                <a:gd name="T1" fmla="*/ 1889803863 h 187"/>
                <a:gd name="T2" fmla="*/ 2147483647 w 136"/>
                <a:gd name="T3" fmla="*/ 2147483647 h 187"/>
                <a:gd name="T4" fmla="*/ 2147483647 w 136"/>
                <a:gd name="T5" fmla="*/ 2147483647 h 187"/>
                <a:gd name="T6" fmla="*/ 2147483647 w 136"/>
                <a:gd name="T7" fmla="*/ 2147483647 h 187"/>
                <a:gd name="T8" fmla="*/ 2147483647 w 136"/>
                <a:gd name="T9" fmla="*/ 2147483647 h 187"/>
                <a:gd name="T10" fmla="*/ 2147483647 w 136"/>
                <a:gd name="T11" fmla="*/ 2147483647 h 187"/>
                <a:gd name="T12" fmla="*/ 2147483647 w 136"/>
                <a:gd name="T13" fmla="*/ 2147483647 h 187"/>
                <a:gd name="T14" fmla="*/ 2147483647 w 136"/>
                <a:gd name="T15" fmla="*/ 2147483647 h 187"/>
                <a:gd name="T16" fmla="*/ 2147483647 w 136"/>
                <a:gd name="T17" fmla="*/ 2147483647 h 187"/>
                <a:gd name="T18" fmla="*/ 2147483647 w 136"/>
                <a:gd name="T19" fmla="*/ 2147483647 h 187"/>
                <a:gd name="T20" fmla="*/ 2147483647 w 136"/>
                <a:gd name="T21" fmla="*/ 2147483647 h 187"/>
                <a:gd name="T22" fmla="*/ 2147483647 w 136"/>
                <a:gd name="T23" fmla="*/ 2147483647 h 187"/>
                <a:gd name="T24" fmla="*/ 2147483647 w 136"/>
                <a:gd name="T25" fmla="*/ 2147483647 h 187"/>
                <a:gd name="T26" fmla="*/ 2147483647 w 136"/>
                <a:gd name="T27" fmla="*/ 2147483647 h 187"/>
                <a:gd name="T28" fmla="*/ 2147483647 w 136"/>
                <a:gd name="T29" fmla="*/ 2147483647 h 187"/>
                <a:gd name="T30" fmla="*/ 2147483647 w 136"/>
                <a:gd name="T31" fmla="*/ 2147483647 h 187"/>
                <a:gd name="T32" fmla="*/ 2147483647 w 136"/>
                <a:gd name="T33" fmla="*/ 2147483647 h 187"/>
                <a:gd name="T34" fmla="*/ 0 w 136"/>
                <a:gd name="T35" fmla="*/ 2147483647 h 187"/>
                <a:gd name="T36" fmla="*/ 2147483647 w 136"/>
                <a:gd name="T37" fmla="*/ 2147483647 h 187"/>
                <a:gd name="T38" fmla="*/ 2147483647 w 136"/>
                <a:gd name="T39" fmla="*/ 2147483647 h 187"/>
                <a:gd name="T40" fmla="*/ 2147483647 w 136"/>
                <a:gd name="T41" fmla="*/ 2147483647 h 187"/>
                <a:gd name="T42" fmla="*/ 2147483647 w 136"/>
                <a:gd name="T43" fmla="*/ 2147483647 h 187"/>
                <a:gd name="T44" fmla="*/ 2147483647 w 136"/>
                <a:gd name="T45" fmla="*/ 2147483647 h 187"/>
                <a:gd name="T46" fmla="*/ 2147483647 w 136"/>
                <a:gd name="T47" fmla="*/ 2147483647 h 187"/>
                <a:gd name="T48" fmla="*/ 2147483647 w 136"/>
                <a:gd name="T49" fmla="*/ 2147483647 h 187"/>
                <a:gd name="T50" fmla="*/ 2147483647 w 136"/>
                <a:gd name="T51" fmla="*/ 2147483647 h 187"/>
                <a:gd name="T52" fmla="*/ 2147483647 w 136"/>
                <a:gd name="T53" fmla="*/ 2147483647 h 187"/>
                <a:gd name="T54" fmla="*/ 2147483647 w 136"/>
                <a:gd name="T55" fmla="*/ 2147483647 h 187"/>
                <a:gd name="T56" fmla="*/ 2147483647 w 136"/>
                <a:gd name="T57" fmla="*/ 2147483647 h 187"/>
                <a:gd name="T58" fmla="*/ 2147483647 w 136"/>
                <a:gd name="T59" fmla="*/ 2147483647 h 187"/>
                <a:gd name="T60" fmla="*/ 2147483647 w 136"/>
                <a:gd name="T61" fmla="*/ 2147483647 h 187"/>
                <a:gd name="T62" fmla="*/ 2147483647 w 136"/>
                <a:gd name="T63" fmla="*/ 2147483647 h 187"/>
                <a:gd name="T64" fmla="*/ 2147483647 w 136"/>
                <a:gd name="T65" fmla="*/ 2147483647 h 187"/>
                <a:gd name="T66" fmla="*/ 2147483647 w 136"/>
                <a:gd name="T67" fmla="*/ 2147483647 h 187"/>
                <a:gd name="T68" fmla="*/ 2147483647 w 136"/>
                <a:gd name="T69" fmla="*/ 2147483647 h 187"/>
                <a:gd name="T70" fmla="*/ 2147483647 w 136"/>
                <a:gd name="T71" fmla="*/ 2147483647 h 187"/>
                <a:gd name="T72" fmla="*/ 2147483647 w 136"/>
                <a:gd name="T73" fmla="*/ 2147483647 h 187"/>
                <a:gd name="T74" fmla="*/ 2147483647 w 136"/>
                <a:gd name="T75" fmla="*/ 2147483647 h 187"/>
                <a:gd name="T76" fmla="*/ 2147483647 w 136"/>
                <a:gd name="T77" fmla="*/ 2147483647 h 187"/>
                <a:gd name="T78" fmla="*/ 2147483647 w 136"/>
                <a:gd name="T79" fmla="*/ 2147483647 h 187"/>
                <a:gd name="T80" fmla="*/ 2147483647 w 136"/>
                <a:gd name="T81" fmla="*/ 2147483647 h 187"/>
                <a:gd name="T82" fmla="*/ 2147483647 w 136"/>
                <a:gd name="T83" fmla="*/ 2147483647 h 187"/>
                <a:gd name="T84" fmla="*/ 2147483647 w 136"/>
                <a:gd name="T85" fmla="*/ 2147483647 h 187"/>
                <a:gd name="T86" fmla="*/ 2147483647 w 136"/>
                <a:gd name="T87" fmla="*/ 2147483647 h 187"/>
                <a:gd name="T88" fmla="*/ 2147483647 w 136"/>
                <a:gd name="T89" fmla="*/ 2147483647 h 187"/>
                <a:gd name="T90" fmla="*/ 2147483647 w 136"/>
                <a:gd name="T91" fmla="*/ 2147483647 h 187"/>
                <a:gd name="T92" fmla="*/ 2147483647 w 136"/>
                <a:gd name="T93" fmla="*/ 2147483647 h 187"/>
                <a:gd name="T94" fmla="*/ 2147483647 w 136"/>
                <a:gd name="T95" fmla="*/ 2147483647 h 187"/>
                <a:gd name="T96" fmla="*/ 2147483647 w 136"/>
                <a:gd name="T97" fmla="*/ 2147483647 h 187"/>
                <a:gd name="T98" fmla="*/ 2147483647 w 136"/>
                <a:gd name="T99" fmla="*/ 2147483647 h 187"/>
                <a:gd name="T100" fmla="*/ 2147483647 w 136"/>
                <a:gd name="T101" fmla="*/ 2147483647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87"/>
                <a:gd name="T155" fmla="*/ 136 w 136"/>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87">
                  <a:moveTo>
                    <a:pt x="113" y="0"/>
                  </a:moveTo>
                  <a:lnTo>
                    <a:pt x="113" y="3"/>
                  </a:lnTo>
                  <a:lnTo>
                    <a:pt x="108" y="11"/>
                  </a:lnTo>
                  <a:lnTo>
                    <a:pt x="108" y="17"/>
                  </a:lnTo>
                  <a:lnTo>
                    <a:pt x="106" y="25"/>
                  </a:lnTo>
                  <a:lnTo>
                    <a:pt x="106" y="31"/>
                  </a:lnTo>
                  <a:lnTo>
                    <a:pt x="106" y="36"/>
                  </a:lnTo>
                  <a:lnTo>
                    <a:pt x="106" y="42"/>
                  </a:lnTo>
                  <a:lnTo>
                    <a:pt x="106" y="44"/>
                  </a:lnTo>
                  <a:lnTo>
                    <a:pt x="104" y="47"/>
                  </a:lnTo>
                  <a:lnTo>
                    <a:pt x="99" y="55"/>
                  </a:lnTo>
                  <a:lnTo>
                    <a:pt x="94" y="61"/>
                  </a:lnTo>
                  <a:lnTo>
                    <a:pt x="88" y="64"/>
                  </a:lnTo>
                  <a:lnTo>
                    <a:pt x="78" y="72"/>
                  </a:lnTo>
                  <a:lnTo>
                    <a:pt x="76" y="75"/>
                  </a:lnTo>
                  <a:lnTo>
                    <a:pt x="71" y="77"/>
                  </a:lnTo>
                  <a:lnTo>
                    <a:pt x="69" y="83"/>
                  </a:lnTo>
                  <a:lnTo>
                    <a:pt x="69" y="86"/>
                  </a:lnTo>
                  <a:lnTo>
                    <a:pt x="69" y="88"/>
                  </a:lnTo>
                  <a:lnTo>
                    <a:pt x="65" y="96"/>
                  </a:lnTo>
                  <a:lnTo>
                    <a:pt x="62" y="105"/>
                  </a:lnTo>
                  <a:lnTo>
                    <a:pt x="62" y="107"/>
                  </a:lnTo>
                  <a:lnTo>
                    <a:pt x="60" y="110"/>
                  </a:lnTo>
                  <a:lnTo>
                    <a:pt x="60" y="116"/>
                  </a:lnTo>
                  <a:lnTo>
                    <a:pt x="55" y="121"/>
                  </a:lnTo>
                  <a:lnTo>
                    <a:pt x="53" y="124"/>
                  </a:lnTo>
                  <a:lnTo>
                    <a:pt x="49" y="132"/>
                  </a:lnTo>
                  <a:lnTo>
                    <a:pt x="42" y="138"/>
                  </a:lnTo>
                  <a:lnTo>
                    <a:pt x="37" y="140"/>
                  </a:lnTo>
                  <a:lnTo>
                    <a:pt x="28" y="143"/>
                  </a:lnTo>
                  <a:lnTo>
                    <a:pt x="21" y="151"/>
                  </a:lnTo>
                  <a:lnTo>
                    <a:pt x="19" y="151"/>
                  </a:lnTo>
                  <a:lnTo>
                    <a:pt x="14" y="154"/>
                  </a:lnTo>
                  <a:lnTo>
                    <a:pt x="12" y="154"/>
                  </a:lnTo>
                  <a:lnTo>
                    <a:pt x="5" y="160"/>
                  </a:lnTo>
                  <a:lnTo>
                    <a:pt x="0" y="165"/>
                  </a:lnTo>
                  <a:lnTo>
                    <a:pt x="3" y="173"/>
                  </a:lnTo>
                  <a:lnTo>
                    <a:pt x="3" y="184"/>
                  </a:lnTo>
                  <a:lnTo>
                    <a:pt x="5" y="187"/>
                  </a:lnTo>
                  <a:lnTo>
                    <a:pt x="7" y="184"/>
                  </a:lnTo>
                  <a:lnTo>
                    <a:pt x="10" y="182"/>
                  </a:lnTo>
                  <a:lnTo>
                    <a:pt x="14" y="182"/>
                  </a:lnTo>
                  <a:lnTo>
                    <a:pt x="16" y="179"/>
                  </a:lnTo>
                  <a:lnTo>
                    <a:pt x="26" y="179"/>
                  </a:lnTo>
                  <a:lnTo>
                    <a:pt x="35" y="179"/>
                  </a:lnTo>
                  <a:lnTo>
                    <a:pt x="42" y="176"/>
                  </a:lnTo>
                  <a:lnTo>
                    <a:pt x="44" y="165"/>
                  </a:lnTo>
                  <a:lnTo>
                    <a:pt x="51" y="162"/>
                  </a:lnTo>
                  <a:lnTo>
                    <a:pt x="53" y="160"/>
                  </a:lnTo>
                  <a:lnTo>
                    <a:pt x="58" y="157"/>
                  </a:lnTo>
                  <a:lnTo>
                    <a:pt x="62" y="162"/>
                  </a:lnTo>
                  <a:lnTo>
                    <a:pt x="62" y="168"/>
                  </a:lnTo>
                  <a:lnTo>
                    <a:pt x="65" y="173"/>
                  </a:lnTo>
                  <a:lnTo>
                    <a:pt x="67" y="171"/>
                  </a:lnTo>
                  <a:lnTo>
                    <a:pt x="69" y="171"/>
                  </a:lnTo>
                  <a:lnTo>
                    <a:pt x="71" y="168"/>
                  </a:lnTo>
                  <a:lnTo>
                    <a:pt x="78" y="168"/>
                  </a:lnTo>
                  <a:lnTo>
                    <a:pt x="83" y="168"/>
                  </a:lnTo>
                  <a:lnTo>
                    <a:pt x="90" y="162"/>
                  </a:lnTo>
                  <a:lnTo>
                    <a:pt x="94" y="157"/>
                  </a:lnTo>
                  <a:lnTo>
                    <a:pt x="97" y="157"/>
                  </a:lnTo>
                  <a:lnTo>
                    <a:pt x="101" y="157"/>
                  </a:lnTo>
                  <a:lnTo>
                    <a:pt x="101" y="151"/>
                  </a:lnTo>
                  <a:lnTo>
                    <a:pt x="99" y="149"/>
                  </a:lnTo>
                  <a:lnTo>
                    <a:pt x="97" y="143"/>
                  </a:lnTo>
                  <a:lnTo>
                    <a:pt x="97" y="140"/>
                  </a:lnTo>
                  <a:lnTo>
                    <a:pt x="97" y="135"/>
                  </a:lnTo>
                  <a:lnTo>
                    <a:pt x="99" y="132"/>
                  </a:lnTo>
                  <a:lnTo>
                    <a:pt x="99" y="127"/>
                  </a:lnTo>
                  <a:lnTo>
                    <a:pt x="97" y="124"/>
                  </a:lnTo>
                  <a:lnTo>
                    <a:pt x="94" y="121"/>
                  </a:lnTo>
                  <a:lnTo>
                    <a:pt x="99" y="116"/>
                  </a:lnTo>
                  <a:lnTo>
                    <a:pt x="101" y="113"/>
                  </a:lnTo>
                  <a:lnTo>
                    <a:pt x="106" y="110"/>
                  </a:lnTo>
                  <a:lnTo>
                    <a:pt x="110" y="107"/>
                  </a:lnTo>
                  <a:lnTo>
                    <a:pt x="115" y="105"/>
                  </a:lnTo>
                  <a:lnTo>
                    <a:pt x="120" y="102"/>
                  </a:lnTo>
                  <a:lnTo>
                    <a:pt x="122" y="99"/>
                  </a:lnTo>
                  <a:lnTo>
                    <a:pt x="122" y="96"/>
                  </a:lnTo>
                  <a:lnTo>
                    <a:pt x="120" y="91"/>
                  </a:lnTo>
                  <a:lnTo>
                    <a:pt x="120" y="88"/>
                  </a:lnTo>
                  <a:lnTo>
                    <a:pt x="120" y="86"/>
                  </a:lnTo>
                  <a:lnTo>
                    <a:pt x="122" y="83"/>
                  </a:lnTo>
                  <a:lnTo>
                    <a:pt x="124" y="80"/>
                  </a:lnTo>
                  <a:lnTo>
                    <a:pt x="129" y="77"/>
                  </a:lnTo>
                  <a:lnTo>
                    <a:pt x="129" y="75"/>
                  </a:lnTo>
                  <a:lnTo>
                    <a:pt x="124" y="69"/>
                  </a:lnTo>
                  <a:lnTo>
                    <a:pt x="122" y="61"/>
                  </a:lnTo>
                  <a:lnTo>
                    <a:pt x="124" y="53"/>
                  </a:lnTo>
                  <a:lnTo>
                    <a:pt x="124" y="50"/>
                  </a:lnTo>
                  <a:lnTo>
                    <a:pt x="124" y="44"/>
                  </a:lnTo>
                  <a:lnTo>
                    <a:pt x="126" y="36"/>
                  </a:lnTo>
                  <a:lnTo>
                    <a:pt x="131" y="31"/>
                  </a:lnTo>
                  <a:lnTo>
                    <a:pt x="133" y="31"/>
                  </a:lnTo>
                  <a:lnTo>
                    <a:pt x="136" y="28"/>
                  </a:lnTo>
                  <a:lnTo>
                    <a:pt x="136" y="25"/>
                  </a:lnTo>
                  <a:lnTo>
                    <a:pt x="133" y="22"/>
                  </a:lnTo>
                  <a:lnTo>
                    <a:pt x="131" y="20"/>
                  </a:lnTo>
                  <a:lnTo>
                    <a:pt x="126" y="17"/>
                  </a:lnTo>
                  <a:lnTo>
                    <a:pt x="124" y="14"/>
                  </a:lnTo>
                  <a:lnTo>
                    <a:pt x="122" y="11"/>
                  </a:lnTo>
                  <a:lnTo>
                    <a:pt x="117" y="6"/>
                  </a:lnTo>
                  <a:lnTo>
                    <a:pt x="113"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61" name="Freeform 121"/>
            <p:cNvSpPr>
              <a:spLocks noChangeAspect="1"/>
            </p:cNvSpPr>
            <p:nvPr/>
          </p:nvSpPr>
          <p:spPr bwMode="auto">
            <a:xfrm rot="9246">
              <a:off x="-776" y="3295"/>
              <a:ext cx="168" cy="136"/>
            </a:xfrm>
            <a:custGeom>
              <a:avLst/>
              <a:gdLst>
                <a:gd name="T0" fmla="*/ 2147483647 w 92"/>
                <a:gd name="T1" fmla="*/ 2147483647 h 98"/>
                <a:gd name="T2" fmla="*/ 2147483647 w 92"/>
                <a:gd name="T3" fmla="*/ 2147483647 h 98"/>
                <a:gd name="T4" fmla="*/ 2147483647 w 92"/>
                <a:gd name="T5" fmla="*/ 2147483647 h 98"/>
                <a:gd name="T6" fmla="*/ 2147483647 w 92"/>
                <a:gd name="T7" fmla="*/ 2147483647 h 98"/>
                <a:gd name="T8" fmla="*/ 2147483647 w 92"/>
                <a:gd name="T9" fmla="*/ 2147483647 h 98"/>
                <a:gd name="T10" fmla="*/ 2147483647 w 92"/>
                <a:gd name="T11" fmla="*/ 2147483647 h 98"/>
                <a:gd name="T12" fmla="*/ 2147483647 w 92"/>
                <a:gd name="T13" fmla="*/ 2147483647 h 98"/>
                <a:gd name="T14" fmla="*/ 2147483647 w 92"/>
                <a:gd name="T15" fmla="*/ 2147483647 h 98"/>
                <a:gd name="T16" fmla="*/ 2147483647 w 92"/>
                <a:gd name="T17" fmla="*/ 2147483647 h 98"/>
                <a:gd name="T18" fmla="*/ 2147483647 w 92"/>
                <a:gd name="T19" fmla="*/ 2147483647 h 98"/>
                <a:gd name="T20" fmla="*/ 2147483647 w 92"/>
                <a:gd name="T21" fmla="*/ 2147483647 h 98"/>
                <a:gd name="T22" fmla="*/ 2147483647 w 92"/>
                <a:gd name="T23" fmla="*/ 2147483647 h 98"/>
                <a:gd name="T24" fmla="*/ 2147483647 w 92"/>
                <a:gd name="T25" fmla="*/ 2147483647 h 98"/>
                <a:gd name="T26" fmla="*/ 2147483647 w 92"/>
                <a:gd name="T27" fmla="*/ 2147483647 h 98"/>
                <a:gd name="T28" fmla="*/ 2147483647 w 92"/>
                <a:gd name="T29" fmla="*/ 2147483647 h 98"/>
                <a:gd name="T30" fmla="*/ 2147483647 w 92"/>
                <a:gd name="T31" fmla="*/ 2147483647 h 98"/>
                <a:gd name="T32" fmla="*/ 2147483647 w 92"/>
                <a:gd name="T33" fmla="*/ 2147483647 h 98"/>
                <a:gd name="T34" fmla="*/ 2147483647 w 92"/>
                <a:gd name="T35" fmla="*/ 2147483647 h 98"/>
                <a:gd name="T36" fmla="*/ 2147483647 w 92"/>
                <a:gd name="T37" fmla="*/ 2147483647 h 98"/>
                <a:gd name="T38" fmla="*/ 2147483647 w 92"/>
                <a:gd name="T39" fmla="*/ 2147483647 h 98"/>
                <a:gd name="T40" fmla="*/ 2147483647 w 92"/>
                <a:gd name="T41" fmla="*/ 2147483647 h 98"/>
                <a:gd name="T42" fmla="*/ 2147483647 w 92"/>
                <a:gd name="T43" fmla="*/ 2147483647 h 98"/>
                <a:gd name="T44" fmla="*/ 2147483647 w 92"/>
                <a:gd name="T45" fmla="*/ 2147483647 h 98"/>
                <a:gd name="T46" fmla="*/ 2147483647 w 92"/>
                <a:gd name="T47" fmla="*/ 2147483647 h 98"/>
                <a:gd name="T48" fmla="*/ 2147483647 w 92"/>
                <a:gd name="T49" fmla="*/ 2147483647 h 98"/>
                <a:gd name="T50" fmla="*/ 2147483647 w 92"/>
                <a:gd name="T51" fmla="*/ 2147483647 h 98"/>
                <a:gd name="T52" fmla="*/ 0 w 92"/>
                <a:gd name="T53" fmla="*/ 2147483647 h 98"/>
                <a:gd name="T54" fmla="*/ 2147483647 w 92"/>
                <a:gd name="T55" fmla="*/ 2147483647 h 98"/>
                <a:gd name="T56" fmla="*/ 2147483647 w 92"/>
                <a:gd name="T57" fmla="*/ 2147483647 h 98"/>
                <a:gd name="T58" fmla="*/ 2147483647 w 92"/>
                <a:gd name="T59" fmla="*/ 2147483647 h 98"/>
                <a:gd name="T60" fmla="*/ 2147483647 w 92"/>
                <a:gd name="T61" fmla="*/ 2147483647 h 98"/>
                <a:gd name="T62" fmla="*/ 2147483647 w 92"/>
                <a:gd name="T63" fmla="*/ 2147483647 h 98"/>
                <a:gd name="T64" fmla="*/ 2147483647 w 92"/>
                <a:gd name="T65" fmla="*/ 2147483647 h 98"/>
                <a:gd name="T66" fmla="*/ 2147483647 w 92"/>
                <a:gd name="T67" fmla="*/ 2147483647 h 98"/>
                <a:gd name="T68" fmla="*/ 2147483647 w 92"/>
                <a:gd name="T69" fmla="*/ 2147483647 h 98"/>
                <a:gd name="T70" fmla="*/ 2147483647 w 92"/>
                <a:gd name="T71" fmla="*/ 2147483647 h 98"/>
                <a:gd name="T72" fmla="*/ 2147483647 w 92"/>
                <a:gd name="T73" fmla="*/ 2147483647 h 98"/>
                <a:gd name="T74" fmla="*/ 2147483647 w 92"/>
                <a:gd name="T75" fmla="*/ 2147483647 h 98"/>
                <a:gd name="T76" fmla="*/ 2147483647 w 92"/>
                <a:gd name="T77" fmla="*/ 2147483647 h 98"/>
                <a:gd name="T78" fmla="*/ 2147483647 w 92"/>
                <a:gd name="T79" fmla="*/ 2147483647 h 98"/>
                <a:gd name="T80" fmla="*/ 2147483647 w 92"/>
                <a:gd name="T81" fmla="*/ 2147483647 h 98"/>
                <a:gd name="T82" fmla="*/ 2147483647 w 92"/>
                <a:gd name="T83" fmla="*/ 2147483647 h 98"/>
                <a:gd name="T84" fmla="*/ 2147483647 w 92"/>
                <a:gd name="T85" fmla="*/ 0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98"/>
                <a:gd name="T131" fmla="*/ 92 w 92"/>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98">
                  <a:moveTo>
                    <a:pt x="53" y="0"/>
                  </a:moveTo>
                  <a:lnTo>
                    <a:pt x="53" y="5"/>
                  </a:lnTo>
                  <a:lnTo>
                    <a:pt x="55" y="8"/>
                  </a:lnTo>
                  <a:lnTo>
                    <a:pt x="60" y="13"/>
                  </a:lnTo>
                  <a:lnTo>
                    <a:pt x="64" y="13"/>
                  </a:lnTo>
                  <a:lnTo>
                    <a:pt x="67" y="13"/>
                  </a:lnTo>
                  <a:lnTo>
                    <a:pt x="69" y="16"/>
                  </a:lnTo>
                  <a:lnTo>
                    <a:pt x="71" y="16"/>
                  </a:lnTo>
                  <a:lnTo>
                    <a:pt x="76" y="13"/>
                  </a:lnTo>
                  <a:lnTo>
                    <a:pt x="80" y="16"/>
                  </a:lnTo>
                  <a:lnTo>
                    <a:pt x="83" y="19"/>
                  </a:lnTo>
                  <a:lnTo>
                    <a:pt x="85" y="19"/>
                  </a:lnTo>
                  <a:lnTo>
                    <a:pt x="87" y="21"/>
                  </a:lnTo>
                  <a:lnTo>
                    <a:pt x="87" y="24"/>
                  </a:lnTo>
                  <a:lnTo>
                    <a:pt x="89" y="27"/>
                  </a:lnTo>
                  <a:lnTo>
                    <a:pt x="87" y="30"/>
                  </a:lnTo>
                  <a:lnTo>
                    <a:pt x="89" y="35"/>
                  </a:lnTo>
                  <a:lnTo>
                    <a:pt x="92" y="38"/>
                  </a:lnTo>
                  <a:lnTo>
                    <a:pt x="92" y="43"/>
                  </a:lnTo>
                  <a:lnTo>
                    <a:pt x="89" y="46"/>
                  </a:lnTo>
                  <a:lnTo>
                    <a:pt x="87" y="49"/>
                  </a:lnTo>
                  <a:lnTo>
                    <a:pt x="83" y="52"/>
                  </a:lnTo>
                  <a:lnTo>
                    <a:pt x="78" y="52"/>
                  </a:lnTo>
                  <a:lnTo>
                    <a:pt x="69" y="52"/>
                  </a:lnTo>
                  <a:lnTo>
                    <a:pt x="64" y="52"/>
                  </a:lnTo>
                  <a:lnTo>
                    <a:pt x="60" y="54"/>
                  </a:lnTo>
                  <a:lnTo>
                    <a:pt x="57" y="57"/>
                  </a:lnTo>
                  <a:lnTo>
                    <a:pt x="57" y="60"/>
                  </a:lnTo>
                  <a:lnTo>
                    <a:pt x="57" y="63"/>
                  </a:lnTo>
                  <a:lnTo>
                    <a:pt x="55" y="63"/>
                  </a:lnTo>
                  <a:lnTo>
                    <a:pt x="53" y="60"/>
                  </a:lnTo>
                  <a:lnTo>
                    <a:pt x="50" y="60"/>
                  </a:lnTo>
                  <a:lnTo>
                    <a:pt x="48" y="60"/>
                  </a:lnTo>
                  <a:lnTo>
                    <a:pt x="48" y="63"/>
                  </a:lnTo>
                  <a:lnTo>
                    <a:pt x="48" y="65"/>
                  </a:lnTo>
                  <a:lnTo>
                    <a:pt x="48" y="68"/>
                  </a:lnTo>
                  <a:lnTo>
                    <a:pt x="44" y="74"/>
                  </a:lnTo>
                  <a:lnTo>
                    <a:pt x="39" y="79"/>
                  </a:lnTo>
                  <a:lnTo>
                    <a:pt x="37" y="82"/>
                  </a:lnTo>
                  <a:lnTo>
                    <a:pt x="34" y="82"/>
                  </a:lnTo>
                  <a:lnTo>
                    <a:pt x="32" y="85"/>
                  </a:lnTo>
                  <a:lnTo>
                    <a:pt x="32" y="87"/>
                  </a:lnTo>
                  <a:lnTo>
                    <a:pt x="30" y="90"/>
                  </a:lnTo>
                  <a:lnTo>
                    <a:pt x="28" y="93"/>
                  </a:lnTo>
                  <a:lnTo>
                    <a:pt x="25" y="93"/>
                  </a:lnTo>
                  <a:lnTo>
                    <a:pt x="21" y="96"/>
                  </a:lnTo>
                  <a:lnTo>
                    <a:pt x="21" y="98"/>
                  </a:lnTo>
                  <a:lnTo>
                    <a:pt x="14" y="96"/>
                  </a:lnTo>
                  <a:lnTo>
                    <a:pt x="5" y="93"/>
                  </a:lnTo>
                  <a:lnTo>
                    <a:pt x="5" y="90"/>
                  </a:lnTo>
                  <a:lnTo>
                    <a:pt x="2" y="87"/>
                  </a:lnTo>
                  <a:lnTo>
                    <a:pt x="2" y="85"/>
                  </a:lnTo>
                  <a:lnTo>
                    <a:pt x="2" y="82"/>
                  </a:lnTo>
                  <a:lnTo>
                    <a:pt x="0" y="79"/>
                  </a:lnTo>
                  <a:lnTo>
                    <a:pt x="0" y="76"/>
                  </a:lnTo>
                  <a:lnTo>
                    <a:pt x="2" y="76"/>
                  </a:lnTo>
                  <a:lnTo>
                    <a:pt x="5" y="76"/>
                  </a:lnTo>
                  <a:lnTo>
                    <a:pt x="7" y="76"/>
                  </a:lnTo>
                  <a:lnTo>
                    <a:pt x="14" y="76"/>
                  </a:lnTo>
                  <a:lnTo>
                    <a:pt x="18" y="79"/>
                  </a:lnTo>
                  <a:lnTo>
                    <a:pt x="21" y="76"/>
                  </a:lnTo>
                  <a:lnTo>
                    <a:pt x="23" y="76"/>
                  </a:lnTo>
                  <a:lnTo>
                    <a:pt x="25" y="74"/>
                  </a:lnTo>
                  <a:lnTo>
                    <a:pt x="28" y="71"/>
                  </a:lnTo>
                  <a:lnTo>
                    <a:pt x="32" y="68"/>
                  </a:lnTo>
                  <a:lnTo>
                    <a:pt x="34" y="65"/>
                  </a:lnTo>
                  <a:lnTo>
                    <a:pt x="32" y="65"/>
                  </a:lnTo>
                  <a:lnTo>
                    <a:pt x="32" y="60"/>
                  </a:lnTo>
                  <a:lnTo>
                    <a:pt x="30" y="57"/>
                  </a:lnTo>
                  <a:lnTo>
                    <a:pt x="32" y="54"/>
                  </a:lnTo>
                  <a:lnTo>
                    <a:pt x="34" y="54"/>
                  </a:lnTo>
                  <a:lnTo>
                    <a:pt x="37" y="60"/>
                  </a:lnTo>
                  <a:lnTo>
                    <a:pt x="39" y="57"/>
                  </a:lnTo>
                  <a:lnTo>
                    <a:pt x="41" y="54"/>
                  </a:lnTo>
                  <a:lnTo>
                    <a:pt x="39" y="52"/>
                  </a:lnTo>
                  <a:lnTo>
                    <a:pt x="39" y="49"/>
                  </a:lnTo>
                  <a:lnTo>
                    <a:pt x="39" y="46"/>
                  </a:lnTo>
                  <a:lnTo>
                    <a:pt x="37" y="43"/>
                  </a:lnTo>
                  <a:lnTo>
                    <a:pt x="37" y="38"/>
                  </a:lnTo>
                  <a:lnTo>
                    <a:pt x="34" y="35"/>
                  </a:lnTo>
                  <a:lnTo>
                    <a:pt x="34" y="27"/>
                  </a:lnTo>
                  <a:lnTo>
                    <a:pt x="41" y="21"/>
                  </a:lnTo>
                  <a:lnTo>
                    <a:pt x="44" y="13"/>
                  </a:lnTo>
                  <a:lnTo>
                    <a:pt x="48" y="5"/>
                  </a:lnTo>
                  <a:lnTo>
                    <a:pt x="53" y="2"/>
                  </a:lnTo>
                  <a:lnTo>
                    <a:pt x="53"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62" name="Freeform 122"/>
            <p:cNvSpPr>
              <a:spLocks noChangeAspect="1"/>
            </p:cNvSpPr>
            <p:nvPr/>
          </p:nvSpPr>
          <p:spPr bwMode="auto">
            <a:xfrm rot="9246">
              <a:off x="-776" y="3295"/>
              <a:ext cx="168" cy="136"/>
            </a:xfrm>
            <a:custGeom>
              <a:avLst/>
              <a:gdLst>
                <a:gd name="T0" fmla="*/ 2147483647 w 92"/>
                <a:gd name="T1" fmla="*/ 2147483647 h 98"/>
                <a:gd name="T2" fmla="*/ 2147483647 w 92"/>
                <a:gd name="T3" fmla="*/ 2147483647 h 98"/>
                <a:gd name="T4" fmla="*/ 2147483647 w 92"/>
                <a:gd name="T5" fmla="*/ 2147483647 h 98"/>
                <a:gd name="T6" fmla="*/ 2147483647 w 92"/>
                <a:gd name="T7" fmla="*/ 2147483647 h 98"/>
                <a:gd name="T8" fmla="*/ 2147483647 w 92"/>
                <a:gd name="T9" fmla="*/ 2147483647 h 98"/>
                <a:gd name="T10" fmla="*/ 2147483647 w 92"/>
                <a:gd name="T11" fmla="*/ 2147483647 h 98"/>
                <a:gd name="T12" fmla="*/ 2147483647 w 92"/>
                <a:gd name="T13" fmla="*/ 2147483647 h 98"/>
                <a:gd name="T14" fmla="*/ 2147483647 w 92"/>
                <a:gd name="T15" fmla="*/ 2147483647 h 98"/>
                <a:gd name="T16" fmla="*/ 2147483647 w 92"/>
                <a:gd name="T17" fmla="*/ 2147483647 h 98"/>
                <a:gd name="T18" fmla="*/ 2147483647 w 92"/>
                <a:gd name="T19" fmla="*/ 2147483647 h 98"/>
                <a:gd name="T20" fmla="*/ 2147483647 w 92"/>
                <a:gd name="T21" fmla="*/ 2147483647 h 98"/>
                <a:gd name="T22" fmla="*/ 2147483647 w 92"/>
                <a:gd name="T23" fmla="*/ 2147483647 h 98"/>
                <a:gd name="T24" fmla="*/ 2147483647 w 92"/>
                <a:gd name="T25" fmla="*/ 2147483647 h 98"/>
                <a:gd name="T26" fmla="*/ 2147483647 w 92"/>
                <a:gd name="T27" fmla="*/ 2147483647 h 98"/>
                <a:gd name="T28" fmla="*/ 2147483647 w 92"/>
                <a:gd name="T29" fmla="*/ 2147483647 h 98"/>
                <a:gd name="T30" fmla="*/ 2147483647 w 92"/>
                <a:gd name="T31" fmla="*/ 2147483647 h 98"/>
                <a:gd name="T32" fmla="*/ 2147483647 w 92"/>
                <a:gd name="T33" fmla="*/ 2147483647 h 98"/>
                <a:gd name="T34" fmla="*/ 2147483647 w 92"/>
                <a:gd name="T35" fmla="*/ 2147483647 h 98"/>
                <a:gd name="T36" fmla="*/ 2147483647 w 92"/>
                <a:gd name="T37" fmla="*/ 2147483647 h 98"/>
                <a:gd name="T38" fmla="*/ 2147483647 w 92"/>
                <a:gd name="T39" fmla="*/ 2147483647 h 98"/>
                <a:gd name="T40" fmla="*/ 2147483647 w 92"/>
                <a:gd name="T41" fmla="*/ 2147483647 h 98"/>
                <a:gd name="T42" fmla="*/ 2147483647 w 92"/>
                <a:gd name="T43" fmla="*/ 2147483647 h 98"/>
                <a:gd name="T44" fmla="*/ 2147483647 w 92"/>
                <a:gd name="T45" fmla="*/ 2147483647 h 98"/>
                <a:gd name="T46" fmla="*/ 2147483647 w 92"/>
                <a:gd name="T47" fmla="*/ 2147483647 h 98"/>
                <a:gd name="T48" fmla="*/ 2147483647 w 92"/>
                <a:gd name="T49" fmla="*/ 2147483647 h 98"/>
                <a:gd name="T50" fmla="*/ 2147483647 w 92"/>
                <a:gd name="T51" fmla="*/ 2147483647 h 98"/>
                <a:gd name="T52" fmla="*/ 0 w 92"/>
                <a:gd name="T53" fmla="*/ 2147483647 h 98"/>
                <a:gd name="T54" fmla="*/ 2147483647 w 92"/>
                <a:gd name="T55" fmla="*/ 2147483647 h 98"/>
                <a:gd name="T56" fmla="*/ 2147483647 w 92"/>
                <a:gd name="T57" fmla="*/ 2147483647 h 98"/>
                <a:gd name="T58" fmla="*/ 2147483647 w 92"/>
                <a:gd name="T59" fmla="*/ 2147483647 h 98"/>
                <a:gd name="T60" fmla="*/ 2147483647 w 92"/>
                <a:gd name="T61" fmla="*/ 2147483647 h 98"/>
                <a:gd name="T62" fmla="*/ 2147483647 w 92"/>
                <a:gd name="T63" fmla="*/ 2147483647 h 98"/>
                <a:gd name="T64" fmla="*/ 2147483647 w 92"/>
                <a:gd name="T65" fmla="*/ 2147483647 h 98"/>
                <a:gd name="T66" fmla="*/ 2147483647 w 92"/>
                <a:gd name="T67" fmla="*/ 2147483647 h 98"/>
                <a:gd name="T68" fmla="*/ 2147483647 w 92"/>
                <a:gd name="T69" fmla="*/ 2147483647 h 98"/>
                <a:gd name="T70" fmla="*/ 2147483647 w 92"/>
                <a:gd name="T71" fmla="*/ 2147483647 h 98"/>
                <a:gd name="T72" fmla="*/ 2147483647 w 92"/>
                <a:gd name="T73" fmla="*/ 2147483647 h 98"/>
                <a:gd name="T74" fmla="*/ 2147483647 w 92"/>
                <a:gd name="T75" fmla="*/ 2147483647 h 98"/>
                <a:gd name="T76" fmla="*/ 2147483647 w 92"/>
                <a:gd name="T77" fmla="*/ 2147483647 h 98"/>
                <a:gd name="T78" fmla="*/ 2147483647 w 92"/>
                <a:gd name="T79" fmla="*/ 2147483647 h 98"/>
                <a:gd name="T80" fmla="*/ 2147483647 w 92"/>
                <a:gd name="T81" fmla="*/ 2147483647 h 98"/>
                <a:gd name="T82" fmla="*/ 2147483647 w 92"/>
                <a:gd name="T83" fmla="*/ 2147483647 h 98"/>
                <a:gd name="T84" fmla="*/ 2147483647 w 92"/>
                <a:gd name="T85" fmla="*/ 0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98"/>
                <a:gd name="T131" fmla="*/ 92 w 92"/>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98">
                  <a:moveTo>
                    <a:pt x="53" y="0"/>
                  </a:moveTo>
                  <a:lnTo>
                    <a:pt x="53" y="5"/>
                  </a:lnTo>
                  <a:lnTo>
                    <a:pt x="55" y="8"/>
                  </a:lnTo>
                  <a:lnTo>
                    <a:pt x="60" y="13"/>
                  </a:lnTo>
                  <a:lnTo>
                    <a:pt x="64" y="13"/>
                  </a:lnTo>
                  <a:lnTo>
                    <a:pt x="67" y="13"/>
                  </a:lnTo>
                  <a:lnTo>
                    <a:pt x="69" y="16"/>
                  </a:lnTo>
                  <a:lnTo>
                    <a:pt x="71" y="16"/>
                  </a:lnTo>
                  <a:lnTo>
                    <a:pt x="76" y="13"/>
                  </a:lnTo>
                  <a:lnTo>
                    <a:pt x="80" y="16"/>
                  </a:lnTo>
                  <a:lnTo>
                    <a:pt x="83" y="19"/>
                  </a:lnTo>
                  <a:lnTo>
                    <a:pt x="85" y="19"/>
                  </a:lnTo>
                  <a:lnTo>
                    <a:pt x="87" y="21"/>
                  </a:lnTo>
                  <a:lnTo>
                    <a:pt x="87" y="24"/>
                  </a:lnTo>
                  <a:lnTo>
                    <a:pt x="89" y="27"/>
                  </a:lnTo>
                  <a:lnTo>
                    <a:pt x="87" y="30"/>
                  </a:lnTo>
                  <a:lnTo>
                    <a:pt x="89" y="35"/>
                  </a:lnTo>
                  <a:lnTo>
                    <a:pt x="92" y="38"/>
                  </a:lnTo>
                  <a:lnTo>
                    <a:pt x="92" y="43"/>
                  </a:lnTo>
                  <a:lnTo>
                    <a:pt x="89" y="46"/>
                  </a:lnTo>
                  <a:lnTo>
                    <a:pt x="87" y="49"/>
                  </a:lnTo>
                  <a:lnTo>
                    <a:pt x="83" y="52"/>
                  </a:lnTo>
                  <a:lnTo>
                    <a:pt x="78" y="52"/>
                  </a:lnTo>
                  <a:lnTo>
                    <a:pt x="69" y="52"/>
                  </a:lnTo>
                  <a:lnTo>
                    <a:pt x="64" y="52"/>
                  </a:lnTo>
                  <a:lnTo>
                    <a:pt x="60" y="54"/>
                  </a:lnTo>
                  <a:lnTo>
                    <a:pt x="57" y="57"/>
                  </a:lnTo>
                  <a:lnTo>
                    <a:pt x="57" y="60"/>
                  </a:lnTo>
                  <a:lnTo>
                    <a:pt x="57" y="63"/>
                  </a:lnTo>
                  <a:lnTo>
                    <a:pt x="55" y="63"/>
                  </a:lnTo>
                  <a:lnTo>
                    <a:pt x="53" y="60"/>
                  </a:lnTo>
                  <a:lnTo>
                    <a:pt x="50" y="60"/>
                  </a:lnTo>
                  <a:lnTo>
                    <a:pt x="48" y="60"/>
                  </a:lnTo>
                  <a:lnTo>
                    <a:pt x="48" y="63"/>
                  </a:lnTo>
                  <a:lnTo>
                    <a:pt x="48" y="65"/>
                  </a:lnTo>
                  <a:lnTo>
                    <a:pt x="48" y="68"/>
                  </a:lnTo>
                  <a:lnTo>
                    <a:pt x="44" y="74"/>
                  </a:lnTo>
                  <a:lnTo>
                    <a:pt x="39" y="79"/>
                  </a:lnTo>
                  <a:lnTo>
                    <a:pt x="37" y="82"/>
                  </a:lnTo>
                  <a:lnTo>
                    <a:pt x="34" y="82"/>
                  </a:lnTo>
                  <a:lnTo>
                    <a:pt x="32" y="85"/>
                  </a:lnTo>
                  <a:lnTo>
                    <a:pt x="32" y="87"/>
                  </a:lnTo>
                  <a:lnTo>
                    <a:pt x="30" y="90"/>
                  </a:lnTo>
                  <a:lnTo>
                    <a:pt x="28" y="93"/>
                  </a:lnTo>
                  <a:lnTo>
                    <a:pt x="25" y="93"/>
                  </a:lnTo>
                  <a:lnTo>
                    <a:pt x="21" y="96"/>
                  </a:lnTo>
                  <a:lnTo>
                    <a:pt x="21" y="98"/>
                  </a:lnTo>
                  <a:lnTo>
                    <a:pt x="14" y="96"/>
                  </a:lnTo>
                  <a:lnTo>
                    <a:pt x="5" y="93"/>
                  </a:lnTo>
                  <a:lnTo>
                    <a:pt x="5" y="90"/>
                  </a:lnTo>
                  <a:lnTo>
                    <a:pt x="2" y="87"/>
                  </a:lnTo>
                  <a:lnTo>
                    <a:pt x="2" y="85"/>
                  </a:lnTo>
                  <a:lnTo>
                    <a:pt x="2" y="82"/>
                  </a:lnTo>
                  <a:lnTo>
                    <a:pt x="0" y="79"/>
                  </a:lnTo>
                  <a:lnTo>
                    <a:pt x="0" y="76"/>
                  </a:lnTo>
                  <a:lnTo>
                    <a:pt x="2" y="76"/>
                  </a:lnTo>
                  <a:lnTo>
                    <a:pt x="5" y="76"/>
                  </a:lnTo>
                  <a:lnTo>
                    <a:pt x="7" y="76"/>
                  </a:lnTo>
                  <a:lnTo>
                    <a:pt x="14" y="76"/>
                  </a:lnTo>
                  <a:lnTo>
                    <a:pt x="18" y="79"/>
                  </a:lnTo>
                  <a:lnTo>
                    <a:pt x="21" y="76"/>
                  </a:lnTo>
                  <a:lnTo>
                    <a:pt x="23" y="76"/>
                  </a:lnTo>
                  <a:lnTo>
                    <a:pt x="25" y="74"/>
                  </a:lnTo>
                  <a:lnTo>
                    <a:pt x="28" y="71"/>
                  </a:lnTo>
                  <a:lnTo>
                    <a:pt x="32" y="68"/>
                  </a:lnTo>
                  <a:lnTo>
                    <a:pt x="34" y="65"/>
                  </a:lnTo>
                  <a:lnTo>
                    <a:pt x="32" y="65"/>
                  </a:lnTo>
                  <a:lnTo>
                    <a:pt x="32" y="60"/>
                  </a:lnTo>
                  <a:lnTo>
                    <a:pt x="30" y="57"/>
                  </a:lnTo>
                  <a:lnTo>
                    <a:pt x="32" y="54"/>
                  </a:lnTo>
                  <a:lnTo>
                    <a:pt x="34" y="54"/>
                  </a:lnTo>
                  <a:lnTo>
                    <a:pt x="37" y="60"/>
                  </a:lnTo>
                  <a:lnTo>
                    <a:pt x="39" y="57"/>
                  </a:lnTo>
                  <a:lnTo>
                    <a:pt x="41" y="54"/>
                  </a:lnTo>
                  <a:lnTo>
                    <a:pt x="39" y="52"/>
                  </a:lnTo>
                  <a:lnTo>
                    <a:pt x="39" y="49"/>
                  </a:lnTo>
                  <a:lnTo>
                    <a:pt x="39" y="46"/>
                  </a:lnTo>
                  <a:lnTo>
                    <a:pt x="37" y="43"/>
                  </a:lnTo>
                  <a:lnTo>
                    <a:pt x="37" y="38"/>
                  </a:lnTo>
                  <a:lnTo>
                    <a:pt x="34" y="35"/>
                  </a:lnTo>
                  <a:lnTo>
                    <a:pt x="34" y="27"/>
                  </a:lnTo>
                  <a:lnTo>
                    <a:pt x="41" y="21"/>
                  </a:lnTo>
                  <a:lnTo>
                    <a:pt x="44" y="13"/>
                  </a:lnTo>
                  <a:lnTo>
                    <a:pt x="48" y="5"/>
                  </a:lnTo>
                  <a:lnTo>
                    <a:pt x="53" y="2"/>
                  </a:lnTo>
                  <a:lnTo>
                    <a:pt x="53"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63" name="Freeform 123"/>
            <p:cNvSpPr>
              <a:spLocks noChangeAspect="1"/>
            </p:cNvSpPr>
            <p:nvPr/>
          </p:nvSpPr>
          <p:spPr bwMode="auto">
            <a:xfrm rot="9246">
              <a:off x="-626" y="3419"/>
              <a:ext cx="129" cy="110"/>
            </a:xfrm>
            <a:custGeom>
              <a:avLst/>
              <a:gdLst>
                <a:gd name="T0" fmla="*/ 2147483647 w 71"/>
                <a:gd name="T1" fmla="*/ 2147483647 h 80"/>
                <a:gd name="T2" fmla="*/ 2147483647 w 71"/>
                <a:gd name="T3" fmla="*/ 2147483647 h 80"/>
                <a:gd name="T4" fmla="*/ 2147483647 w 71"/>
                <a:gd name="T5" fmla="*/ 2147483647 h 80"/>
                <a:gd name="T6" fmla="*/ 2147483647 w 71"/>
                <a:gd name="T7" fmla="*/ 2147483647 h 80"/>
                <a:gd name="T8" fmla="*/ 2147483647 w 71"/>
                <a:gd name="T9" fmla="*/ 2147483647 h 80"/>
                <a:gd name="T10" fmla="*/ 2147483647 w 71"/>
                <a:gd name="T11" fmla="*/ 2147483647 h 80"/>
                <a:gd name="T12" fmla="*/ 2147483647 w 71"/>
                <a:gd name="T13" fmla="*/ 2147483647 h 80"/>
                <a:gd name="T14" fmla="*/ 2147483647 w 71"/>
                <a:gd name="T15" fmla="*/ 2147483647 h 80"/>
                <a:gd name="T16" fmla="*/ 2147483647 w 71"/>
                <a:gd name="T17" fmla="*/ 2147483647 h 80"/>
                <a:gd name="T18" fmla="*/ 2147483647 w 71"/>
                <a:gd name="T19" fmla="*/ 2147483647 h 80"/>
                <a:gd name="T20" fmla="*/ 2147483647 w 71"/>
                <a:gd name="T21" fmla="*/ 2147483647 h 80"/>
                <a:gd name="T22" fmla="*/ 2147483647 w 71"/>
                <a:gd name="T23" fmla="*/ 2147483647 h 80"/>
                <a:gd name="T24" fmla="*/ 2147483647 w 71"/>
                <a:gd name="T25" fmla="*/ 2147483647 h 80"/>
                <a:gd name="T26" fmla="*/ 2147483647 w 71"/>
                <a:gd name="T27" fmla="*/ 2147483647 h 80"/>
                <a:gd name="T28" fmla="*/ 2147483647 w 71"/>
                <a:gd name="T29" fmla="*/ 2147483647 h 80"/>
                <a:gd name="T30" fmla="*/ 2147483647 w 71"/>
                <a:gd name="T31" fmla="*/ 2147483647 h 80"/>
                <a:gd name="T32" fmla="*/ 2147483647 w 71"/>
                <a:gd name="T33" fmla="*/ 2147483647 h 80"/>
                <a:gd name="T34" fmla="*/ 2147483647 w 71"/>
                <a:gd name="T35" fmla="*/ 2147483647 h 80"/>
                <a:gd name="T36" fmla="*/ 2147483647 w 71"/>
                <a:gd name="T37" fmla="*/ 2147483647 h 80"/>
                <a:gd name="T38" fmla="*/ 2147483647 w 71"/>
                <a:gd name="T39" fmla="*/ 2147483647 h 80"/>
                <a:gd name="T40" fmla="*/ 2147483647 w 71"/>
                <a:gd name="T41" fmla="*/ 2147483647 h 80"/>
                <a:gd name="T42" fmla="*/ 2147483647 w 71"/>
                <a:gd name="T43" fmla="*/ 2147483647 h 80"/>
                <a:gd name="T44" fmla="*/ 2147483647 w 71"/>
                <a:gd name="T45" fmla="*/ 2147483647 h 80"/>
                <a:gd name="T46" fmla="*/ 2147483647 w 71"/>
                <a:gd name="T47" fmla="*/ 2147483647 h 80"/>
                <a:gd name="T48" fmla="*/ 2147483647 w 71"/>
                <a:gd name="T49" fmla="*/ 2147483647 h 80"/>
                <a:gd name="T50" fmla="*/ 2147483647 w 71"/>
                <a:gd name="T51" fmla="*/ 2147483647 h 80"/>
                <a:gd name="T52" fmla="*/ 0 w 71"/>
                <a:gd name="T53" fmla="*/ 2147483647 h 80"/>
                <a:gd name="T54" fmla="*/ 2147483647 w 71"/>
                <a:gd name="T55" fmla="*/ 2147483647 h 80"/>
                <a:gd name="T56" fmla="*/ 2147483647 w 71"/>
                <a:gd name="T57" fmla="*/ 1627027347 h 80"/>
                <a:gd name="T58" fmla="*/ 2147483647 w 71"/>
                <a:gd name="T59" fmla="*/ 860567437 h 80"/>
                <a:gd name="T60" fmla="*/ 2147483647 w 71"/>
                <a:gd name="T61" fmla="*/ 860567437 h 80"/>
                <a:gd name="T62" fmla="*/ 2147483647 w 71"/>
                <a:gd name="T63" fmla="*/ 0 h 80"/>
                <a:gd name="T64" fmla="*/ 2147483647 w 71"/>
                <a:gd name="T65" fmla="*/ 1627027347 h 80"/>
                <a:gd name="T66" fmla="*/ 2147483647 w 71"/>
                <a:gd name="T67" fmla="*/ 2147483647 h 80"/>
                <a:gd name="T68" fmla="*/ 2147483647 w 71"/>
                <a:gd name="T69" fmla="*/ 2147483647 h 80"/>
                <a:gd name="T70" fmla="*/ 2147483647 w 71"/>
                <a:gd name="T71" fmla="*/ 2147483647 h 80"/>
                <a:gd name="T72" fmla="*/ 2147483647 w 71"/>
                <a:gd name="T73" fmla="*/ 2147483647 h 80"/>
                <a:gd name="T74" fmla="*/ 2147483647 w 71"/>
                <a:gd name="T75" fmla="*/ 2147483647 h 80"/>
                <a:gd name="T76" fmla="*/ 2147483647 w 71"/>
                <a:gd name="T77" fmla="*/ 2147483647 h 80"/>
                <a:gd name="T78" fmla="*/ 2147483647 w 71"/>
                <a:gd name="T79" fmla="*/ 1627027347 h 80"/>
                <a:gd name="T80" fmla="*/ 2147483647 w 71"/>
                <a:gd name="T81" fmla="*/ 2147483647 h 80"/>
                <a:gd name="T82" fmla="*/ 2147483647 w 71"/>
                <a:gd name="T83" fmla="*/ 2147483647 h 80"/>
                <a:gd name="T84" fmla="*/ 2147483647 w 71"/>
                <a:gd name="T85" fmla="*/ 2147483647 h 80"/>
                <a:gd name="T86" fmla="*/ 2147483647 w 71"/>
                <a:gd name="T87" fmla="*/ 2147483647 h 80"/>
                <a:gd name="T88" fmla="*/ 2147483647 w 71"/>
                <a:gd name="T89" fmla="*/ 2147483647 h 80"/>
                <a:gd name="T90" fmla="*/ 2147483647 w 71"/>
                <a:gd name="T91" fmla="*/ 2147483647 h 80"/>
                <a:gd name="T92" fmla="*/ 2147483647 w 71"/>
                <a:gd name="T93" fmla="*/ 2147483647 h 80"/>
                <a:gd name="T94" fmla="*/ 2147483647 w 71"/>
                <a:gd name="T95" fmla="*/ 2147483647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1"/>
                <a:gd name="T145" fmla="*/ 0 h 80"/>
                <a:gd name="T146" fmla="*/ 71 w 71"/>
                <a:gd name="T147" fmla="*/ 80 h 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1" h="80">
                  <a:moveTo>
                    <a:pt x="59" y="66"/>
                  </a:moveTo>
                  <a:lnTo>
                    <a:pt x="57" y="69"/>
                  </a:lnTo>
                  <a:lnTo>
                    <a:pt x="52" y="72"/>
                  </a:lnTo>
                  <a:lnTo>
                    <a:pt x="50" y="74"/>
                  </a:lnTo>
                  <a:lnTo>
                    <a:pt x="45" y="74"/>
                  </a:lnTo>
                  <a:lnTo>
                    <a:pt x="41" y="74"/>
                  </a:lnTo>
                  <a:lnTo>
                    <a:pt x="36" y="77"/>
                  </a:lnTo>
                  <a:lnTo>
                    <a:pt x="34" y="77"/>
                  </a:lnTo>
                  <a:lnTo>
                    <a:pt x="32" y="80"/>
                  </a:lnTo>
                  <a:lnTo>
                    <a:pt x="32" y="77"/>
                  </a:lnTo>
                  <a:lnTo>
                    <a:pt x="32" y="74"/>
                  </a:lnTo>
                  <a:lnTo>
                    <a:pt x="34" y="72"/>
                  </a:lnTo>
                  <a:lnTo>
                    <a:pt x="39" y="69"/>
                  </a:lnTo>
                  <a:lnTo>
                    <a:pt x="41" y="66"/>
                  </a:lnTo>
                  <a:lnTo>
                    <a:pt x="43" y="69"/>
                  </a:lnTo>
                  <a:lnTo>
                    <a:pt x="43" y="66"/>
                  </a:lnTo>
                  <a:lnTo>
                    <a:pt x="43" y="64"/>
                  </a:lnTo>
                  <a:lnTo>
                    <a:pt x="41" y="58"/>
                  </a:lnTo>
                  <a:lnTo>
                    <a:pt x="39" y="58"/>
                  </a:lnTo>
                  <a:lnTo>
                    <a:pt x="36" y="61"/>
                  </a:lnTo>
                  <a:lnTo>
                    <a:pt x="34" y="61"/>
                  </a:lnTo>
                  <a:lnTo>
                    <a:pt x="32" y="64"/>
                  </a:lnTo>
                  <a:lnTo>
                    <a:pt x="27" y="64"/>
                  </a:lnTo>
                  <a:lnTo>
                    <a:pt x="25" y="61"/>
                  </a:lnTo>
                  <a:lnTo>
                    <a:pt x="25" y="55"/>
                  </a:lnTo>
                  <a:lnTo>
                    <a:pt x="25" y="53"/>
                  </a:lnTo>
                  <a:lnTo>
                    <a:pt x="22" y="53"/>
                  </a:lnTo>
                  <a:lnTo>
                    <a:pt x="22" y="55"/>
                  </a:lnTo>
                  <a:lnTo>
                    <a:pt x="20" y="58"/>
                  </a:lnTo>
                  <a:lnTo>
                    <a:pt x="22" y="61"/>
                  </a:lnTo>
                  <a:lnTo>
                    <a:pt x="22" y="64"/>
                  </a:lnTo>
                  <a:lnTo>
                    <a:pt x="22" y="66"/>
                  </a:lnTo>
                  <a:lnTo>
                    <a:pt x="20" y="69"/>
                  </a:lnTo>
                  <a:lnTo>
                    <a:pt x="18" y="69"/>
                  </a:lnTo>
                  <a:lnTo>
                    <a:pt x="16" y="66"/>
                  </a:lnTo>
                  <a:lnTo>
                    <a:pt x="16" y="64"/>
                  </a:lnTo>
                  <a:lnTo>
                    <a:pt x="16" y="61"/>
                  </a:lnTo>
                  <a:lnTo>
                    <a:pt x="16" y="58"/>
                  </a:lnTo>
                  <a:lnTo>
                    <a:pt x="16" y="55"/>
                  </a:lnTo>
                  <a:lnTo>
                    <a:pt x="13" y="53"/>
                  </a:lnTo>
                  <a:lnTo>
                    <a:pt x="13" y="47"/>
                  </a:lnTo>
                  <a:lnTo>
                    <a:pt x="16" y="44"/>
                  </a:lnTo>
                  <a:lnTo>
                    <a:pt x="16" y="42"/>
                  </a:lnTo>
                  <a:lnTo>
                    <a:pt x="16" y="39"/>
                  </a:lnTo>
                  <a:lnTo>
                    <a:pt x="13" y="36"/>
                  </a:lnTo>
                  <a:lnTo>
                    <a:pt x="11" y="36"/>
                  </a:lnTo>
                  <a:lnTo>
                    <a:pt x="11" y="39"/>
                  </a:lnTo>
                  <a:lnTo>
                    <a:pt x="9" y="39"/>
                  </a:lnTo>
                  <a:lnTo>
                    <a:pt x="6" y="36"/>
                  </a:lnTo>
                  <a:lnTo>
                    <a:pt x="4" y="33"/>
                  </a:lnTo>
                  <a:lnTo>
                    <a:pt x="4" y="31"/>
                  </a:lnTo>
                  <a:lnTo>
                    <a:pt x="2" y="28"/>
                  </a:lnTo>
                  <a:lnTo>
                    <a:pt x="0" y="25"/>
                  </a:lnTo>
                  <a:lnTo>
                    <a:pt x="0" y="22"/>
                  </a:lnTo>
                  <a:lnTo>
                    <a:pt x="2" y="20"/>
                  </a:lnTo>
                  <a:lnTo>
                    <a:pt x="2" y="17"/>
                  </a:lnTo>
                  <a:lnTo>
                    <a:pt x="2" y="11"/>
                  </a:lnTo>
                  <a:lnTo>
                    <a:pt x="6" y="6"/>
                  </a:lnTo>
                  <a:lnTo>
                    <a:pt x="6" y="3"/>
                  </a:lnTo>
                  <a:lnTo>
                    <a:pt x="9" y="3"/>
                  </a:lnTo>
                  <a:lnTo>
                    <a:pt x="11" y="3"/>
                  </a:lnTo>
                  <a:lnTo>
                    <a:pt x="13" y="3"/>
                  </a:lnTo>
                  <a:lnTo>
                    <a:pt x="16" y="0"/>
                  </a:lnTo>
                  <a:lnTo>
                    <a:pt x="20" y="0"/>
                  </a:lnTo>
                  <a:lnTo>
                    <a:pt x="22" y="3"/>
                  </a:lnTo>
                  <a:lnTo>
                    <a:pt x="25" y="6"/>
                  </a:lnTo>
                  <a:lnTo>
                    <a:pt x="27" y="9"/>
                  </a:lnTo>
                  <a:lnTo>
                    <a:pt x="29" y="11"/>
                  </a:lnTo>
                  <a:lnTo>
                    <a:pt x="34" y="11"/>
                  </a:lnTo>
                  <a:lnTo>
                    <a:pt x="36" y="11"/>
                  </a:lnTo>
                  <a:lnTo>
                    <a:pt x="39" y="9"/>
                  </a:lnTo>
                  <a:lnTo>
                    <a:pt x="41" y="9"/>
                  </a:lnTo>
                  <a:lnTo>
                    <a:pt x="43" y="11"/>
                  </a:lnTo>
                  <a:lnTo>
                    <a:pt x="45" y="17"/>
                  </a:lnTo>
                  <a:lnTo>
                    <a:pt x="50" y="17"/>
                  </a:lnTo>
                  <a:lnTo>
                    <a:pt x="57" y="14"/>
                  </a:lnTo>
                  <a:lnTo>
                    <a:pt x="57" y="11"/>
                  </a:lnTo>
                  <a:lnTo>
                    <a:pt x="59" y="9"/>
                  </a:lnTo>
                  <a:lnTo>
                    <a:pt x="61" y="6"/>
                  </a:lnTo>
                  <a:lnTo>
                    <a:pt x="64" y="6"/>
                  </a:lnTo>
                  <a:lnTo>
                    <a:pt x="64" y="9"/>
                  </a:lnTo>
                  <a:lnTo>
                    <a:pt x="61" y="14"/>
                  </a:lnTo>
                  <a:lnTo>
                    <a:pt x="66" y="20"/>
                  </a:lnTo>
                  <a:lnTo>
                    <a:pt x="71" y="20"/>
                  </a:lnTo>
                  <a:lnTo>
                    <a:pt x="71" y="22"/>
                  </a:lnTo>
                  <a:lnTo>
                    <a:pt x="71" y="33"/>
                  </a:lnTo>
                  <a:lnTo>
                    <a:pt x="66" y="44"/>
                  </a:lnTo>
                  <a:lnTo>
                    <a:pt x="64" y="47"/>
                  </a:lnTo>
                  <a:lnTo>
                    <a:pt x="61" y="47"/>
                  </a:lnTo>
                  <a:lnTo>
                    <a:pt x="59" y="50"/>
                  </a:lnTo>
                  <a:lnTo>
                    <a:pt x="57" y="53"/>
                  </a:lnTo>
                  <a:lnTo>
                    <a:pt x="57" y="55"/>
                  </a:lnTo>
                  <a:lnTo>
                    <a:pt x="57" y="58"/>
                  </a:lnTo>
                  <a:lnTo>
                    <a:pt x="57" y="61"/>
                  </a:lnTo>
                  <a:lnTo>
                    <a:pt x="57" y="64"/>
                  </a:lnTo>
                  <a:lnTo>
                    <a:pt x="59" y="6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64" name="Freeform 124"/>
            <p:cNvSpPr>
              <a:spLocks noChangeAspect="1"/>
            </p:cNvSpPr>
            <p:nvPr/>
          </p:nvSpPr>
          <p:spPr bwMode="auto">
            <a:xfrm rot="9246">
              <a:off x="-626" y="3419"/>
              <a:ext cx="129" cy="110"/>
            </a:xfrm>
            <a:custGeom>
              <a:avLst/>
              <a:gdLst>
                <a:gd name="T0" fmla="*/ 2147483647 w 71"/>
                <a:gd name="T1" fmla="*/ 2147483647 h 80"/>
                <a:gd name="T2" fmla="*/ 2147483647 w 71"/>
                <a:gd name="T3" fmla="*/ 2147483647 h 80"/>
                <a:gd name="T4" fmla="*/ 2147483647 w 71"/>
                <a:gd name="T5" fmla="*/ 2147483647 h 80"/>
                <a:gd name="T6" fmla="*/ 2147483647 w 71"/>
                <a:gd name="T7" fmla="*/ 2147483647 h 80"/>
                <a:gd name="T8" fmla="*/ 2147483647 w 71"/>
                <a:gd name="T9" fmla="*/ 2147483647 h 80"/>
                <a:gd name="T10" fmla="*/ 2147483647 w 71"/>
                <a:gd name="T11" fmla="*/ 2147483647 h 80"/>
                <a:gd name="T12" fmla="*/ 2147483647 w 71"/>
                <a:gd name="T13" fmla="*/ 2147483647 h 80"/>
                <a:gd name="T14" fmla="*/ 2147483647 w 71"/>
                <a:gd name="T15" fmla="*/ 2147483647 h 80"/>
                <a:gd name="T16" fmla="*/ 2147483647 w 71"/>
                <a:gd name="T17" fmla="*/ 2147483647 h 80"/>
                <a:gd name="T18" fmla="*/ 2147483647 w 71"/>
                <a:gd name="T19" fmla="*/ 2147483647 h 80"/>
                <a:gd name="T20" fmla="*/ 2147483647 w 71"/>
                <a:gd name="T21" fmla="*/ 2147483647 h 80"/>
                <a:gd name="T22" fmla="*/ 2147483647 w 71"/>
                <a:gd name="T23" fmla="*/ 2147483647 h 80"/>
                <a:gd name="T24" fmla="*/ 2147483647 w 71"/>
                <a:gd name="T25" fmla="*/ 2147483647 h 80"/>
                <a:gd name="T26" fmla="*/ 2147483647 w 71"/>
                <a:gd name="T27" fmla="*/ 2147483647 h 80"/>
                <a:gd name="T28" fmla="*/ 2147483647 w 71"/>
                <a:gd name="T29" fmla="*/ 2147483647 h 80"/>
                <a:gd name="T30" fmla="*/ 2147483647 w 71"/>
                <a:gd name="T31" fmla="*/ 2147483647 h 80"/>
                <a:gd name="T32" fmla="*/ 2147483647 w 71"/>
                <a:gd name="T33" fmla="*/ 2147483647 h 80"/>
                <a:gd name="T34" fmla="*/ 2147483647 w 71"/>
                <a:gd name="T35" fmla="*/ 2147483647 h 80"/>
                <a:gd name="T36" fmla="*/ 2147483647 w 71"/>
                <a:gd name="T37" fmla="*/ 2147483647 h 80"/>
                <a:gd name="T38" fmla="*/ 2147483647 w 71"/>
                <a:gd name="T39" fmla="*/ 2147483647 h 80"/>
                <a:gd name="T40" fmla="*/ 2147483647 w 71"/>
                <a:gd name="T41" fmla="*/ 2147483647 h 80"/>
                <a:gd name="T42" fmla="*/ 2147483647 w 71"/>
                <a:gd name="T43" fmla="*/ 2147483647 h 80"/>
                <a:gd name="T44" fmla="*/ 2147483647 w 71"/>
                <a:gd name="T45" fmla="*/ 2147483647 h 80"/>
                <a:gd name="T46" fmla="*/ 2147483647 w 71"/>
                <a:gd name="T47" fmla="*/ 2147483647 h 80"/>
                <a:gd name="T48" fmla="*/ 2147483647 w 71"/>
                <a:gd name="T49" fmla="*/ 2147483647 h 80"/>
                <a:gd name="T50" fmla="*/ 2147483647 w 71"/>
                <a:gd name="T51" fmla="*/ 2147483647 h 80"/>
                <a:gd name="T52" fmla="*/ 0 w 71"/>
                <a:gd name="T53" fmla="*/ 2147483647 h 80"/>
                <a:gd name="T54" fmla="*/ 2147483647 w 71"/>
                <a:gd name="T55" fmla="*/ 2147483647 h 80"/>
                <a:gd name="T56" fmla="*/ 2147483647 w 71"/>
                <a:gd name="T57" fmla="*/ 1627027347 h 80"/>
                <a:gd name="T58" fmla="*/ 2147483647 w 71"/>
                <a:gd name="T59" fmla="*/ 860567437 h 80"/>
                <a:gd name="T60" fmla="*/ 2147483647 w 71"/>
                <a:gd name="T61" fmla="*/ 860567437 h 80"/>
                <a:gd name="T62" fmla="*/ 2147483647 w 71"/>
                <a:gd name="T63" fmla="*/ 0 h 80"/>
                <a:gd name="T64" fmla="*/ 2147483647 w 71"/>
                <a:gd name="T65" fmla="*/ 1627027347 h 80"/>
                <a:gd name="T66" fmla="*/ 2147483647 w 71"/>
                <a:gd name="T67" fmla="*/ 2147483647 h 80"/>
                <a:gd name="T68" fmla="*/ 2147483647 w 71"/>
                <a:gd name="T69" fmla="*/ 2147483647 h 80"/>
                <a:gd name="T70" fmla="*/ 2147483647 w 71"/>
                <a:gd name="T71" fmla="*/ 2147483647 h 80"/>
                <a:gd name="T72" fmla="*/ 2147483647 w 71"/>
                <a:gd name="T73" fmla="*/ 2147483647 h 80"/>
                <a:gd name="T74" fmla="*/ 2147483647 w 71"/>
                <a:gd name="T75" fmla="*/ 2147483647 h 80"/>
                <a:gd name="T76" fmla="*/ 2147483647 w 71"/>
                <a:gd name="T77" fmla="*/ 2147483647 h 80"/>
                <a:gd name="T78" fmla="*/ 2147483647 w 71"/>
                <a:gd name="T79" fmla="*/ 1627027347 h 80"/>
                <a:gd name="T80" fmla="*/ 2147483647 w 71"/>
                <a:gd name="T81" fmla="*/ 2147483647 h 80"/>
                <a:gd name="T82" fmla="*/ 2147483647 w 71"/>
                <a:gd name="T83" fmla="*/ 2147483647 h 80"/>
                <a:gd name="T84" fmla="*/ 2147483647 w 71"/>
                <a:gd name="T85" fmla="*/ 2147483647 h 80"/>
                <a:gd name="T86" fmla="*/ 2147483647 w 71"/>
                <a:gd name="T87" fmla="*/ 2147483647 h 80"/>
                <a:gd name="T88" fmla="*/ 2147483647 w 71"/>
                <a:gd name="T89" fmla="*/ 2147483647 h 80"/>
                <a:gd name="T90" fmla="*/ 2147483647 w 71"/>
                <a:gd name="T91" fmla="*/ 2147483647 h 80"/>
                <a:gd name="T92" fmla="*/ 2147483647 w 71"/>
                <a:gd name="T93" fmla="*/ 2147483647 h 80"/>
                <a:gd name="T94" fmla="*/ 2147483647 w 71"/>
                <a:gd name="T95" fmla="*/ 2147483647 h 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1"/>
                <a:gd name="T145" fmla="*/ 0 h 80"/>
                <a:gd name="T146" fmla="*/ 71 w 71"/>
                <a:gd name="T147" fmla="*/ 80 h 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1" h="80">
                  <a:moveTo>
                    <a:pt x="59" y="66"/>
                  </a:moveTo>
                  <a:lnTo>
                    <a:pt x="57" y="69"/>
                  </a:lnTo>
                  <a:lnTo>
                    <a:pt x="52" y="72"/>
                  </a:lnTo>
                  <a:lnTo>
                    <a:pt x="50" y="74"/>
                  </a:lnTo>
                  <a:lnTo>
                    <a:pt x="45" y="74"/>
                  </a:lnTo>
                  <a:lnTo>
                    <a:pt x="41" y="74"/>
                  </a:lnTo>
                  <a:lnTo>
                    <a:pt x="36" y="77"/>
                  </a:lnTo>
                  <a:lnTo>
                    <a:pt x="34" y="77"/>
                  </a:lnTo>
                  <a:lnTo>
                    <a:pt x="32" y="80"/>
                  </a:lnTo>
                  <a:lnTo>
                    <a:pt x="32" y="77"/>
                  </a:lnTo>
                  <a:lnTo>
                    <a:pt x="32" y="74"/>
                  </a:lnTo>
                  <a:lnTo>
                    <a:pt x="34" y="72"/>
                  </a:lnTo>
                  <a:lnTo>
                    <a:pt x="39" y="69"/>
                  </a:lnTo>
                  <a:lnTo>
                    <a:pt x="41" y="66"/>
                  </a:lnTo>
                  <a:lnTo>
                    <a:pt x="43" y="69"/>
                  </a:lnTo>
                  <a:lnTo>
                    <a:pt x="43" y="66"/>
                  </a:lnTo>
                  <a:lnTo>
                    <a:pt x="43" y="64"/>
                  </a:lnTo>
                  <a:lnTo>
                    <a:pt x="41" y="58"/>
                  </a:lnTo>
                  <a:lnTo>
                    <a:pt x="39" y="58"/>
                  </a:lnTo>
                  <a:lnTo>
                    <a:pt x="36" y="61"/>
                  </a:lnTo>
                  <a:lnTo>
                    <a:pt x="34" y="61"/>
                  </a:lnTo>
                  <a:lnTo>
                    <a:pt x="32" y="64"/>
                  </a:lnTo>
                  <a:lnTo>
                    <a:pt x="27" y="64"/>
                  </a:lnTo>
                  <a:lnTo>
                    <a:pt x="25" y="61"/>
                  </a:lnTo>
                  <a:lnTo>
                    <a:pt x="25" y="55"/>
                  </a:lnTo>
                  <a:lnTo>
                    <a:pt x="25" y="53"/>
                  </a:lnTo>
                  <a:lnTo>
                    <a:pt x="22" y="53"/>
                  </a:lnTo>
                  <a:lnTo>
                    <a:pt x="22" y="55"/>
                  </a:lnTo>
                  <a:lnTo>
                    <a:pt x="20" y="58"/>
                  </a:lnTo>
                  <a:lnTo>
                    <a:pt x="22" y="61"/>
                  </a:lnTo>
                  <a:lnTo>
                    <a:pt x="22" y="64"/>
                  </a:lnTo>
                  <a:lnTo>
                    <a:pt x="22" y="66"/>
                  </a:lnTo>
                  <a:lnTo>
                    <a:pt x="20" y="69"/>
                  </a:lnTo>
                  <a:lnTo>
                    <a:pt x="18" y="69"/>
                  </a:lnTo>
                  <a:lnTo>
                    <a:pt x="16" y="66"/>
                  </a:lnTo>
                  <a:lnTo>
                    <a:pt x="16" y="64"/>
                  </a:lnTo>
                  <a:lnTo>
                    <a:pt x="16" y="61"/>
                  </a:lnTo>
                  <a:lnTo>
                    <a:pt x="16" y="58"/>
                  </a:lnTo>
                  <a:lnTo>
                    <a:pt x="16" y="55"/>
                  </a:lnTo>
                  <a:lnTo>
                    <a:pt x="13" y="53"/>
                  </a:lnTo>
                  <a:lnTo>
                    <a:pt x="13" y="47"/>
                  </a:lnTo>
                  <a:lnTo>
                    <a:pt x="16" y="44"/>
                  </a:lnTo>
                  <a:lnTo>
                    <a:pt x="16" y="42"/>
                  </a:lnTo>
                  <a:lnTo>
                    <a:pt x="16" y="39"/>
                  </a:lnTo>
                  <a:lnTo>
                    <a:pt x="13" y="36"/>
                  </a:lnTo>
                  <a:lnTo>
                    <a:pt x="11" y="36"/>
                  </a:lnTo>
                  <a:lnTo>
                    <a:pt x="11" y="39"/>
                  </a:lnTo>
                  <a:lnTo>
                    <a:pt x="9" y="39"/>
                  </a:lnTo>
                  <a:lnTo>
                    <a:pt x="6" y="36"/>
                  </a:lnTo>
                  <a:lnTo>
                    <a:pt x="4" y="33"/>
                  </a:lnTo>
                  <a:lnTo>
                    <a:pt x="4" y="31"/>
                  </a:lnTo>
                  <a:lnTo>
                    <a:pt x="2" y="28"/>
                  </a:lnTo>
                  <a:lnTo>
                    <a:pt x="0" y="25"/>
                  </a:lnTo>
                  <a:lnTo>
                    <a:pt x="0" y="22"/>
                  </a:lnTo>
                  <a:lnTo>
                    <a:pt x="2" y="20"/>
                  </a:lnTo>
                  <a:lnTo>
                    <a:pt x="2" y="17"/>
                  </a:lnTo>
                  <a:lnTo>
                    <a:pt x="2" y="11"/>
                  </a:lnTo>
                  <a:lnTo>
                    <a:pt x="6" y="6"/>
                  </a:lnTo>
                  <a:lnTo>
                    <a:pt x="6" y="3"/>
                  </a:lnTo>
                  <a:lnTo>
                    <a:pt x="9" y="3"/>
                  </a:lnTo>
                  <a:lnTo>
                    <a:pt x="11" y="3"/>
                  </a:lnTo>
                  <a:lnTo>
                    <a:pt x="13" y="3"/>
                  </a:lnTo>
                  <a:lnTo>
                    <a:pt x="16" y="0"/>
                  </a:lnTo>
                  <a:lnTo>
                    <a:pt x="20" y="0"/>
                  </a:lnTo>
                  <a:lnTo>
                    <a:pt x="22" y="3"/>
                  </a:lnTo>
                  <a:lnTo>
                    <a:pt x="25" y="6"/>
                  </a:lnTo>
                  <a:lnTo>
                    <a:pt x="27" y="9"/>
                  </a:lnTo>
                  <a:lnTo>
                    <a:pt x="29" y="11"/>
                  </a:lnTo>
                  <a:lnTo>
                    <a:pt x="34" y="11"/>
                  </a:lnTo>
                  <a:lnTo>
                    <a:pt x="36" y="11"/>
                  </a:lnTo>
                  <a:lnTo>
                    <a:pt x="39" y="9"/>
                  </a:lnTo>
                  <a:lnTo>
                    <a:pt x="41" y="9"/>
                  </a:lnTo>
                  <a:lnTo>
                    <a:pt x="43" y="11"/>
                  </a:lnTo>
                  <a:lnTo>
                    <a:pt x="45" y="17"/>
                  </a:lnTo>
                  <a:lnTo>
                    <a:pt x="50" y="17"/>
                  </a:lnTo>
                  <a:lnTo>
                    <a:pt x="57" y="14"/>
                  </a:lnTo>
                  <a:lnTo>
                    <a:pt x="57" y="11"/>
                  </a:lnTo>
                  <a:lnTo>
                    <a:pt x="59" y="9"/>
                  </a:lnTo>
                  <a:lnTo>
                    <a:pt x="61" y="6"/>
                  </a:lnTo>
                  <a:lnTo>
                    <a:pt x="64" y="6"/>
                  </a:lnTo>
                  <a:lnTo>
                    <a:pt x="64" y="9"/>
                  </a:lnTo>
                  <a:lnTo>
                    <a:pt x="61" y="14"/>
                  </a:lnTo>
                  <a:lnTo>
                    <a:pt x="66" y="20"/>
                  </a:lnTo>
                  <a:lnTo>
                    <a:pt x="71" y="20"/>
                  </a:lnTo>
                  <a:lnTo>
                    <a:pt x="71" y="22"/>
                  </a:lnTo>
                  <a:lnTo>
                    <a:pt x="71" y="33"/>
                  </a:lnTo>
                  <a:lnTo>
                    <a:pt x="66" y="44"/>
                  </a:lnTo>
                  <a:lnTo>
                    <a:pt x="64" y="47"/>
                  </a:lnTo>
                  <a:lnTo>
                    <a:pt x="61" y="47"/>
                  </a:lnTo>
                  <a:lnTo>
                    <a:pt x="59" y="50"/>
                  </a:lnTo>
                  <a:lnTo>
                    <a:pt x="57" y="53"/>
                  </a:lnTo>
                  <a:lnTo>
                    <a:pt x="57" y="55"/>
                  </a:lnTo>
                  <a:lnTo>
                    <a:pt x="57" y="58"/>
                  </a:lnTo>
                  <a:lnTo>
                    <a:pt x="57" y="61"/>
                  </a:lnTo>
                  <a:lnTo>
                    <a:pt x="57" y="64"/>
                  </a:lnTo>
                  <a:lnTo>
                    <a:pt x="59" y="6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65" name="Freeform 125"/>
            <p:cNvSpPr>
              <a:spLocks noChangeAspect="1"/>
            </p:cNvSpPr>
            <p:nvPr/>
          </p:nvSpPr>
          <p:spPr bwMode="auto">
            <a:xfrm rot="9246">
              <a:off x="-671" y="3271"/>
              <a:ext cx="163" cy="176"/>
            </a:xfrm>
            <a:custGeom>
              <a:avLst/>
              <a:gdLst>
                <a:gd name="T0" fmla="*/ 2147483647 w 90"/>
                <a:gd name="T1" fmla="*/ 2147483647 h 126"/>
                <a:gd name="T2" fmla="*/ 2147483647 w 90"/>
                <a:gd name="T3" fmla="*/ 2147483647 h 126"/>
                <a:gd name="T4" fmla="*/ 2147483647 w 90"/>
                <a:gd name="T5" fmla="*/ 2147483647 h 126"/>
                <a:gd name="T6" fmla="*/ 2147483647 w 90"/>
                <a:gd name="T7" fmla="*/ 2147483647 h 126"/>
                <a:gd name="T8" fmla="*/ 2147483647 w 90"/>
                <a:gd name="T9" fmla="*/ 2147483647 h 126"/>
                <a:gd name="T10" fmla="*/ 2147483647 w 90"/>
                <a:gd name="T11" fmla="*/ 2147483647 h 126"/>
                <a:gd name="T12" fmla="*/ 2147483647 w 90"/>
                <a:gd name="T13" fmla="*/ 2147483647 h 126"/>
                <a:gd name="T14" fmla="*/ 0 w 90"/>
                <a:gd name="T15" fmla="*/ 2147483647 h 126"/>
                <a:gd name="T16" fmla="*/ 0 w 90"/>
                <a:gd name="T17" fmla="*/ 2147483647 h 126"/>
                <a:gd name="T18" fmla="*/ 2147483647 w 90"/>
                <a:gd name="T19" fmla="*/ 2147483647 h 126"/>
                <a:gd name="T20" fmla="*/ 2147483647 w 90"/>
                <a:gd name="T21" fmla="*/ 2147483647 h 126"/>
                <a:gd name="T22" fmla="*/ 2147483647 w 90"/>
                <a:gd name="T23" fmla="*/ 2147483647 h 126"/>
                <a:gd name="T24" fmla="*/ 2147483647 w 90"/>
                <a:gd name="T25" fmla="*/ 2147483647 h 126"/>
                <a:gd name="T26" fmla="*/ 2147483647 w 90"/>
                <a:gd name="T27" fmla="*/ 2147483647 h 126"/>
                <a:gd name="T28" fmla="*/ 2147483647 w 90"/>
                <a:gd name="T29" fmla="*/ 2147483647 h 126"/>
                <a:gd name="T30" fmla="*/ 2147483647 w 90"/>
                <a:gd name="T31" fmla="*/ 2147483647 h 126"/>
                <a:gd name="T32" fmla="*/ 2147483647 w 90"/>
                <a:gd name="T33" fmla="*/ 2147483647 h 126"/>
                <a:gd name="T34" fmla="*/ 2147483647 w 90"/>
                <a:gd name="T35" fmla="*/ 2147483647 h 126"/>
                <a:gd name="T36" fmla="*/ 2147483647 w 90"/>
                <a:gd name="T37" fmla="*/ 2147483647 h 126"/>
                <a:gd name="T38" fmla="*/ 2147483647 w 90"/>
                <a:gd name="T39" fmla="*/ 2147483647 h 126"/>
                <a:gd name="T40" fmla="*/ 2147483647 w 90"/>
                <a:gd name="T41" fmla="*/ 2147483647 h 126"/>
                <a:gd name="T42" fmla="*/ 2147483647 w 90"/>
                <a:gd name="T43" fmla="*/ 2147483647 h 126"/>
                <a:gd name="T44" fmla="*/ 2147483647 w 90"/>
                <a:gd name="T45" fmla="*/ 2147483647 h 126"/>
                <a:gd name="T46" fmla="*/ 2147483647 w 90"/>
                <a:gd name="T47" fmla="*/ 2147483647 h 126"/>
                <a:gd name="T48" fmla="*/ 2147483647 w 90"/>
                <a:gd name="T49" fmla="*/ 2147483647 h 126"/>
                <a:gd name="T50" fmla="*/ 2147483647 w 90"/>
                <a:gd name="T51" fmla="*/ 2147483647 h 126"/>
                <a:gd name="T52" fmla="*/ 2147483647 w 90"/>
                <a:gd name="T53" fmla="*/ 2147483647 h 126"/>
                <a:gd name="T54" fmla="*/ 2147483647 w 90"/>
                <a:gd name="T55" fmla="*/ 2147483647 h 126"/>
                <a:gd name="T56" fmla="*/ 2147483647 w 90"/>
                <a:gd name="T57" fmla="*/ 2147483647 h 126"/>
                <a:gd name="T58" fmla="*/ 2147483647 w 90"/>
                <a:gd name="T59" fmla="*/ 2147483647 h 126"/>
                <a:gd name="T60" fmla="*/ 2147483647 w 90"/>
                <a:gd name="T61" fmla="*/ 2147483647 h 126"/>
                <a:gd name="T62" fmla="*/ 2147483647 w 90"/>
                <a:gd name="T63" fmla="*/ 2147483647 h 126"/>
                <a:gd name="T64" fmla="*/ 2147483647 w 90"/>
                <a:gd name="T65" fmla="*/ 2147483647 h 126"/>
                <a:gd name="T66" fmla="*/ 2147483647 w 90"/>
                <a:gd name="T67" fmla="*/ 2147483647 h 126"/>
                <a:gd name="T68" fmla="*/ 2147483647 w 90"/>
                <a:gd name="T69" fmla="*/ 2147483647 h 126"/>
                <a:gd name="T70" fmla="*/ 2147483647 w 90"/>
                <a:gd name="T71" fmla="*/ 2147483647 h 126"/>
                <a:gd name="T72" fmla="*/ 2147483647 w 90"/>
                <a:gd name="T73" fmla="*/ 2147483647 h 126"/>
                <a:gd name="T74" fmla="*/ 2147483647 w 90"/>
                <a:gd name="T75" fmla="*/ 2147483647 h 126"/>
                <a:gd name="T76" fmla="*/ 2147483647 w 90"/>
                <a:gd name="T77" fmla="*/ 2147483647 h 126"/>
                <a:gd name="T78" fmla="*/ 2147483647 w 90"/>
                <a:gd name="T79" fmla="*/ 2147483647 h 126"/>
                <a:gd name="T80" fmla="*/ 2147483647 w 90"/>
                <a:gd name="T81" fmla="*/ 2147483647 h 126"/>
                <a:gd name="T82" fmla="*/ 2147483647 w 90"/>
                <a:gd name="T83" fmla="*/ 2147483647 h 126"/>
                <a:gd name="T84" fmla="*/ 2147483647 w 90"/>
                <a:gd name="T85" fmla="*/ 0 h 126"/>
                <a:gd name="T86" fmla="*/ 2147483647 w 90"/>
                <a:gd name="T87" fmla="*/ 2023154781 h 126"/>
                <a:gd name="T88" fmla="*/ 2147483647 w 90"/>
                <a:gd name="T89" fmla="*/ 2147483647 h 126"/>
                <a:gd name="T90" fmla="*/ 2147483647 w 90"/>
                <a:gd name="T91" fmla="*/ 2147483647 h 126"/>
                <a:gd name="T92" fmla="*/ 2147483647 w 90"/>
                <a:gd name="T93" fmla="*/ 2147483647 h 126"/>
                <a:gd name="T94" fmla="*/ 2147483647 w 90"/>
                <a:gd name="T95" fmla="*/ 2147483647 h 126"/>
                <a:gd name="T96" fmla="*/ 2147483647 w 90"/>
                <a:gd name="T97" fmla="*/ 2147483647 h 126"/>
                <a:gd name="T98" fmla="*/ 2147483647 w 90"/>
                <a:gd name="T99" fmla="*/ 2147483647 h 126"/>
                <a:gd name="T100" fmla="*/ 2147483647 w 90"/>
                <a:gd name="T101" fmla="*/ 2147483647 h 126"/>
                <a:gd name="T102" fmla="*/ 2147483647 w 90"/>
                <a:gd name="T103" fmla="*/ 2147483647 h 1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0"/>
                <a:gd name="T157" fmla="*/ 0 h 126"/>
                <a:gd name="T158" fmla="*/ 90 w 90"/>
                <a:gd name="T159" fmla="*/ 126 h 1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0" h="126">
                  <a:moveTo>
                    <a:pt x="28" y="36"/>
                  </a:moveTo>
                  <a:lnTo>
                    <a:pt x="30" y="38"/>
                  </a:lnTo>
                  <a:lnTo>
                    <a:pt x="30" y="41"/>
                  </a:lnTo>
                  <a:lnTo>
                    <a:pt x="32" y="44"/>
                  </a:lnTo>
                  <a:lnTo>
                    <a:pt x="30" y="47"/>
                  </a:lnTo>
                  <a:lnTo>
                    <a:pt x="32" y="52"/>
                  </a:lnTo>
                  <a:lnTo>
                    <a:pt x="35" y="55"/>
                  </a:lnTo>
                  <a:lnTo>
                    <a:pt x="35" y="60"/>
                  </a:lnTo>
                  <a:lnTo>
                    <a:pt x="32" y="63"/>
                  </a:lnTo>
                  <a:lnTo>
                    <a:pt x="30" y="66"/>
                  </a:lnTo>
                  <a:lnTo>
                    <a:pt x="26" y="69"/>
                  </a:lnTo>
                  <a:lnTo>
                    <a:pt x="21" y="69"/>
                  </a:lnTo>
                  <a:lnTo>
                    <a:pt x="12" y="69"/>
                  </a:lnTo>
                  <a:lnTo>
                    <a:pt x="7" y="69"/>
                  </a:lnTo>
                  <a:lnTo>
                    <a:pt x="3" y="71"/>
                  </a:lnTo>
                  <a:lnTo>
                    <a:pt x="0" y="74"/>
                  </a:lnTo>
                  <a:lnTo>
                    <a:pt x="0" y="77"/>
                  </a:lnTo>
                  <a:lnTo>
                    <a:pt x="0" y="80"/>
                  </a:lnTo>
                  <a:lnTo>
                    <a:pt x="0" y="85"/>
                  </a:lnTo>
                  <a:lnTo>
                    <a:pt x="3" y="88"/>
                  </a:lnTo>
                  <a:lnTo>
                    <a:pt x="3" y="91"/>
                  </a:lnTo>
                  <a:lnTo>
                    <a:pt x="5" y="96"/>
                  </a:lnTo>
                  <a:lnTo>
                    <a:pt x="7" y="102"/>
                  </a:lnTo>
                  <a:lnTo>
                    <a:pt x="7" y="104"/>
                  </a:lnTo>
                  <a:lnTo>
                    <a:pt x="7" y="110"/>
                  </a:lnTo>
                  <a:lnTo>
                    <a:pt x="7" y="113"/>
                  </a:lnTo>
                  <a:lnTo>
                    <a:pt x="7" y="115"/>
                  </a:lnTo>
                  <a:lnTo>
                    <a:pt x="10" y="118"/>
                  </a:lnTo>
                  <a:lnTo>
                    <a:pt x="12" y="121"/>
                  </a:lnTo>
                  <a:lnTo>
                    <a:pt x="14" y="121"/>
                  </a:lnTo>
                  <a:lnTo>
                    <a:pt x="16" y="124"/>
                  </a:lnTo>
                  <a:lnTo>
                    <a:pt x="19" y="126"/>
                  </a:lnTo>
                  <a:lnTo>
                    <a:pt x="21" y="126"/>
                  </a:lnTo>
                  <a:lnTo>
                    <a:pt x="26" y="126"/>
                  </a:lnTo>
                  <a:lnTo>
                    <a:pt x="28" y="124"/>
                  </a:lnTo>
                  <a:lnTo>
                    <a:pt x="28" y="121"/>
                  </a:lnTo>
                  <a:lnTo>
                    <a:pt x="28" y="115"/>
                  </a:lnTo>
                  <a:lnTo>
                    <a:pt x="32" y="110"/>
                  </a:lnTo>
                  <a:lnTo>
                    <a:pt x="32" y="107"/>
                  </a:lnTo>
                  <a:lnTo>
                    <a:pt x="35" y="107"/>
                  </a:lnTo>
                  <a:lnTo>
                    <a:pt x="37" y="107"/>
                  </a:lnTo>
                  <a:lnTo>
                    <a:pt x="39" y="107"/>
                  </a:lnTo>
                  <a:lnTo>
                    <a:pt x="42" y="104"/>
                  </a:lnTo>
                  <a:lnTo>
                    <a:pt x="46" y="104"/>
                  </a:lnTo>
                  <a:lnTo>
                    <a:pt x="48" y="107"/>
                  </a:lnTo>
                  <a:lnTo>
                    <a:pt x="51" y="110"/>
                  </a:lnTo>
                  <a:lnTo>
                    <a:pt x="53" y="113"/>
                  </a:lnTo>
                  <a:lnTo>
                    <a:pt x="55" y="115"/>
                  </a:lnTo>
                  <a:lnTo>
                    <a:pt x="60" y="115"/>
                  </a:lnTo>
                  <a:lnTo>
                    <a:pt x="62" y="115"/>
                  </a:lnTo>
                  <a:lnTo>
                    <a:pt x="65" y="113"/>
                  </a:lnTo>
                  <a:lnTo>
                    <a:pt x="67" y="113"/>
                  </a:lnTo>
                  <a:lnTo>
                    <a:pt x="69" y="115"/>
                  </a:lnTo>
                  <a:lnTo>
                    <a:pt x="71" y="121"/>
                  </a:lnTo>
                  <a:lnTo>
                    <a:pt x="76" y="121"/>
                  </a:lnTo>
                  <a:lnTo>
                    <a:pt x="83" y="118"/>
                  </a:lnTo>
                  <a:lnTo>
                    <a:pt x="83" y="115"/>
                  </a:lnTo>
                  <a:lnTo>
                    <a:pt x="85" y="113"/>
                  </a:lnTo>
                  <a:lnTo>
                    <a:pt x="87" y="110"/>
                  </a:lnTo>
                  <a:lnTo>
                    <a:pt x="90" y="110"/>
                  </a:lnTo>
                  <a:lnTo>
                    <a:pt x="87" y="107"/>
                  </a:lnTo>
                  <a:lnTo>
                    <a:pt x="87" y="104"/>
                  </a:lnTo>
                  <a:lnTo>
                    <a:pt x="87" y="99"/>
                  </a:lnTo>
                  <a:lnTo>
                    <a:pt x="85" y="96"/>
                  </a:lnTo>
                  <a:lnTo>
                    <a:pt x="85" y="91"/>
                  </a:lnTo>
                  <a:lnTo>
                    <a:pt x="83" y="85"/>
                  </a:lnTo>
                  <a:lnTo>
                    <a:pt x="81" y="80"/>
                  </a:lnTo>
                  <a:lnTo>
                    <a:pt x="78" y="74"/>
                  </a:lnTo>
                  <a:lnTo>
                    <a:pt x="78" y="69"/>
                  </a:lnTo>
                  <a:lnTo>
                    <a:pt x="74" y="63"/>
                  </a:lnTo>
                  <a:lnTo>
                    <a:pt x="71" y="58"/>
                  </a:lnTo>
                  <a:lnTo>
                    <a:pt x="71" y="49"/>
                  </a:lnTo>
                  <a:lnTo>
                    <a:pt x="76" y="49"/>
                  </a:lnTo>
                  <a:lnTo>
                    <a:pt x="78" y="49"/>
                  </a:lnTo>
                  <a:lnTo>
                    <a:pt x="81" y="47"/>
                  </a:lnTo>
                  <a:lnTo>
                    <a:pt x="83" y="44"/>
                  </a:lnTo>
                  <a:lnTo>
                    <a:pt x="83" y="38"/>
                  </a:lnTo>
                  <a:lnTo>
                    <a:pt x="83" y="36"/>
                  </a:lnTo>
                  <a:lnTo>
                    <a:pt x="81" y="30"/>
                  </a:lnTo>
                  <a:lnTo>
                    <a:pt x="83" y="27"/>
                  </a:lnTo>
                  <a:lnTo>
                    <a:pt x="85" y="25"/>
                  </a:lnTo>
                  <a:lnTo>
                    <a:pt x="85" y="17"/>
                  </a:lnTo>
                  <a:lnTo>
                    <a:pt x="81" y="8"/>
                  </a:lnTo>
                  <a:lnTo>
                    <a:pt x="78" y="8"/>
                  </a:lnTo>
                  <a:lnTo>
                    <a:pt x="76" y="3"/>
                  </a:lnTo>
                  <a:lnTo>
                    <a:pt x="71" y="0"/>
                  </a:lnTo>
                  <a:lnTo>
                    <a:pt x="69" y="0"/>
                  </a:lnTo>
                  <a:lnTo>
                    <a:pt x="67" y="3"/>
                  </a:lnTo>
                  <a:lnTo>
                    <a:pt x="62" y="6"/>
                  </a:lnTo>
                  <a:lnTo>
                    <a:pt x="60" y="6"/>
                  </a:lnTo>
                  <a:lnTo>
                    <a:pt x="58" y="8"/>
                  </a:lnTo>
                  <a:lnTo>
                    <a:pt x="53" y="6"/>
                  </a:lnTo>
                  <a:lnTo>
                    <a:pt x="51" y="6"/>
                  </a:lnTo>
                  <a:lnTo>
                    <a:pt x="46" y="8"/>
                  </a:lnTo>
                  <a:lnTo>
                    <a:pt x="44" y="11"/>
                  </a:lnTo>
                  <a:lnTo>
                    <a:pt x="42" y="11"/>
                  </a:lnTo>
                  <a:lnTo>
                    <a:pt x="39" y="11"/>
                  </a:lnTo>
                  <a:lnTo>
                    <a:pt x="37" y="11"/>
                  </a:lnTo>
                  <a:lnTo>
                    <a:pt x="35" y="11"/>
                  </a:lnTo>
                  <a:lnTo>
                    <a:pt x="30" y="14"/>
                  </a:lnTo>
                  <a:lnTo>
                    <a:pt x="32" y="17"/>
                  </a:lnTo>
                  <a:lnTo>
                    <a:pt x="32" y="22"/>
                  </a:lnTo>
                  <a:lnTo>
                    <a:pt x="30" y="27"/>
                  </a:lnTo>
                  <a:lnTo>
                    <a:pt x="30" y="33"/>
                  </a:lnTo>
                  <a:lnTo>
                    <a:pt x="28" y="3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66" name="Freeform 126"/>
            <p:cNvSpPr>
              <a:spLocks noChangeAspect="1"/>
            </p:cNvSpPr>
            <p:nvPr/>
          </p:nvSpPr>
          <p:spPr bwMode="auto">
            <a:xfrm rot="9246">
              <a:off x="-671" y="3271"/>
              <a:ext cx="163" cy="176"/>
            </a:xfrm>
            <a:custGeom>
              <a:avLst/>
              <a:gdLst>
                <a:gd name="T0" fmla="*/ 2147483647 w 90"/>
                <a:gd name="T1" fmla="*/ 2147483647 h 126"/>
                <a:gd name="T2" fmla="*/ 2147483647 w 90"/>
                <a:gd name="T3" fmla="*/ 2147483647 h 126"/>
                <a:gd name="T4" fmla="*/ 2147483647 w 90"/>
                <a:gd name="T5" fmla="*/ 2147483647 h 126"/>
                <a:gd name="T6" fmla="*/ 2147483647 w 90"/>
                <a:gd name="T7" fmla="*/ 2147483647 h 126"/>
                <a:gd name="T8" fmla="*/ 2147483647 w 90"/>
                <a:gd name="T9" fmla="*/ 2147483647 h 126"/>
                <a:gd name="T10" fmla="*/ 2147483647 w 90"/>
                <a:gd name="T11" fmla="*/ 2147483647 h 126"/>
                <a:gd name="T12" fmla="*/ 2147483647 w 90"/>
                <a:gd name="T13" fmla="*/ 2147483647 h 126"/>
                <a:gd name="T14" fmla="*/ 0 w 90"/>
                <a:gd name="T15" fmla="*/ 2147483647 h 126"/>
                <a:gd name="T16" fmla="*/ 0 w 90"/>
                <a:gd name="T17" fmla="*/ 2147483647 h 126"/>
                <a:gd name="T18" fmla="*/ 2147483647 w 90"/>
                <a:gd name="T19" fmla="*/ 2147483647 h 126"/>
                <a:gd name="T20" fmla="*/ 2147483647 w 90"/>
                <a:gd name="T21" fmla="*/ 2147483647 h 126"/>
                <a:gd name="T22" fmla="*/ 2147483647 w 90"/>
                <a:gd name="T23" fmla="*/ 2147483647 h 126"/>
                <a:gd name="T24" fmla="*/ 2147483647 w 90"/>
                <a:gd name="T25" fmla="*/ 2147483647 h 126"/>
                <a:gd name="T26" fmla="*/ 2147483647 w 90"/>
                <a:gd name="T27" fmla="*/ 2147483647 h 126"/>
                <a:gd name="T28" fmla="*/ 2147483647 w 90"/>
                <a:gd name="T29" fmla="*/ 2147483647 h 126"/>
                <a:gd name="T30" fmla="*/ 2147483647 w 90"/>
                <a:gd name="T31" fmla="*/ 2147483647 h 126"/>
                <a:gd name="T32" fmla="*/ 2147483647 w 90"/>
                <a:gd name="T33" fmla="*/ 2147483647 h 126"/>
                <a:gd name="T34" fmla="*/ 2147483647 w 90"/>
                <a:gd name="T35" fmla="*/ 2147483647 h 126"/>
                <a:gd name="T36" fmla="*/ 2147483647 w 90"/>
                <a:gd name="T37" fmla="*/ 2147483647 h 126"/>
                <a:gd name="T38" fmla="*/ 2147483647 w 90"/>
                <a:gd name="T39" fmla="*/ 2147483647 h 126"/>
                <a:gd name="T40" fmla="*/ 2147483647 w 90"/>
                <a:gd name="T41" fmla="*/ 2147483647 h 126"/>
                <a:gd name="T42" fmla="*/ 2147483647 w 90"/>
                <a:gd name="T43" fmla="*/ 2147483647 h 126"/>
                <a:gd name="T44" fmla="*/ 2147483647 w 90"/>
                <a:gd name="T45" fmla="*/ 2147483647 h 126"/>
                <a:gd name="T46" fmla="*/ 2147483647 w 90"/>
                <a:gd name="T47" fmla="*/ 2147483647 h 126"/>
                <a:gd name="T48" fmla="*/ 2147483647 w 90"/>
                <a:gd name="T49" fmla="*/ 2147483647 h 126"/>
                <a:gd name="T50" fmla="*/ 2147483647 w 90"/>
                <a:gd name="T51" fmla="*/ 2147483647 h 126"/>
                <a:gd name="T52" fmla="*/ 2147483647 w 90"/>
                <a:gd name="T53" fmla="*/ 2147483647 h 126"/>
                <a:gd name="T54" fmla="*/ 2147483647 w 90"/>
                <a:gd name="T55" fmla="*/ 2147483647 h 126"/>
                <a:gd name="T56" fmla="*/ 2147483647 w 90"/>
                <a:gd name="T57" fmla="*/ 2147483647 h 126"/>
                <a:gd name="T58" fmla="*/ 2147483647 w 90"/>
                <a:gd name="T59" fmla="*/ 2147483647 h 126"/>
                <a:gd name="T60" fmla="*/ 2147483647 w 90"/>
                <a:gd name="T61" fmla="*/ 2147483647 h 126"/>
                <a:gd name="T62" fmla="*/ 2147483647 w 90"/>
                <a:gd name="T63" fmla="*/ 2147483647 h 126"/>
                <a:gd name="T64" fmla="*/ 2147483647 w 90"/>
                <a:gd name="T65" fmla="*/ 2147483647 h 126"/>
                <a:gd name="T66" fmla="*/ 2147483647 w 90"/>
                <a:gd name="T67" fmla="*/ 2147483647 h 126"/>
                <a:gd name="T68" fmla="*/ 2147483647 w 90"/>
                <a:gd name="T69" fmla="*/ 2147483647 h 126"/>
                <a:gd name="T70" fmla="*/ 2147483647 w 90"/>
                <a:gd name="T71" fmla="*/ 2147483647 h 126"/>
                <a:gd name="T72" fmla="*/ 2147483647 w 90"/>
                <a:gd name="T73" fmla="*/ 2147483647 h 126"/>
                <a:gd name="T74" fmla="*/ 2147483647 w 90"/>
                <a:gd name="T75" fmla="*/ 2147483647 h 126"/>
                <a:gd name="T76" fmla="*/ 2147483647 w 90"/>
                <a:gd name="T77" fmla="*/ 2147483647 h 126"/>
                <a:gd name="T78" fmla="*/ 2147483647 w 90"/>
                <a:gd name="T79" fmla="*/ 2147483647 h 126"/>
                <a:gd name="T80" fmla="*/ 2147483647 w 90"/>
                <a:gd name="T81" fmla="*/ 2147483647 h 126"/>
                <a:gd name="T82" fmla="*/ 2147483647 w 90"/>
                <a:gd name="T83" fmla="*/ 2147483647 h 126"/>
                <a:gd name="T84" fmla="*/ 2147483647 w 90"/>
                <a:gd name="T85" fmla="*/ 0 h 126"/>
                <a:gd name="T86" fmla="*/ 2147483647 w 90"/>
                <a:gd name="T87" fmla="*/ 2023154781 h 126"/>
                <a:gd name="T88" fmla="*/ 2147483647 w 90"/>
                <a:gd name="T89" fmla="*/ 2147483647 h 126"/>
                <a:gd name="T90" fmla="*/ 2147483647 w 90"/>
                <a:gd name="T91" fmla="*/ 2147483647 h 126"/>
                <a:gd name="T92" fmla="*/ 2147483647 w 90"/>
                <a:gd name="T93" fmla="*/ 2147483647 h 126"/>
                <a:gd name="T94" fmla="*/ 2147483647 w 90"/>
                <a:gd name="T95" fmla="*/ 2147483647 h 126"/>
                <a:gd name="T96" fmla="*/ 2147483647 w 90"/>
                <a:gd name="T97" fmla="*/ 2147483647 h 126"/>
                <a:gd name="T98" fmla="*/ 2147483647 w 90"/>
                <a:gd name="T99" fmla="*/ 2147483647 h 126"/>
                <a:gd name="T100" fmla="*/ 2147483647 w 90"/>
                <a:gd name="T101" fmla="*/ 2147483647 h 126"/>
                <a:gd name="T102" fmla="*/ 2147483647 w 90"/>
                <a:gd name="T103" fmla="*/ 2147483647 h 1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0"/>
                <a:gd name="T157" fmla="*/ 0 h 126"/>
                <a:gd name="T158" fmla="*/ 90 w 90"/>
                <a:gd name="T159" fmla="*/ 126 h 1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0" h="126">
                  <a:moveTo>
                    <a:pt x="28" y="36"/>
                  </a:moveTo>
                  <a:lnTo>
                    <a:pt x="30" y="38"/>
                  </a:lnTo>
                  <a:lnTo>
                    <a:pt x="30" y="41"/>
                  </a:lnTo>
                  <a:lnTo>
                    <a:pt x="32" y="44"/>
                  </a:lnTo>
                  <a:lnTo>
                    <a:pt x="30" y="47"/>
                  </a:lnTo>
                  <a:lnTo>
                    <a:pt x="32" y="52"/>
                  </a:lnTo>
                  <a:lnTo>
                    <a:pt x="35" y="55"/>
                  </a:lnTo>
                  <a:lnTo>
                    <a:pt x="35" y="60"/>
                  </a:lnTo>
                  <a:lnTo>
                    <a:pt x="32" y="63"/>
                  </a:lnTo>
                  <a:lnTo>
                    <a:pt x="30" y="66"/>
                  </a:lnTo>
                  <a:lnTo>
                    <a:pt x="26" y="69"/>
                  </a:lnTo>
                  <a:lnTo>
                    <a:pt x="21" y="69"/>
                  </a:lnTo>
                  <a:lnTo>
                    <a:pt x="12" y="69"/>
                  </a:lnTo>
                  <a:lnTo>
                    <a:pt x="7" y="69"/>
                  </a:lnTo>
                  <a:lnTo>
                    <a:pt x="3" y="71"/>
                  </a:lnTo>
                  <a:lnTo>
                    <a:pt x="0" y="74"/>
                  </a:lnTo>
                  <a:lnTo>
                    <a:pt x="0" y="77"/>
                  </a:lnTo>
                  <a:lnTo>
                    <a:pt x="0" y="80"/>
                  </a:lnTo>
                  <a:lnTo>
                    <a:pt x="0" y="85"/>
                  </a:lnTo>
                  <a:lnTo>
                    <a:pt x="3" y="88"/>
                  </a:lnTo>
                  <a:lnTo>
                    <a:pt x="3" y="91"/>
                  </a:lnTo>
                  <a:lnTo>
                    <a:pt x="5" y="96"/>
                  </a:lnTo>
                  <a:lnTo>
                    <a:pt x="7" y="102"/>
                  </a:lnTo>
                  <a:lnTo>
                    <a:pt x="7" y="104"/>
                  </a:lnTo>
                  <a:lnTo>
                    <a:pt x="7" y="110"/>
                  </a:lnTo>
                  <a:lnTo>
                    <a:pt x="7" y="113"/>
                  </a:lnTo>
                  <a:lnTo>
                    <a:pt x="7" y="115"/>
                  </a:lnTo>
                  <a:lnTo>
                    <a:pt x="10" y="118"/>
                  </a:lnTo>
                  <a:lnTo>
                    <a:pt x="12" y="121"/>
                  </a:lnTo>
                  <a:lnTo>
                    <a:pt x="14" y="121"/>
                  </a:lnTo>
                  <a:lnTo>
                    <a:pt x="16" y="124"/>
                  </a:lnTo>
                  <a:lnTo>
                    <a:pt x="19" y="126"/>
                  </a:lnTo>
                  <a:lnTo>
                    <a:pt x="21" y="126"/>
                  </a:lnTo>
                  <a:lnTo>
                    <a:pt x="26" y="126"/>
                  </a:lnTo>
                  <a:lnTo>
                    <a:pt x="28" y="124"/>
                  </a:lnTo>
                  <a:lnTo>
                    <a:pt x="28" y="121"/>
                  </a:lnTo>
                  <a:lnTo>
                    <a:pt x="28" y="115"/>
                  </a:lnTo>
                  <a:lnTo>
                    <a:pt x="32" y="110"/>
                  </a:lnTo>
                  <a:lnTo>
                    <a:pt x="32" y="107"/>
                  </a:lnTo>
                  <a:lnTo>
                    <a:pt x="35" y="107"/>
                  </a:lnTo>
                  <a:lnTo>
                    <a:pt x="37" y="107"/>
                  </a:lnTo>
                  <a:lnTo>
                    <a:pt x="39" y="107"/>
                  </a:lnTo>
                  <a:lnTo>
                    <a:pt x="42" y="104"/>
                  </a:lnTo>
                  <a:lnTo>
                    <a:pt x="46" y="104"/>
                  </a:lnTo>
                  <a:lnTo>
                    <a:pt x="48" y="107"/>
                  </a:lnTo>
                  <a:lnTo>
                    <a:pt x="51" y="110"/>
                  </a:lnTo>
                  <a:lnTo>
                    <a:pt x="53" y="113"/>
                  </a:lnTo>
                  <a:lnTo>
                    <a:pt x="55" y="115"/>
                  </a:lnTo>
                  <a:lnTo>
                    <a:pt x="60" y="115"/>
                  </a:lnTo>
                  <a:lnTo>
                    <a:pt x="62" y="115"/>
                  </a:lnTo>
                  <a:lnTo>
                    <a:pt x="65" y="113"/>
                  </a:lnTo>
                  <a:lnTo>
                    <a:pt x="67" y="113"/>
                  </a:lnTo>
                  <a:lnTo>
                    <a:pt x="69" y="115"/>
                  </a:lnTo>
                  <a:lnTo>
                    <a:pt x="71" y="121"/>
                  </a:lnTo>
                  <a:lnTo>
                    <a:pt x="76" y="121"/>
                  </a:lnTo>
                  <a:lnTo>
                    <a:pt x="83" y="118"/>
                  </a:lnTo>
                  <a:lnTo>
                    <a:pt x="83" y="115"/>
                  </a:lnTo>
                  <a:lnTo>
                    <a:pt x="85" y="113"/>
                  </a:lnTo>
                  <a:lnTo>
                    <a:pt x="87" y="110"/>
                  </a:lnTo>
                  <a:lnTo>
                    <a:pt x="90" y="110"/>
                  </a:lnTo>
                  <a:lnTo>
                    <a:pt x="87" y="107"/>
                  </a:lnTo>
                  <a:lnTo>
                    <a:pt x="87" y="104"/>
                  </a:lnTo>
                  <a:lnTo>
                    <a:pt x="87" y="99"/>
                  </a:lnTo>
                  <a:lnTo>
                    <a:pt x="85" y="96"/>
                  </a:lnTo>
                  <a:lnTo>
                    <a:pt x="85" y="91"/>
                  </a:lnTo>
                  <a:lnTo>
                    <a:pt x="83" y="85"/>
                  </a:lnTo>
                  <a:lnTo>
                    <a:pt x="81" y="80"/>
                  </a:lnTo>
                  <a:lnTo>
                    <a:pt x="78" y="74"/>
                  </a:lnTo>
                  <a:lnTo>
                    <a:pt x="78" y="69"/>
                  </a:lnTo>
                  <a:lnTo>
                    <a:pt x="74" y="63"/>
                  </a:lnTo>
                  <a:lnTo>
                    <a:pt x="71" y="58"/>
                  </a:lnTo>
                  <a:lnTo>
                    <a:pt x="71" y="49"/>
                  </a:lnTo>
                  <a:lnTo>
                    <a:pt x="76" y="49"/>
                  </a:lnTo>
                  <a:lnTo>
                    <a:pt x="78" y="49"/>
                  </a:lnTo>
                  <a:lnTo>
                    <a:pt x="81" y="47"/>
                  </a:lnTo>
                  <a:lnTo>
                    <a:pt x="83" y="44"/>
                  </a:lnTo>
                  <a:lnTo>
                    <a:pt x="83" y="38"/>
                  </a:lnTo>
                  <a:lnTo>
                    <a:pt x="83" y="36"/>
                  </a:lnTo>
                  <a:lnTo>
                    <a:pt x="81" y="30"/>
                  </a:lnTo>
                  <a:lnTo>
                    <a:pt x="83" y="27"/>
                  </a:lnTo>
                  <a:lnTo>
                    <a:pt x="85" y="25"/>
                  </a:lnTo>
                  <a:lnTo>
                    <a:pt x="85" y="17"/>
                  </a:lnTo>
                  <a:lnTo>
                    <a:pt x="81" y="8"/>
                  </a:lnTo>
                  <a:lnTo>
                    <a:pt x="78" y="8"/>
                  </a:lnTo>
                  <a:lnTo>
                    <a:pt x="76" y="3"/>
                  </a:lnTo>
                  <a:lnTo>
                    <a:pt x="71" y="0"/>
                  </a:lnTo>
                  <a:lnTo>
                    <a:pt x="69" y="0"/>
                  </a:lnTo>
                  <a:lnTo>
                    <a:pt x="67" y="3"/>
                  </a:lnTo>
                  <a:lnTo>
                    <a:pt x="62" y="6"/>
                  </a:lnTo>
                  <a:lnTo>
                    <a:pt x="60" y="6"/>
                  </a:lnTo>
                  <a:lnTo>
                    <a:pt x="58" y="8"/>
                  </a:lnTo>
                  <a:lnTo>
                    <a:pt x="53" y="6"/>
                  </a:lnTo>
                  <a:lnTo>
                    <a:pt x="51" y="6"/>
                  </a:lnTo>
                  <a:lnTo>
                    <a:pt x="46" y="8"/>
                  </a:lnTo>
                  <a:lnTo>
                    <a:pt x="44" y="11"/>
                  </a:lnTo>
                  <a:lnTo>
                    <a:pt x="42" y="11"/>
                  </a:lnTo>
                  <a:lnTo>
                    <a:pt x="39" y="11"/>
                  </a:lnTo>
                  <a:lnTo>
                    <a:pt x="37" y="11"/>
                  </a:lnTo>
                  <a:lnTo>
                    <a:pt x="35" y="11"/>
                  </a:lnTo>
                  <a:lnTo>
                    <a:pt x="30" y="14"/>
                  </a:lnTo>
                  <a:lnTo>
                    <a:pt x="32" y="17"/>
                  </a:lnTo>
                  <a:lnTo>
                    <a:pt x="32" y="22"/>
                  </a:lnTo>
                  <a:lnTo>
                    <a:pt x="30" y="27"/>
                  </a:lnTo>
                  <a:lnTo>
                    <a:pt x="30" y="33"/>
                  </a:lnTo>
                  <a:lnTo>
                    <a:pt x="28" y="3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67" name="Freeform 127"/>
            <p:cNvSpPr>
              <a:spLocks noChangeAspect="1"/>
            </p:cNvSpPr>
            <p:nvPr/>
          </p:nvSpPr>
          <p:spPr bwMode="auto">
            <a:xfrm rot="9246">
              <a:off x="-522" y="3395"/>
              <a:ext cx="200" cy="126"/>
            </a:xfrm>
            <a:custGeom>
              <a:avLst/>
              <a:gdLst>
                <a:gd name="T0" fmla="*/ 2147483647 w 110"/>
                <a:gd name="T1" fmla="*/ 2147483647 h 90"/>
                <a:gd name="T2" fmla="*/ 2147483647 w 110"/>
                <a:gd name="T3" fmla="*/ 2147483647 h 90"/>
                <a:gd name="T4" fmla="*/ 2147483647 w 110"/>
                <a:gd name="T5" fmla="*/ 2147483647 h 90"/>
                <a:gd name="T6" fmla="*/ 2147483647 w 110"/>
                <a:gd name="T7" fmla="*/ 2147483647 h 90"/>
                <a:gd name="T8" fmla="*/ 2147483647 w 110"/>
                <a:gd name="T9" fmla="*/ 2147483647 h 90"/>
                <a:gd name="T10" fmla="*/ 2147483647 w 110"/>
                <a:gd name="T11" fmla="*/ 2147483647 h 90"/>
                <a:gd name="T12" fmla="*/ 2147483647 w 110"/>
                <a:gd name="T13" fmla="*/ 2147483647 h 90"/>
                <a:gd name="T14" fmla="*/ 2147483647 w 110"/>
                <a:gd name="T15" fmla="*/ 2147483647 h 90"/>
                <a:gd name="T16" fmla="*/ 2147483647 w 110"/>
                <a:gd name="T17" fmla="*/ 2147483647 h 90"/>
                <a:gd name="T18" fmla="*/ 2147483647 w 110"/>
                <a:gd name="T19" fmla="*/ 2147483647 h 90"/>
                <a:gd name="T20" fmla="*/ 2147483647 w 110"/>
                <a:gd name="T21" fmla="*/ 2147483647 h 90"/>
                <a:gd name="T22" fmla="*/ 2147483647 w 110"/>
                <a:gd name="T23" fmla="*/ 2147483647 h 90"/>
                <a:gd name="T24" fmla="*/ 2147483647 w 110"/>
                <a:gd name="T25" fmla="*/ 2147483647 h 90"/>
                <a:gd name="T26" fmla="*/ 2147483647 w 110"/>
                <a:gd name="T27" fmla="*/ 2147483647 h 90"/>
                <a:gd name="T28" fmla="*/ 2147483647 w 110"/>
                <a:gd name="T29" fmla="*/ 2147483647 h 90"/>
                <a:gd name="T30" fmla="*/ 2147483647 w 110"/>
                <a:gd name="T31" fmla="*/ 2147483647 h 90"/>
                <a:gd name="T32" fmla="*/ 2147483647 w 110"/>
                <a:gd name="T33" fmla="*/ 2147483647 h 90"/>
                <a:gd name="T34" fmla="*/ 2147483647 w 110"/>
                <a:gd name="T35" fmla="*/ 2147483647 h 90"/>
                <a:gd name="T36" fmla="*/ 2147483647 w 110"/>
                <a:gd name="T37" fmla="*/ 2147483647 h 90"/>
                <a:gd name="T38" fmla="*/ 2147483647 w 110"/>
                <a:gd name="T39" fmla="*/ 2147483647 h 90"/>
                <a:gd name="T40" fmla="*/ 2147483647 w 110"/>
                <a:gd name="T41" fmla="*/ 2147483647 h 90"/>
                <a:gd name="T42" fmla="*/ 2147483647 w 110"/>
                <a:gd name="T43" fmla="*/ 2147483647 h 90"/>
                <a:gd name="T44" fmla="*/ 2147483647 w 110"/>
                <a:gd name="T45" fmla="*/ 2147483647 h 90"/>
                <a:gd name="T46" fmla="*/ 2147483647 w 110"/>
                <a:gd name="T47" fmla="*/ 2147483647 h 90"/>
                <a:gd name="T48" fmla="*/ 2147483647 w 110"/>
                <a:gd name="T49" fmla="*/ 2147483647 h 90"/>
                <a:gd name="T50" fmla="*/ 2147483647 w 110"/>
                <a:gd name="T51" fmla="*/ 2147483647 h 90"/>
                <a:gd name="T52" fmla="*/ 2147483647 w 110"/>
                <a:gd name="T53" fmla="*/ 2147483647 h 90"/>
                <a:gd name="T54" fmla="*/ 2147483647 w 110"/>
                <a:gd name="T55" fmla="*/ 2147483647 h 90"/>
                <a:gd name="T56" fmla="*/ 2147483647 w 110"/>
                <a:gd name="T57" fmla="*/ 2147483647 h 90"/>
                <a:gd name="T58" fmla="*/ 2147483647 w 110"/>
                <a:gd name="T59" fmla="*/ 2147483647 h 90"/>
                <a:gd name="T60" fmla="*/ 2147483647 w 110"/>
                <a:gd name="T61" fmla="*/ 2147483647 h 90"/>
                <a:gd name="T62" fmla="*/ 2147483647 w 110"/>
                <a:gd name="T63" fmla="*/ 2147483647 h 90"/>
                <a:gd name="T64" fmla="*/ 2147483647 w 110"/>
                <a:gd name="T65" fmla="*/ 2147483647 h 90"/>
                <a:gd name="T66" fmla="*/ 2147483647 w 110"/>
                <a:gd name="T67" fmla="*/ 2147483647 h 90"/>
                <a:gd name="T68" fmla="*/ 2147483647 w 110"/>
                <a:gd name="T69" fmla="*/ 2147483647 h 90"/>
                <a:gd name="T70" fmla="*/ 2147483647 w 110"/>
                <a:gd name="T71" fmla="*/ 2147483647 h 90"/>
                <a:gd name="T72" fmla="*/ 0 w 110"/>
                <a:gd name="T73" fmla="*/ 2147483647 h 90"/>
                <a:gd name="T74" fmla="*/ 0 w 110"/>
                <a:gd name="T75" fmla="*/ 2147483647 h 90"/>
                <a:gd name="T76" fmla="*/ 2147483647 w 110"/>
                <a:gd name="T77" fmla="*/ 2147483647 h 90"/>
                <a:gd name="T78" fmla="*/ 2147483647 w 110"/>
                <a:gd name="T79" fmla="*/ 2147483647 h 90"/>
                <a:gd name="T80" fmla="*/ 2147483647 w 110"/>
                <a:gd name="T81" fmla="*/ 2147483647 h 90"/>
                <a:gd name="T82" fmla="*/ 2147483647 w 110"/>
                <a:gd name="T83" fmla="*/ 2147483647 h 90"/>
                <a:gd name="T84" fmla="*/ 2147483647 w 110"/>
                <a:gd name="T85" fmla="*/ 2147483647 h 90"/>
                <a:gd name="T86" fmla="*/ 2147483647 w 110"/>
                <a:gd name="T87" fmla="*/ 2147483647 h 90"/>
                <a:gd name="T88" fmla="*/ 2147483647 w 110"/>
                <a:gd name="T89" fmla="*/ 2147483647 h 90"/>
                <a:gd name="T90" fmla="*/ 2147483647 w 110"/>
                <a:gd name="T91" fmla="*/ 2147483647 h 90"/>
                <a:gd name="T92" fmla="*/ 2147483647 w 110"/>
                <a:gd name="T93" fmla="*/ 2147483647 h 90"/>
                <a:gd name="T94" fmla="*/ 2147483647 w 110"/>
                <a:gd name="T95" fmla="*/ 2147483647 h 90"/>
                <a:gd name="T96" fmla="*/ 2147483647 w 110"/>
                <a:gd name="T97" fmla="*/ 2147483647 h 90"/>
                <a:gd name="T98" fmla="*/ 2147483647 w 110"/>
                <a:gd name="T99" fmla="*/ 2147483647 h 90"/>
                <a:gd name="T100" fmla="*/ 2147483647 w 110"/>
                <a:gd name="T101" fmla="*/ 2147483647 h 90"/>
                <a:gd name="T102" fmla="*/ 2147483647 w 110"/>
                <a:gd name="T103" fmla="*/ 2147483647 h 90"/>
                <a:gd name="T104" fmla="*/ 2147483647 w 110"/>
                <a:gd name="T105" fmla="*/ 2147483647 h 90"/>
                <a:gd name="T106" fmla="*/ 2147483647 w 110"/>
                <a:gd name="T107" fmla="*/ 2147483647 h 90"/>
                <a:gd name="T108" fmla="*/ 2147483647 w 110"/>
                <a:gd name="T109" fmla="*/ 2147483647 h 90"/>
                <a:gd name="T110" fmla="*/ 2147483647 w 110"/>
                <a:gd name="T111" fmla="*/ 2147483647 h 90"/>
                <a:gd name="T112" fmla="*/ 2147483647 w 110"/>
                <a:gd name="T113" fmla="*/ 2147483647 h 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0"/>
                <a:gd name="T172" fmla="*/ 0 h 90"/>
                <a:gd name="T173" fmla="*/ 110 w 110"/>
                <a:gd name="T174" fmla="*/ 90 h 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0" h="90">
                  <a:moveTo>
                    <a:pt x="98" y="11"/>
                  </a:moveTo>
                  <a:lnTo>
                    <a:pt x="101" y="14"/>
                  </a:lnTo>
                  <a:lnTo>
                    <a:pt x="98" y="16"/>
                  </a:lnTo>
                  <a:lnTo>
                    <a:pt x="98" y="22"/>
                  </a:lnTo>
                  <a:lnTo>
                    <a:pt x="101" y="25"/>
                  </a:lnTo>
                  <a:lnTo>
                    <a:pt x="105" y="36"/>
                  </a:lnTo>
                  <a:lnTo>
                    <a:pt x="108" y="41"/>
                  </a:lnTo>
                  <a:lnTo>
                    <a:pt x="108" y="44"/>
                  </a:lnTo>
                  <a:lnTo>
                    <a:pt x="108" y="49"/>
                  </a:lnTo>
                  <a:lnTo>
                    <a:pt x="110" y="52"/>
                  </a:lnTo>
                  <a:lnTo>
                    <a:pt x="110" y="58"/>
                  </a:lnTo>
                  <a:lnTo>
                    <a:pt x="110" y="60"/>
                  </a:lnTo>
                  <a:lnTo>
                    <a:pt x="105" y="63"/>
                  </a:lnTo>
                  <a:lnTo>
                    <a:pt x="105" y="66"/>
                  </a:lnTo>
                  <a:lnTo>
                    <a:pt x="105" y="69"/>
                  </a:lnTo>
                  <a:lnTo>
                    <a:pt x="103" y="71"/>
                  </a:lnTo>
                  <a:lnTo>
                    <a:pt x="101" y="77"/>
                  </a:lnTo>
                  <a:lnTo>
                    <a:pt x="101" y="80"/>
                  </a:lnTo>
                  <a:lnTo>
                    <a:pt x="96" y="82"/>
                  </a:lnTo>
                  <a:lnTo>
                    <a:pt x="96" y="88"/>
                  </a:lnTo>
                  <a:lnTo>
                    <a:pt x="94" y="88"/>
                  </a:lnTo>
                  <a:lnTo>
                    <a:pt x="92" y="88"/>
                  </a:lnTo>
                  <a:lnTo>
                    <a:pt x="92" y="85"/>
                  </a:lnTo>
                  <a:lnTo>
                    <a:pt x="89" y="82"/>
                  </a:lnTo>
                  <a:lnTo>
                    <a:pt x="92" y="80"/>
                  </a:lnTo>
                  <a:lnTo>
                    <a:pt x="89" y="77"/>
                  </a:lnTo>
                  <a:lnTo>
                    <a:pt x="87" y="74"/>
                  </a:lnTo>
                  <a:lnTo>
                    <a:pt x="87" y="66"/>
                  </a:lnTo>
                  <a:lnTo>
                    <a:pt x="89" y="55"/>
                  </a:lnTo>
                  <a:lnTo>
                    <a:pt x="87" y="52"/>
                  </a:lnTo>
                  <a:lnTo>
                    <a:pt x="87" y="49"/>
                  </a:lnTo>
                  <a:lnTo>
                    <a:pt x="89" y="47"/>
                  </a:lnTo>
                  <a:lnTo>
                    <a:pt x="92" y="44"/>
                  </a:lnTo>
                  <a:lnTo>
                    <a:pt x="89" y="41"/>
                  </a:lnTo>
                  <a:lnTo>
                    <a:pt x="87" y="41"/>
                  </a:lnTo>
                  <a:lnTo>
                    <a:pt x="85" y="38"/>
                  </a:lnTo>
                  <a:lnTo>
                    <a:pt x="82" y="38"/>
                  </a:lnTo>
                  <a:lnTo>
                    <a:pt x="78" y="38"/>
                  </a:lnTo>
                  <a:lnTo>
                    <a:pt x="71" y="41"/>
                  </a:lnTo>
                  <a:lnTo>
                    <a:pt x="69" y="49"/>
                  </a:lnTo>
                  <a:lnTo>
                    <a:pt x="69" y="58"/>
                  </a:lnTo>
                  <a:lnTo>
                    <a:pt x="66" y="58"/>
                  </a:lnTo>
                  <a:lnTo>
                    <a:pt x="59" y="58"/>
                  </a:lnTo>
                  <a:lnTo>
                    <a:pt x="57" y="60"/>
                  </a:lnTo>
                  <a:lnTo>
                    <a:pt x="57" y="63"/>
                  </a:lnTo>
                  <a:lnTo>
                    <a:pt x="55" y="66"/>
                  </a:lnTo>
                  <a:lnTo>
                    <a:pt x="55" y="69"/>
                  </a:lnTo>
                  <a:lnTo>
                    <a:pt x="53" y="71"/>
                  </a:lnTo>
                  <a:lnTo>
                    <a:pt x="50" y="74"/>
                  </a:lnTo>
                  <a:lnTo>
                    <a:pt x="50" y="80"/>
                  </a:lnTo>
                  <a:lnTo>
                    <a:pt x="48" y="82"/>
                  </a:lnTo>
                  <a:lnTo>
                    <a:pt x="53" y="90"/>
                  </a:lnTo>
                  <a:lnTo>
                    <a:pt x="46" y="90"/>
                  </a:lnTo>
                  <a:lnTo>
                    <a:pt x="41" y="88"/>
                  </a:lnTo>
                  <a:lnTo>
                    <a:pt x="39" y="85"/>
                  </a:lnTo>
                  <a:lnTo>
                    <a:pt x="34" y="85"/>
                  </a:lnTo>
                  <a:lnTo>
                    <a:pt x="32" y="88"/>
                  </a:lnTo>
                  <a:lnTo>
                    <a:pt x="30" y="88"/>
                  </a:lnTo>
                  <a:lnTo>
                    <a:pt x="27" y="88"/>
                  </a:lnTo>
                  <a:lnTo>
                    <a:pt x="20" y="85"/>
                  </a:lnTo>
                  <a:lnTo>
                    <a:pt x="14" y="85"/>
                  </a:lnTo>
                  <a:lnTo>
                    <a:pt x="7" y="85"/>
                  </a:lnTo>
                  <a:lnTo>
                    <a:pt x="9" y="82"/>
                  </a:lnTo>
                  <a:lnTo>
                    <a:pt x="9" y="80"/>
                  </a:lnTo>
                  <a:lnTo>
                    <a:pt x="11" y="77"/>
                  </a:lnTo>
                  <a:lnTo>
                    <a:pt x="9" y="74"/>
                  </a:lnTo>
                  <a:lnTo>
                    <a:pt x="7" y="74"/>
                  </a:lnTo>
                  <a:lnTo>
                    <a:pt x="4" y="74"/>
                  </a:lnTo>
                  <a:lnTo>
                    <a:pt x="4" y="80"/>
                  </a:lnTo>
                  <a:lnTo>
                    <a:pt x="4" y="82"/>
                  </a:lnTo>
                  <a:lnTo>
                    <a:pt x="4" y="85"/>
                  </a:lnTo>
                  <a:lnTo>
                    <a:pt x="2" y="82"/>
                  </a:lnTo>
                  <a:lnTo>
                    <a:pt x="0" y="80"/>
                  </a:lnTo>
                  <a:lnTo>
                    <a:pt x="0" y="77"/>
                  </a:lnTo>
                  <a:lnTo>
                    <a:pt x="0" y="74"/>
                  </a:lnTo>
                  <a:lnTo>
                    <a:pt x="0" y="71"/>
                  </a:lnTo>
                  <a:lnTo>
                    <a:pt x="0" y="69"/>
                  </a:lnTo>
                  <a:lnTo>
                    <a:pt x="2" y="66"/>
                  </a:lnTo>
                  <a:lnTo>
                    <a:pt x="4" y="63"/>
                  </a:lnTo>
                  <a:lnTo>
                    <a:pt x="7" y="63"/>
                  </a:lnTo>
                  <a:lnTo>
                    <a:pt x="9" y="60"/>
                  </a:lnTo>
                  <a:lnTo>
                    <a:pt x="14" y="49"/>
                  </a:lnTo>
                  <a:lnTo>
                    <a:pt x="14" y="38"/>
                  </a:lnTo>
                  <a:lnTo>
                    <a:pt x="14" y="36"/>
                  </a:lnTo>
                  <a:lnTo>
                    <a:pt x="14" y="33"/>
                  </a:lnTo>
                  <a:lnTo>
                    <a:pt x="23" y="27"/>
                  </a:lnTo>
                  <a:lnTo>
                    <a:pt x="27" y="25"/>
                  </a:lnTo>
                  <a:lnTo>
                    <a:pt x="30" y="22"/>
                  </a:lnTo>
                  <a:lnTo>
                    <a:pt x="34" y="19"/>
                  </a:lnTo>
                  <a:lnTo>
                    <a:pt x="37" y="16"/>
                  </a:lnTo>
                  <a:lnTo>
                    <a:pt x="37" y="11"/>
                  </a:lnTo>
                  <a:lnTo>
                    <a:pt x="39" y="8"/>
                  </a:lnTo>
                  <a:lnTo>
                    <a:pt x="39" y="5"/>
                  </a:lnTo>
                  <a:lnTo>
                    <a:pt x="41" y="3"/>
                  </a:lnTo>
                  <a:lnTo>
                    <a:pt x="46" y="0"/>
                  </a:lnTo>
                  <a:lnTo>
                    <a:pt x="53" y="5"/>
                  </a:lnTo>
                  <a:lnTo>
                    <a:pt x="55" y="5"/>
                  </a:lnTo>
                  <a:lnTo>
                    <a:pt x="55" y="8"/>
                  </a:lnTo>
                  <a:lnTo>
                    <a:pt x="55" y="16"/>
                  </a:lnTo>
                  <a:lnTo>
                    <a:pt x="57" y="25"/>
                  </a:lnTo>
                  <a:lnTo>
                    <a:pt x="59" y="27"/>
                  </a:lnTo>
                  <a:lnTo>
                    <a:pt x="62" y="30"/>
                  </a:lnTo>
                  <a:lnTo>
                    <a:pt x="64" y="27"/>
                  </a:lnTo>
                  <a:lnTo>
                    <a:pt x="66" y="30"/>
                  </a:lnTo>
                  <a:lnTo>
                    <a:pt x="66" y="27"/>
                  </a:lnTo>
                  <a:lnTo>
                    <a:pt x="69" y="25"/>
                  </a:lnTo>
                  <a:lnTo>
                    <a:pt x="69" y="19"/>
                  </a:lnTo>
                  <a:lnTo>
                    <a:pt x="71" y="16"/>
                  </a:lnTo>
                  <a:lnTo>
                    <a:pt x="73" y="14"/>
                  </a:lnTo>
                  <a:lnTo>
                    <a:pt x="78" y="14"/>
                  </a:lnTo>
                  <a:lnTo>
                    <a:pt x="85" y="14"/>
                  </a:lnTo>
                  <a:lnTo>
                    <a:pt x="87" y="11"/>
                  </a:lnTo>
                  <a:lnTo>
                    <a:pt x="94" y="8"/>
                  </a:lnTo>
                  <a:lnTo>
                    <a:pt x="98" y="8"/>
                  </a:lnTo>
                  <a:lnTo>
                    <a:pt x="98" y="11"/>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68" name="Freeform 128"/>
            <p:cNvSpPr>
              <a:spLocks noChangeAspect="1"/>
            </p:cNvSpPr>
            <p:nvPr/>
          </p:nvSpPr>
          <p:spPr bwMode="auto">
            <a:xfrm rot="9246">
              <a:off x="-522" y="3395"/>
              <a:ext cx="200" cy="126"/>
            </a:xfrm>
            <a:custGeom>
              <a:avLst/>
              <a:gdLst>
                <a:gd name="T0" fmla="*/ 2147483647 w 110"/>
                <a:gd name="T1" fmla="*/ 2147483647 h 90"/>
                <a:gd name="T2" fmla="*/ 2147483647 w 110"/>
                <a:gd name="T3" fmla="*/ 2147483647 h 90"/>
                <a:gd name="T4" fmla="*/ 2147483647 w 110"/>
                <a:gd name="T5" fmla="*/ 2147483647 h 90"/>
                <a:gd name="T6" fmla="*/ 2147483647 w 110"/>
                <a:gd name="T7" fmla="*/ 2147483647 h 90"/>
                <a:gd name="T8" fmla="*/ 2147483647 w 110"/>
                <a:gd name="T9" fmla="*/ 2147483647 h 90"/>
                <a:gd name="T10" fmla="*/ 2147483647 w 110"/>
                <a:gd name="T11" fmla="*/ 2147483647 h 90"/>
                <a:gd name="T12" fmla="*/ 2147483647 w 110"/>
                <a:gd name="T13" fmla="*/ 2147483647 h 90"/>
                <a:gd name="T14" fmla="*/ 2147483647 w 110"/>
                <a:gd name="T15" fmla="*/ 2147483647 h 90"/>
                <a:gd name="T16" fmla="*/ 2147483647 w 110"/>
                <a:gd name="T17" fmla="*/ 2147483647 h 90"/>
                <a:gd name="T18" fmla="*/ 2147483647 w 110"/>
                <a:gd name="T19" fmla="*/ 2147483647 h 90"/>
                <a:gd name="T20" fmla="*/ 2147483647 w 110"/>
                <a:gd name="T21" fmla="*/ 2147483647 h 90"/>
                <a:gd name="T22" fmla="*/ 2147483647 w 110"/>
                <a:gd name="T23" fmla="*/ 2147483647 h 90"/>
                <a:gd name="T24" fmla="*/ 2147483647 w 110"/>
                <a:gd name="T25" fmla="*/ 2147483647 h 90"/>
                <a:gd name="T26" fmla="*/ 2147483647 w 110"/>
                <a:gd name="T27" fmla="*/ 2147483647 h 90"/>
                <a:gd name="T28" fmla="*/ 2147483647 w 110"/>
                <a:gd name="T29" fmla="*/ 2147483647 h 90"/>
                <a:gd name="T30" fmla="*/ 2147483647 w 110"/>
                <a:gd name="T31" fmla="*/ 2147483647 h 90"/>
                <a:gd name="T32" fmla="*/ 2147483647 w 110"/>
                <a:gd name="T33" fmla="*/ 2147483647 h 90"/>
                <a:gd name="T34" fmla="*/ 2147483647 w 110"/>
                <a:gd name="T35" fmla="*/ 2147483647 h 90"/>
                <a:gd name="T36" fmla="*/ 2147483647 w 110"/>
                <a:gd name="T37" fmla="*/ 2147483647 h 90"/>
                <a:gd name="T38" fmla="*/ 2147483647 w 110"/>
                <a:gd name="T39" fmla="*/ 2147483647 h 90"/>
                <a:gd name="T40" fmla="*/ 2147483647 w 110"/>
                <a:gd name="T41" fmla="*/ 2147483647 h 90"/>
                <a:gd name="T42" fmla="*/ 2147483647 w 110"/>
                <a:gd name="T43" fmla="*/ 2147483647 h 90"/>
                <a:gd name="T44" fmla="*/ 2147483647 w 110"/>
                <a:gd name="T45" fmla="*/ 2147483647 h 90"/>
                <a:gd name="T46" fmla="*/ 2147483647 w 110"/>
                <a:gd name="T47" fmla="*/ 2147483647 h 90"/>
                <a:gd name="T48" fmla="*/ 2147483647 w 110"/>
                <a:gd name="T49" fmla="*/ 2147483647 h 90"/>
                <a:gd name="T50" fmla="*/ 2147483647 w 110"/>
                <a:gd name="T51" fmla="*/ 2147483647 h 90"/>
                <a:gd name="T52" fmla="*/ 2147483647 w 110"/>
                <a:gd name="T53" fmla="*/ 2147483647 h 90"/>
                <a:gd name="T54" fmla="*/ 2147483647 w 110"/>
                <a:gd name="T55" fmla="*/ 2147483647 h 90"/>
                <a:gd name="T56" fmla="*/ 2147483647 w 110"/>
                <a:gd name="T57" fmla="*/ 2147483647 h 90"/>
                <a:gd name="T58" fmla="*/ 2147483647 w 110"/>
                <a:gd name="T59" fmla="*/ 2147483647 h 90"/>
                <a:gd name="T60" fmla="*/ 2147483647 w 110"/>
                <a:gd name="T61" fmla="*/ 2147483647 h 90"/>
                <a:gd name="T62" fmla="*/ 2147483647 w 110"/>
                <a:gd name="T63" fmla="*/ 2147483647 h 90"/>
                <a:gd name="T64" fmla="*/ 2147483647 w 110"/>
                <a:gd name="T65" fmla="*/ 2147483647 h 90"/>
                <a:gd name="T66" fmla="*/ 2147483647 w 110"/>
                <a:gd name="T67" fmla="*/ 2147483647 h 90"/>
                <a:gd name="T68" fmla="*/ 2147483647 w 110"/>
                <a:gd name="T69" fmla="*/ 2147483647 h 90"/>
                <a:gd name="T70" fmla="*/ 2147483647 w 110"/>
                <a:gd name="T71" fmla="*/ 2147483647 h 90"/>
                <a:gd name="T72" fmla="*/ 0 w 110"/>
                <a:gd name="T73" fmla="*/ 2147483647 h 90"/>
                <a:gd name="T74" fmla="*/ 0 w 110"/>
                <a:gd name="T75" fmla="*/ 2147483647 h 90"/>
                <a:gd name="T76" fmla="*/ 2147483647 w 110"/>
                <a:gd name="T77" fmla="*/ 2147483647 h 90"/>
                <a:gd name="T78" fmla="*/ 2147483647 w 110"/>
                <a:gd name="T79" fmla="*/ 2147483647 h 90"/>
                <a:gd name="T80" fmla="*/ 2147483647 w 110"/>
                <a:gd name="T81" fmla="*/ 2147483647 h 90"/>
                <a:gd name="T82" fmla="*/ 2147483647 w 110"/>
                <a:gd name="T83" fmla="*/ 2147483647 h 90"/>
                <a:gd name="T84" fmla="*/ 2147483647 w 110"/>
                <a:gd name="T85" fmla="*/ 2147483647 h 90"/>
                <a:gd name="T86" fmla="*/ 2147483647 w 110"/>
                <a:gd name="T87" fmla="*/ 2147483647 h 90"/>
                <a:gd name="T88" fmla="*/ 2147483647 w 110"/>
                <a:gd name="T89" fmla="*/ 2147483647 h 90"/>
                <a:gd name="T90" fmla="*/ 2147483647 w 110"/>
                <a:gd name="T91" fmla="*/ 2147483647 h 90"/>
                <a:gd name="T92" fmla="*/ 2147483647 w 110"/>
                <a:gd name="T93" fmla="*/ 2147483647 h 90"/>
                <a:gd name="T94" fmla="*/ 2147483647 w 110"/>
                <a:gd name="T95" fmla="*/ 2147483647 h 90"/>
                <a:gd name="T96" fmla="*/ 2147483647 w 110"/>
                <a:gd name="T97" fmla="*/ 2147483647 h 90"/>
                <a:gd name="T98" fmla="*/ 2147483647 w 110"/>
                <a:gd name="T99" fmla="*/ 2147483647 h 90"/>
                <a:gd name="T100" fmla="*/ 2147483647 w 110"/>
                <a:gd name="T101" fmla="*/ 2147483647 h 90"/>
                <a:gd name="T102" fmla="*/ 2147483647 w 110"/>
                <a:gd name="T103" fmla="*/ 2147483647 h 90"/>
                <a:gd name="T104" fmla="*/ 2147483647 w 110"/>
                <a:gd name="T105" fmla="*/ 2147483647 h 90"/>
                <a:gd name="T106" fmla="*/ 2147483647 w 110"/>
                <a:gd name="T107" fmla="*/ 2147483647 h 90"/>
                <a:gd name="T108" fmla="*/ 2147483647 w 110"/>
                <a:gd name="T109" fmla="*/ 2147483647 h 90"/>
                <a:gd name="T110" fmla="*/ 2147483647 w 110"/>
                <a:gd name="T111" fmla="*/ 2147483647 h 90"/>
                <a:gd name="T112" fmla="*/ 2147483647 w 110"/>
                <a:gd name="T113" fmla="*/ 2147483647 h 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0"/>
                <a:gd name="T172" fmla="*/ 0 h 90"/>
                <a:gd name="T173" fmla="*/ 110 w 110"/>
                <a:gd name="T174" fmla="*/ 90 h 9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0" h="90">
                  <a:moveTo>
                    <a:pt x="98" y="11"/>
                  </a:moveTo>
                  <a:lnTo>
                    <a:pt x="101" y="14"/>
                  </a:lnTo>
                  <a:lnTo>
                    <a:pt x="98" y="16"/>
                  </a:lnTo>
                  <a:lnTo>
                    <a:pt x="98" y="22"/>
                  </a:lnTo>
                  <a:lnTo>
                    <a:pt x="101" y="25"/>
                  </a:lnTo>
                  <a:lnTo>
                    <a:pt x="105" y="36"/>
                  </a:lnTo>
                  <a:lnTo>
                    <a:pt x="108" y="41"/>
                  </a:lnTo>
                  <a:lnTo>
                    <a:pt x="108" y="44"/>
                  </a:lnTo>
                  <a:lnTo>
                    <a:pt x="108" y="49"/>
                  </a:lnTo>
                  <a:lnTo>
                    <a:pt x="110" y="52"/>
                  </a:lnTo>
                  <a:lnTo>
                    <a:pt x="110" y="58"/>
                  </a:lnTo>
                  <a:lnTo>
                    <a:pt x="110" y="60"/>
                  </a:lnTo>
                  <a:lnTo>
                    <a:pt x="105" y="63"/>
                  </a:lnTo>
                  <a:lnTo>
                    <a:pt x="105" y="66"/>
                  </a:lnTo>
                  <a:lnTo>
                    <a:pt x="105" y="69"/>
                  </a:lnTo>
                  <a:lnTo>
                    <a:pt x="103" y="71"/>
                  </a:lnTo>
                  <a:lnTo>
                    <a:pt x="101" y="77"/>
                  </a:lnTo>
                  <a:lnTo>
                    <a:pt x="101" y="80"/>
                  </a:lnTo>
                  <a:lnTo>
                    <a:pt x="96" y="82"/>
                  </a:lnTo>
                  <a:lnTo>
                    <a:pt x="96" y="88"/>
                  </a:lnTo>
                  <a:lnTo>
                    <a:pt x="94" y="88"/>
                  </a:lnTo>
                  <a:lnTo>
                    <a:pt x="92" y="88"/>
                  </a:lnTo>
                  <a:lnTo>
                    <a:pt x="92" y="85"/>
                  </a:lnTo>
                  <a:lnTo>
                    <a:pt x="89" y="82"/>
                  </a:lnTo>
                  <a:lnTo>
                    <a:pt x="92" y="80"/>
                  </a:lnTo>
                  <a:lnTo>
                    <a:pt x="89" y="77"/>
                  </a:lnTo>
                  <a:lnTo>
                    <a:pt x="87" y="74"/>
                  </a:lnTo>
                  <a:lnTo>
                    <a:pt x="87" y="66"/>
                  </a:lnTo>
                  <a:lnTo>
                    <a:pt x="89" y="55"/>
                  </a:lnTo>
                  <a:lnTo>
                    <a:pt x="87" y="52"/>
                  </a:lnTo>
                  <a:lnTo>
                    <a:pt x="87" y="49"/>
                  </a:lnTo>
                  <a:lnTo>
                    <a:pt x="89" y="47"/>
                  </a:lnTo>
                  <a:lnTo>
                    <a:pt x="92" y="44"/>
                  </a:lnTo>
                  <a:lnTo>
                    <a:pt x="89" y="41"/>
                  </a:lnTo>
                  <a:lnTo>
                    <a:pt x="87" y="41"/>
                  </a:lnTo>
                  <a:lnTo>
                    <a:pt x="85" y="38"/>
                  </a:lnTo>
                  <a:lnTo>
                    <a:pt x="82" y="38"/>
                  </a:lnTo>
                  <a:lnTo>
                    <a:pt x="78" y="38"/>
                  </a:lnTo>
                  <a:lnTo>
                    <a:pt x="71" y="41"/>
                  </a:lnTo>
                  <a:lnTo>
                    <a:pt x="69" y="49"/>
                  </a:lnTo>
                  <a:lnTo>
                    <a:pt x="69" y="58"/>
                  </a:lnTo>
                  <a:lnTo>
                    <a:pt x="66" y="58"/>
                  </a:lnTo>
                  <a:lnTo>
                    <a:pt x="59" y="58"/>
                  </a:lnTo>
                  <a:lnTo>
                    <a:pt x="57" y="60"/>
                  </a:lnTo>
                  <a:lnTo>
                    <a:pt x="57" y="63"/>
                  </a:lnTo>
                  <a:lnTo>
                    <a:pt x="55" y="66"/>
                  </a:lnTo>
                  <a:lnTo>
                    <a:pt x="55" y="69"/>
                  </a:lnTo>
                  <a:lnTo>
                    <a:pt x="53" y="71"/>
                  </a:lnTo>
                  <a:lnTo>
                    <a:pt x="50" y="74"/>
                  </a:lnTo>
                  <a:lnTo>
                    <a:pt x="50" y="80"/>
                  </a:lnTo>
                  <a:lnTo>
                    <a:pt x="48" y="82"/>
                  </a:lnTo>
                  <a:lnTo>
                    <a:pt x="53" y="90"/>
                  </a:lnTo>
                  <a:lnTo>
                    <a:pt x="46" y="90"/>
                  </a:lnTo>
                  <a:lnTo>
                    <a:pt x="41" y="88"/>
                  </a:lnTo>
                  <a:lnTo>
                    <a:pt x="39" y="85"/>
                  </a:lnTo>
                  <a:lnTo>
                    <a:pt x="34" y="85"/>
                  </a:lnTo>
                  <a:lnTo>
                    <a:pt x="32" y="88"/>
                  </a:lnTo>
                  <a:lnTo>
                    <a:pt x="30" y="88"/>
                  </a:lnTo>
                  <a:lnTo>
                    <a:pt x="27" y="88"/>
                  </a:lnTo>
                  <a:lnTo>
                    <a:pt x="20" y="85"/>
                  </a:lnTo>
                  <a:lnTo>
                    <a:pt x="14" y="85"/>
                  </a:lnTo>
                  <a:lnTo>
                    <a:pt x="7" y="85"/>
                  </a:lnTo>
                  <a:lnTo>
                    <a:pt x="9" y="82"/>
                  </a:lnTo>
                  <a:lnTo>
                    <a:pt x="9" y="80"/>
                  </a:lnTo>
                  <a:lnTo>
                    <a:pt x="11" y="77"/>
                  </a:lnTo>
                  <a:lnTo>
                    <a:pt x="9" y="74"/>
                  </a:lnTo>
                  <a:lnTo>
                    <a:pt x="7" y="74"/>
                  </a:lnTo>
                  <a:lnTo>
                    <a:pt x="4" y="74"/>
                  </a:lnTo>
                  <a:lnTo>
                    <a:pt x="4" y="80"/>
                  </a:lnTo>
                  <a:lnTo>
                    <a:pt x="4" y="82"/>
                  </a:lnTo>
                  <a:lnTo>
                    <a:pt x="4" y="85"/>
                  </a:lnTo>
                  <a:lnTo>
                    <a:pt x="2" y="82"/>
                  </a:lnTo>
                  <a:lnTo>
                    <a:pt x="0" y="80"/>
                  </a:lnTo>
                  <a:lnTo>
                    <a:pt x="0" y="77"/>
                  </a:lnTo>
                  <a:lnTo>
                    <a:pt x="0" y="74"/>
                  </a:lnTo>
                  <a:lnTo>
                    <a:pt x="0" y="71"/>
                  </a:lnTo>
                  <a:lnTo>
                    <a:pt x="0" y="69"/>
                  </a:lnTo>
                  <a:lnTo>
                    <a:pt x="2" y="66"/>
                  </a:lnTo>
                  <a:lnTo>
                    <a:pt x="4" y="63"/>
                  </a:lnTo>
                  <a:lnTo>
                    <a:pt x="7" y="63"/>
                  </a:lnTo>
                  <a:lnTo>
                    <a:pt x="9" y="60"/>
                  </a:lnTo>
                  <a:lnTo>
                    <a:pt x="14" y="49"/>
                  </a:lnTo>
                  <a:lnTo>
                    <a:pt x="14" y="38"/>
                  </a:lnTo>
                  <a:lnTo>
                    <a:pt x="14" y="36"/>
                  </a:lnTo>
                  <a:lnTo>
                    <a:pt x="14" y="33"/>
                  </a:lnTo>
                  <a:lnTo>
                    <a:pt x="23" y="27"/>
                  </a:lnTo>
                  <a:lnTo>
                    <a:pt x="27" y="25"/>
                  </a:lnTo>
                  <a:lnTo>
                    <a:pt x="30" y="22"/>
                  </a:lnTo>
                  <a:lnTo>
                    <a:pt x="34" y="19"/>
                  </a:lnTo>
                  <a:lnTo>
                    <a:pt x="37" y="16"/>
                  </a:lnTo>
                  <a:lnTo>
                    <a:pt x="37" y="11"/>
                  </a:lnTo>
                  <a:lnTo>
                    <a:pt x="39" y="8"/>
                  </a:lnTo>
                  <a:lnTo>
                    <a:pt x="39" y="5"/>
                  </a:lnTo>
                  <a:lnTo>
                    <a:pt x="41" y="3"/>
                  </a:lnTo>
                  <a:lnTo>
                    <a:pt x="46" y="0"/>
                  </a:lnTo>
                  <a:lnTo>
                    <a:pt x="53" y="5"/>
                  </a:lnTo>
                  <a:lnTo>
                    <a:pt x="55" y="5"/>
                  </a:lnTo>
                  <a:lnTo>
                    <a:pt x="55" y="8"/>
                  </a:lnTo>
                  <a:lnTo>
                    <a:pt x="55" y="16"/>
                  </a:lnTo>
                  <a:lnTo>
                    <a:pt x="57" y="25"/>
                  </a:lnTo>
                  <a:lnTo>
                    <a:pt x="59" y="27"/>
                  </a:lnTo>
                  <a:lnTo>
                    <a:pt x="62" y="30"/>
                  </a:lnTo>
                  <a:lnTo>
                    <a:pt x="64" y="27"/>
                  </a:lnTo>
                  <a:lnTo>
                    <a:pt x="66" y="30"/>
                  </a:lnTo>
                  <a:lnTo>
                    <a:pt x="66" y="27"/>
                  </a:lnTo>
                  <a:lnTo>
                    <a:pt x="69" y="25"/>
                  </a:lnTo>
                  <a:lnTo>
                    <a:pt x="69" y="19"/>
                  </a:lnTo>
                  <a:lnTo>
                    <a:pt x="71" y="16"/>
                  </a:lnTo>
                  <a:lnTo>
                    <a:pt x="73" y="14"/>
                  </a:lnTo>
                  <a:lnTo>
                    <a:pt x="78" y="14"/>
                  </a:lnTo>
                  <a:lnTo>
                    <a:pt x="85" y="14"/>
                  </a:lnTo>
                  <a:lnTo>
                    <a:pt x="87" y="11"/>
                  </a:lnTo>
                  <a:lnTo>
                    <a:pt x="94" y="8"/>
                  </a:lnTo>
                  <a:lnTo>
                    <a:pt x="98" y="8"/>
                  </a:lnTo>
                  <a:lnTo>
                    <a:pt x="98" y="11"/>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69" name="Freeform 129"/>
            <p:cNvSpPr>
              <a:spLocks noChangeAspect="1"/>
            </p:cNvSpPr>
            <p:nvPr/>
          </p:nvSpPr>
          <p:spPr bwMode="auto">
            <a:xfrm rot="9246">
              <a:off x="-544" y="3185"/>
              <a:ext cx="168" cy="262"/>
            </a:xfrm>
            <a:custGeom>
              <a:avLst/>
              <a:gdLst>
                <a:gd name="T0" fmla="*/ 2147483647 w 92"/>
                <a:gd name="T1" fmla="*/ 2147483647 h 187"/>
                <a:gd name="T2" fmla="*/ 2147483647 w 92"/>
                <a:gd name="T3" fmla="*/ 2147483647 h 187"/>
                <a:gd name="T4" fmla="*/ 2147483647 w 92"/>
                <a:gd name="T5" fmla="*/ 2147483647 h 187"/>
                <a:gd name="T6" fmla="*/ 2147483647 w 92"/>
                <a:gd name="T7" fmla="*/ 2147483647 h 187"/>
                <a:gd name="T8" fmla="*/ 2147483647 w 92"/>
                <a:gd name="T9" fmla="*/ 2147483647 h 187"/>
                <a:gd name="T10" fmla="*/ 2147483647 w 92"/>
                <a:gd name="T11" fmla="*/ 2147483647 h 187"/>
                <a:gd name="T12" fmla="*/ 2147483647 w 92"/>
                <a:gd name="T13" fmla="*/ 2147483647 h 187"/>
                <a:gd name="T14" fmla="*/ 2147483647 w 92"/>
                <a:gd name="T15" fmla="*/ 2147483647 h 187"/>
                <a:gd name="T16" fmla="*/ 2147483647 w 92"/>
                <a:gd name="T17" fmla="*/ 2147483647 h 187"/>
                <a:gd name="T18" fmla="*/ 2147483647 w 92"/>
                <a:gd name="T19" fmla="*/ 2147483647 h 187"/>
                <a:gd name="T20" fmla="*/ 2147483647 w 92"/>
                <a:gd name="T21" fmla="*/ 2147483647 h 187"/>
                <a:gd name="T22" fmla="*/ 2147483647 w 92"/>
                <a:gd name="T23" fmla="*/ 0 h 187"/>
                <a:gd name="T24" fmla="*/ 2147483647 w 92"/>
                <a:gd name="T25" fmla="*/ 2147483647 h 187"/>
                <a:gd name="T26" fmla="*/ 2147483647 w 92"/>
                <a:gd name="T27" fmla="*/ 2147483647 h 187"/>
                <a:gd name="T28" fmla="*/ 2147483647 w 92"/>
                <a:gd name="T29" fmla="*/ 2147483647 h 187"/>
                <a:gd name="T30" fmla="*/ 2147483647 w 92"/>
                <a:gd name="T31" fmla="*/ 2147483647 h 187"/>
                <a:gd name="T32" fmla="*/ 2147483647 w 92"/>
                <a:gd name="T33" fmla="*/ 2147483647 h 187"/>
                <a:gd name="T34" fmla="*/ 2147483647 w 92"/>
                <a:gd name="T35" fmla="*/ 2147483647 h 187"/>
                <a:gd name="T36" fmla="*/ 2147483647 w 92"/>
                <a:gd name="T37" fmla="*/ 2147483647 h 187"/>
                <a:gd name="T38" fmla="*/ 2147483647 w 92"/>
                <a:gd name="T39" fmla="*/ 2147483647 h 187"/>
                <a:gd name="T40" fmla="*/ 2147483647 w 92"/>
                <a:gd name="T41" fmla="*/ 2147483647 h 187"/>
                <a:gd name="T42" fmla="*/ 2147483647 w 92"/>
                <a:gd name="T43" fmla="*/ 2147483647 h 187"/>
                <a:gd name="T44" fmla="*/ 2147483647 w 92"/>
                <a:gd name="T45" fmla="*/ 2147483647 h 187"/>
                <a:gd name="T46" fmla="*/ 2147483647 w 92"/>
                <a:gd name="T47" fmla="*/ 2147483647 h 187"/>
                <a:gd name="T48" fmla="*/ 2147483647 w 92"/>
                <a:gd name="T49" fmla="*/ 2147483647 h 187"/>
                <a:gd name="T50" fmla="*/ 2147483647 w 92"/>
                <a:gd name="T51" fmla="*/ 2147483647 h 187"/>
                <a:gd name="T52" fmla="*/ 0 w 92"/>
                <a:gd name="T53" fmla="*/ 2147483647 h 187"/>
                <a:gd name="T54" fmla="*/ 2147483647 w 92"/>
                <a:gd name="T55" fmla="*/ 2147483647 h 187"/>
                <a:gd name="T56" fmla="*/ 2147483647 w 92"/>
                <a:gd name="T57" fmla="*/ 2147483647 h 187"/>
                <a:gd name="T58" fmla="*/ 2147483647 w 92"/>
                <a:gd name="T59" fmla="*/ 2147483647 h 187"/>
                <a:gd name="T60" fmla="*/ 2147483647 w 92"/>
                <a:gd name="T61" fmla="*/ 2147483647 h 187"/>
                <a:gd name="T62" fmla="*/ 2147483647 w 92"/>
                <a:gd name="T63" fmla="*/ 2147483647 h 187"/>
                <a:gd name="T64" fmla="*/ 2147483647 w 92"/>
                <a:gd name="T65" fmla="*/ 2147483647 h 187"/>
                <a:gd name="T66" fmla="*/ 2147483647 w 92"/>
                <a:gd name="T67" fmla="*/ 2147483647 h 187"/>
                <a:gd name="T68" fmla="*/ 2147483647 w 92"/>
                <a:gd name="T69" fmla="*/ 2147483647 h 187"/>
                <a:gd name="T70" fmla="*/ 2147483647 w 92"/>
                <a:gd name="T71" fmla="*/ 2147483647 h 187"/>
                <a:gd name="T72" fmla="*/ 2147483647 w 92"/>
                <a:gd name="T73" fmla="*/ 2147483647 h 187"/>
                <a:gd name="T74" fmla="*/ 2147483647 w 92"/>
                <a:gd name="T75" fmla="*/ 2147483647 h 187"/>
                <a:gd name="T76" fmla="*/ 2147483647 w 92"/>
                <a:gd name="T77" fmla="*/ 2147483647 h 187"/>
                <a:gd name="T78" fmla="*/ 2147483647 w 92"/>
                <a:gd name="T79" fmla="*/ 2147483647 h 187"/>
                <a:gd name="T80" fmla="*/ 2147483647 w 92"/>
                <a:gd name="T81" fmla="*/ 2147483647 h 187"/>
                <a:gd name="T82" fmla="*/ 2147483647 w 92"/>
                <a:gd name="T83" fmla="*/ 2147483647 h 187"/>
                <a:gd name="T84" fmla="*/ 2147483647 w 92"/>
                <a:gd name="T85" fmla="*/ 2147483647 h 187"/>
                <a:gd name="T86" fmla="*/ 2147483647 w 92"/>
                <a:gd name="T87" fmla="*/ 2147483647 h 187"/>
                <a:gd name="T88" fmla="*/ 2147483647 w 92"/>
                <a:gd name="T89" fmla="*/ 2147483647 h 187"/>
                <a:gd name="T90" fmla="*/ 2147483647 w 92"/>
                <a:gd name="T91" fmla="*/ 2147483647 h 187"/>
                <a:gd name="T92" fmla="*/ 2147483647 w 92"/>
                <a:gd name="T93" fmla="*/ 2147483647 h 187"/>
                <a:gd name="T94" fmla="*/ 2147483647 w 92"/>
                <a:gd name="T95" fmla="*/ 2147483647 h 187"/>
                <a:gd name="T96" fmla="*/ 2147483647 w 92"/>
                <a:gd name="T97" fmla="*/ 2147483647 h 1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
                <a:gd name="T148" fmla="*/ 0 h 187"/>
                <a:gd name="T149" fmla="*/ 92 w 92"/>
                <a:gd name="T150" fmla="*/ 187 h 1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 h="187">
                  <a:moveTo>
                    <a:pt x="92" y="104"/>
                  </a:moveTo>
                  <a:lnTo>
                    <a:pt x="92" y="101"/>
                  </a:lnTo>
                  <a:lnTo>
                    <a:pt x="87" y="99"/>
                  </a:lnTo>
                  <a:lnTo>
                    <a:pt x="85" y="96"/>
                  </a:lnTo>
                  <a:lnTo>
                    <a:pt x="85" y="90"/>
                  </a:lnTo>
                  <a:lnTo>
                    <a:pt x="85" y="88"/>
                  </a:lnTo>
                  <a:lnTo>
                    <a:pt x="83" y="85"/>
                  </a:lnTo>
                  <a:lnTo>
                    <a:pt x="83" y="80"/>
                  </a:lnTo>
                  <a:lnTo>
                    <a:pt x="85" y="74"/>
                  </a:lnTo>
                  <a:lnTo>
                    <a:pt x="81" y="66"/>
                  </a:lnTo>
                  <a:lnTo>
                    <a:pt x="78" y="63"/>
                  </a:lnTo>
                  <a:lnTo>
                    <a:pt x="76" y="63"/>
                  </a:lnTo>
                  <a:lnTo>
                    <a:pt x="71" y="63"/>
                  </a:lnTo>
                  <a:lnTo>
                    <a:pt x="69" y="63"/>
                  </a:lnTo>
                  <a:lnTo>
                    <a:pt x="65" y="60"/>
                  </a:lnTo>
                  <a:lnTo>
                    <a:pt x="65" y="55"/>
                  </a:lnTo>
                  <a:lnTo>
                    <a:pt x="67" y="49"/>
                  </a:lnTo>
                  <a:lnTo>
                    <a:pt x="69" y="47"/>
                  </a:lnTo>
                  <a:lnTo>
                    <a:pt x="69" y="44"/>
                  </a:lnTo>
                  <a:lnTo>
                    <a:pt x="74" y="33"/>
                  </a:lnTo>
                  <a:lnTo>
                    <a:pt x="78" y="25"/>
                  </a:lnTo>
                  <a:lnTo>
                    <a:pt x="81" y="16"/>
                  </a:lnTo>
                  <a:lnTo>
                    <a:pt x="78" y="5"/>
                  </a:lnTo>
                  <a:lnTo>
                    <a:pt x="74" y="0"/>
                  </a:lnTo>
                  <a:lnTo>
                    <a:pt x="69" y="3"/>
                  </a:lnTo>
                  <a:lnTo>
                    <a:pt x="67" y="5"/>
                  </a:lnTo>
                  <a:lnTo>
                    <a:pt x="60" y="8"/>
                  </a:lnTo>
                  <a:lnTo>
                    <a:pt x="58" y="19"/>
                  </a:lnTo>
                  <a:lnTo>
                    <a:pt x="51" y="22"/>
                  </a:lnTo>
                  <a:lnTo>
                    <a:pt x="42" y="22"/>
                  </a:lnTo>
                  <a:lnTo>
                    <a:pt x="32" y="22"/>
                  </a:lnTo>
                  <a:lnTo>
                    <a:pt x="30" y="25"/>
                  </a:lnTo>
                  <a:lnTo>
                    <a:pt x="26" y="25"/>
                  </a:lnTo>
                  <a:lnTo>
                    <a:pt x="23" y="27"/>
                  </a:lnTo>
                  <a:lnTo>
                    <a:pt x="21" y="30"/>
                  </a:lnTo>
                  <a:lnTo>
                    <a:pt x="23" y="36"/>
                  </a:lnTo>
                  <a:lnTo>
                    <a:pt x="21" y="44"/>
                  </a:lnTo>
                  <a:lnTo>
                    <a:pt x="19" y="49"/>
                  </a:lnTo>
                  <a:lnTo>
                    <a:pt x="16" y="58"/>
                  </a:lnTo>
                  <a:lnTo>
                    <a:pt x="14" y="60"/>
                  </a:lnTo>
                  <a:lnTo>
                    <a:pt x="12" y="63"/>
                  </a:lnTo>
                  <a:lnTo>
                    <a:pt x="12" y="69"/>
                  </a:lnTo>
                  <a:lnTo>
                    <a:pt x="10" y="71"/>
                  </a:lnTo>
                  <a:lnTo>
                    <a:pt x="14" y="80"/>
                  </a:lnTo>
                  <a:lnTo>
                    <a:pt x="14" y="88"/>
                  </a:lnTo>
                  <a:lnTo>
                    <a:pt x="12" y="90"/>
                  </a:lnTo>
                  <a:lnTo>
                    <a:pt x="10" y="93"/>
                  </a:lnTo>
                  <a:lnTo>
                    <a:pt x="12" y="99"/>
                  </a:lnTo>
                  <a:lnTo>
                    <a:pt x="12" y="101"/>
                  </a:lnTo>
                  <a:lnTo>
                    <a:pt x="12" y="107"/>
                  </a:lnTo>
                  <a:lnTo>
                    <a:pt x="10" y="110"/>
                  </a:lnTo>
                  <a:lnTo>
                    <a:pt x="7" y="112"/>
                  </a:lnTo>
                  <a:lnTo>
                    <a:pt x="5" y="112"/>
                  </a:lnTo>
                  <a:lnTo>
                    <a:pt x="0" y="112"/>
                  </a:lnTo>
                  <a:lnTo>
                    <a:pt x="0" y="121"/>
                  </a:lnTo>
                  <a:lnTo>
                    <a:pt x="3" y="126"/>
                  </a:lnTo>
                  <a:lnTo>
                    <a:pt x="7" y="132"/>
                  </a:lnTo>
                  <a:lnTo>
                    <a:pt x="7" y="137"/>
                  </a:lnTo>
                  <a:lnTo>
                    <a:pt x="10" y="143"/>
                  </a:lnTo>
                  <a:lnTo>
                    <a:pt x="12" y="148"/>
                  </a:lnTo>
                  <a:lnTo>
                    <a:pt x="14" y="154"/>
                  </a:lnTo>
                  <a:lnTo>
                    <a:pt x="14" y="159"/>
                  </a:lnTo>
                  <a:lnTo>
                    <a:pt x="16" y="162"/>
                  </a:lnTo>
                  <a:lnTo>
                    <a:pt x="16" y="167"/>
                  </a:lnTo>
                  <a:lnTo>
                    <a:pt x="16" y="170"/>
                  </a:lnTo>
                  <a:lnTo>
                    <a:pt x="19" y="173"/>
                  </a:lnTo>
                  <a:lnTo>
                    <a:pt x="19" y="176"/>
                  </a:lnTo>
                  <a:lnTo>
                    <a:pt x="16" y="181"/>
                  </a:lnTo>
                  <a:lnTo>
                    <a:pt x="21" y="187"/>
                  </a:lnTo>
                  <a:lnTo>
                    <a:pt x="26" y="187"/>
                  </a:lnTo>
                  <a:lnTo>
                    <a:pt x="26" y="184"/>
                  </a:lnTo>
                  <a:lnTo>
                    <a:pt x="35" y="178"/>
                  </a:lnTo>
                  <a:lnTo>
                    <a:pt x="39" y="176"/>
                  </a:lnTo>
                  <a:lnTo>
                    <a:pt x="42" y="173"/>
                  </a:lnTo>
                  <a:lnTo>
                    <a:pt x="46" y="170"/>
                  </a:lnTo>
                  <a:lnTo>
                    <a:pt x="49" y="167"/>
                  </a:lnTo>
                  <a:lnTo>
                    <a:pt x="49" y="162"/>
                  </a:lnTo>
                  <a:lnTo>
                    <a:pt x="51" y="159"/>
                  </a:lnTo>
                  <a:lnTo>
                    <a:pt x="51" y="156"/>
                  </a:lnTo>
                  <a:lnTo>
                    <a:pt x="53" y="154"/>
                  </a:lnTo>
                  <a:lnTo>
                    <a:pt x="53" y="148"/>
                  </a:lnTo>
                  <a:lnTo>
                    <a:pt x="55" y="143"/>
                  </a:lnTo>
                  <a:lnTo>
                    <a:pt x="58" y="137"/>
                  </a:lnTo>
                  <a:lnTo>
                    <a:pt x="58" y="132"/>
                  </a:lnTo>
                  <a:lnTo>
                    <a:pt x="58" y="126"/>
                  </a:lnTo>
                  <a:lnTo>
                    <a:pt x="55" y="121"/>
                  </a:lnTo>
                  <a:lnTo>
                    <a:pt x="58" y="115"/>
                  </a:lnTo>
                  <a:lnTo>
                    <a:pt x="60" y="112"/>
                  </a:lnTo>
                  <a:lnTo>
                    <a:pt x="65" y="115"/>
                  </a:lnTo>
                  <a:lnTo>
                    <a:pt x="71" y="115"/>
                  </a:lnTo>
                  <a:lnTo>
                    <a:pt x="74" y="115"/>
                  </a:lnTo>
                  <a:lnTo>
                    <a:pt x="76" y="112"/>
                  </a:lnTo>
                  <a:lnTo>
                    <a:pt x="78" y="110"/>
                  </a:lnTo>
                  <a:lnTo>
                    <a:pt x="83" y="112"/>
                  </a:lnTo>
                  <a:lnTo>
                    <a:pt x="87" y="112"/>
                  </a:lnTo>
                  <a:lnTo>
                    <a:pt x="92" y="115"/>
                  </a:lnTo>
                  <a:lnTo>
                    <a:pt x="92" y="110"/>
                  </a:lnTo>
                  <a:lnTo>
                    <a:pt x="92" y="10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70" name="Freeform 130"/>
            <p:cNvSpPr>
              <a:spLocks noChangeAspect="1"/>
            </p:cNvSpPr>
            <p:nvPr/>
          </p:nvSpPr>
          <p:spPr bwMode="auto">
            <a:xfrm rot="9246">
              <a:off x="-544" y="3185"/>
              <a:ext cx="168" cy="262"/>
            </a:xfrm>
            <a:custGeom>
              <a:avLst/>
              <a:gdLst>
                <a:gd name="T0" fmla="*/ 2147483647 w 92"/>
                <a:gd name="T1" fmla="*/ 2147483647 h 187"/>
                <a:gd name="T2" fmla="*/ 2147483647 w 92"/>
                <a:gd name="T3" fmla="*/ 2147483647 h 187"/>
                <a:gd name="T4" fmla="*/ 2147483647 w 92"/>
                <a:gd name="T5" fmla="*/ 2147483647 h 187"/>
                <a:gd name="T6" fmla="*/ 2147483647 w 92"/>
                <a:gd name="T7" fmla="*/ 2147483647 h 187"/>
                <a:gd name="T8" fmla="*/ 2147483647 w 92"/>
                <a:gd name="T9" fmla="*/ 2147483647 h 187"/>
                <a:gd name="T10" fmla="*/ 2147483647 w 92"/>
                <a:gd name="T11" fmla="*/ 2147483647 h 187"/>
                <a:gd name="T12" fmla="*/ 2147483647 w 92"/>
                <a:gd name="T13" fmla="*/ 2147483647 h 187"/>
                <a:gd name="T14" fmla="*/ 2147483647 w 92"/>
                <a:gd name="T15" fmla="*/ 2147483647 h 187"/>
                <a:gd name="T16" fmla="*/ 2147483647 w 92"/>
                <a:gd name="T17" fmla="*/ 2147483647 h 187"/>
                <a:gd name="T18" fmla="*/ 2147483647 w 92"/>
                <a:gd name="T19" fmla="*/ 2147483647 h 187"/>
                <a:gd name="T20" fmla="*/ 2147483647 w 92"/>
                <a:gd name="T21" fmla="*/ 2147483647 h 187"/>
                <a:gd name="T22" fmla="*/ 2147483647 w 92"/>
                <a:gd name="T23" fmla="*/ 0 h 187"/>
                <a:gd name="T24" fmla="*/ 2147483647 w 92"/>
                <a:gd name="T25" fmla="*/ 2147483647 h 187"/>
                <a:gd name="T26" fmla="*/ 2147483647 w 92"/>
                <a:gd name="T27" fmla="*/ 2147483647 h 187"/>
                <a:gd name="T28" fmla="*/ 2147483647 w 92"/>
                <a:gd name="T29" fmla="*/ 2147483647 h 187"/>
                <a:gd name="T30" fmla="*/ 2147483647 w 92"/>
                <a:gd name="T31" fmla="*/ 2147483647 h 187"/>
                <a:gd name="T32" fmla="*/ 2147483647 w 92"/>
                <a:gd name="T33" fmla="*/ 2147483647 h 187"/>
                <a:gd name="T34" fmla="*/ 2147483647 w 92"/>
                <a:gd name="T35" fmla="*/ 2147483647 h 187"/>
                <a:gd name="T36" fmla="*/ 2147483647 w 92"/>
                <a:gd name="T37" fmla="*/ 2147483647 h 187"/>
                <a:gd name="T38" fmla="*/ 2147483647 w 92"/>
                <a:gd name="T39" fmla="*/ 2147483647 h 187"/>
                <a:gd name="T40" fmla="*/ 2147483647 w 92"/>
                <a:gd name="T41" fmla="*/ 2147483647 h 187"/>
                <a:gd name="T42" fmla="*/ 2147483647 w 92"/>
                <a:gd name="T43" fmla="*/ 2147483647 h 187"/>
                <a:gd name="T44" fmla="*/ 2147483647 w 92"/>
                <a:gd name="T45" fmla="*/ 2147483647 h 187"/>
                <a:gd name="T46" fmla="*/ 2147483647 w 92"/>
                <a:gd name="T47" fmla="*/ 2147483647 h 187"/>
                <a:gd name="T48" fmla="*/ 2147483647 w 92"/>
                <a:gd name="T49" fmla="*/ 2147483647 h 187"/>
                <a:gd name="T50" fmla="*/ 2147483647 w 92"/>
                <a:gd name="T51" fmla="*/ 2147483647 h 187"/>
                <a:gd name="T52" fmla="*/ 0 w 92"/>
                <a:gd name="T53" fmla="*/ 2147483647 h 187"/>
                <a:gd name="T54" fmla="*/ 2147483647 w 92"/>
                <a:gd name="T55" fmla="*/ 2147483647 h 187"/>
                <a:gd name="T56" fmla="*/ 2147483647 w 92"/>
                <a:gd name="T57" fmla="*/ 2147483647 h 187"/>
                <a:gd name="T58" fmla="*/ 2147483647 w 92"/>
                <a:gd name="T59" fmla="*/ 2147483647 h 187"/>
                <a:gd name="T60" fmla="*/ 2147483647 w 92"/>
                <a:gd name="T61" fmla="*/ 2147483647 h 187"/>
                <a:gd name="T62" fmla="*/ 2147483647 w 92"/>
                <a:gd name="T63" fmla="*/ 2147483647 h 187"/>
                <a:gd name="T64" fmla="*/ 2147483647 w 92"/>
                <a:gd name="T65" fmla="*/ 2147483647 h 187"/>
                <a:gd name="T66" fmla="*/ 2147483647 w 92"/>
                <a:gd name="T67" fmla="*/ 2147483647 h 187"/>
                <a:gd name="T68" fmla="*/ 2147483647 w 92"/>
                <a:gd name="T69" fmla="*/ 2147483647 h 187"/>
                <a:gd name="T70" fmla="*/ 2147483647 w 92"/>
                <a:gd name="T71" fmla="*/ 2147483647 h 187"/>
                <a:gd name="T72" fmla="*/ 2147483647 w 92"/>
                <a:gd name="T73" fmla="*/ 2147483647 h 187"/>
                <a:gd name="T74" fmla="*/ 2147483647 w 92"/>
                <a:gd name="T75" fmla="*/ 2147483647 h 187"/>
                <a:gd name="T76" fmla="*/ 2147483647 w 92"/>
                <a:gd name="T77" fmla="*/ 2147483647 h 187"/>
                <a:gd name="T78" fmla="*/ 2147483647 w 92"/>
                <a:gd name="T79" fmla="*/ 2147483647 h 187"/>
                <a:gd name="T80" fmla="*/ 2147483647 w 92"/>
                <a:gd name="T81" fmla="*/ 2147483647 h 187"/>
                <a:gd name="T82" fmla="*/ 2147483647 w 92"/>
                <a:gd name="T83" fmla="*/ 2147483647 h 187"/>
                <a:gd name="T84" fmla="*/ 2147483647 w 92"/>
                <a:gd name="T85" fmla="*/ 2147483647 h 187"/>
                <a:gd name="T86" fmla="*/ 2147483647 w 92"/>
                <a:gd name="T87" fmla="*/ 2147483647 h 187"/>
                <a:gd name="T88" fmla="*/ 2147483647 w 92"/>
                <a:gd name="T89" fmla="*/ 2147483647 h 187"/>
                <a:gd name="T90" fmla="*/ 2147483647 w 92"/>
                <a:gd name="T91" fmla="*/ 2147483647 h 187"/>
                <a:gd name="T92" fmla="*/ 2147483647 w 92"/>
                <a:gd name="T93" fmla="*/ 2147483647 h 187"/>
                <a:gd name="T94" fmla="*/ 2147483647 w 92"/>
                <a:gd name="T95" fmla="*/ 2147483647 h 187"/>
                <a:gd name="T96" fmla="*/ 2147483647 w 92"/>
                <a:gd name="T97" fmla="*/ 2147483647 h 1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
                <a:gd name="T148" fmla="*/ 0 h 187"/>
                <a:gd name="T149" fmla="*/ 92 w 92"/>
                <a:gd name="T150" fmla="*/ 187 h 1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 h="187">
                  <a:moveTo>
                    <a:pt x="92" y="104"/>
                  </a:moveTo>
                  <a:lnTo>
                    <a:pt x="92" y="101"/>
                  </a:lnTo>
                  <a:lnTo>
                    <a:pt x="87" y="99"/>
                  </a:lnTo>
                  <a:lnTo>
                    <a:pt x="85" y="96"/>
                  </a:lnTo>
                  <a:lnTo>
                    <a:pt x="85" y="90"/>
                  </a:lnTo>
                  <a:lnTo>
                    <a:pt x="85" y="88"/>
                  </a:lnTo>
                  <a:lnTo>
                    <a:pt x="83" y="85"/>
                  </a:lnTo>
                  <a:lnTo>
                    <a:pt x="83" y="80"/>
                  </a:lnTo>
                  <a:lnTo>
                    <a:pt x="85" y="74"/>
                  </a:lnTo>
                  <a:lnTo>
                    <a:pt x="81" y="66"/>
                  </a:lnTo>
                  <a:lnTo>
                    <a:pt x="78" y="63"/>
                  </a:lnTo>
                  <a:lnTo>
                    <a:pt x="76" y="63"/>
                  </a:lnTo>
                  <a:lnTo>
                    <a:pt x="71" y="63"/>
                  </a:lnTo>
                  <a:lnTo>
                    <a:pt x="69" y="63"/>
                  </a:lnTo>
                  <a:lnTo>
                    <a:pt x="65" y="60"/>
                  </a:lnTo>
                  <a:lnTo>
                    <a:pt x="65" y="55"/>
                  </a:lnTo>
                  <a:lnTo>
                    <a:pt x="67" y="49"/>
                  </a:lnTo>
                  <a:lnTo>
                    <a:pt x="69" y="47"/>
                  </a:lnTo>
                  <a:lnTo>
                    <a:pt x="69" y="44"/>
                  </a:lnTo>
                  <a:lnTo>
                    <a:pt x="74" y="33"/>
                  </a:lnTo>
                  <a:lnTo>
                    <a:pt x="78" y="25"/>
                  </a:lnTo>
                  <a:lnTo>
                    <a:pt x="81" y="16"/>
                  </a:lnTo>
                  <a:lnTo>
                    <a:pt x="78" y="5"/>
                  </a:lnTo>
                  <a:lnTo>
                    <a:pt x="74" y="0"/>
                  </a:lnTo>
                  <a:lnTo>
                    <a:pt x="69" y="3"/>
                  </a:lnTo>
                  <a:lnTo>
                    <a:pt x="67" y="5"/>
                  </a:lnTo>
                  <a:lnTo>
                    <a:pt x="60" y="8"/>
                  </a:lnTo>
                  <a:lnTo>
                    <a:pt x="58" y="19"/>
                  </a:lnTo>
                  <a:lnTo>
                    <a:pt x="51" y="22"/>
                  </a:lnTo>
                  <a:lnTo>
                    <a:pt x="42" y="22"/>
                  </a:lnTo>
                  <a:lnTo>
                    <a:pt x="32" y="22"/>
                  </a:lnTo>
                  <a:lnTo>
                    <a:pt x="30" y="25"/>
                  </a:lnTo>
                  <a:lnTo>
                    <a:pt x="26" y="25"/>
                  </a:lnTo>
                  <a:lnTo>
                    <a:pt x="23" y="27"/>
                  </a:lnTo>
                  <a:lnTo>
                    <a:pt x="21" y="30"/>
                  </a:lnTo>
                  <a:lnTo>
                    <a:pt x="23" y="36"/>
                  </a:lnTo>
                  <a:lnTo>
                    <a:pt x="21" y="44"/>
                  </a:lnTo>
                  <a:lnTo>
                    <a:pt x="19" y="49"/>
                  </a:lnTo>
                  <a:lnTo>
                    <a:pt x="16" y="58"/>
                  </a:lnTo>
                  <a:lnTo>
                    <a:pt x="14" y="60"/>
                  </a:lnTo>
                  <a:lnTo>
                    <a:pt x="12" y="63"/>
                  </a:lnTo>
                  <a:lnTo>
                    <a:pt x="12" y="69"/>
                  </a:lnTo>
                  <a:lnTo>
                    <a:pt x="10" y="71"/>
                  </a:lnTo>
                  <a:lnTo>
                    <a:pt x="14" y="80"/>
                  </a:lnTo>
                  <a:lnTo>
                    <a:pt x="14" y="88"/>
                  </a:lnTo>
                  <a:lnTo>
                    <a:pt x="12" y="90"/>
                  </a:lnTo>
                  <a:lnTo>
                    <a:pt x="10" y="93"/>
                  </a:lnTo>
                  <a:lnTo>
                    <a:pt x="12" y="99"/>
                  </a:lnTo>
                  <a:lnTo>
                    <a:pt x="12" y="101"/>
                  </a:lnTo>
                  <a:lnTo>
                    <a:pt x="12" y="107"/>
                  </a:lnTo>
                  <a:lnTo>
                    <a:pt x="10" y="110"/>
                  </a:lnTo>
                  <a:lnTo>
                    <a:pt x="7" y="112"/>
                  </a:lnTo>
                  <a:lnTo>
                    <a:pt x="5" y="112"/>
                  </a:lnTo>
                  <a:lnTo>
                    <a:pt x="0" y="112"/>
                  </a:lnTo>
                  <a:lnTo>
                    <a:pt x="0" y="121"/>
                  </a:lnTo>
                  <a:lnTo>
                    <a:pt x="3" y="126"/>
                  </a:lnTo>
                  <a:lnTo>
                    <a:pt x="7" y="132"/>
                  </a:lnTo>
                  <a:lnTo>
                    <a:pt x="7" y="137"/>
                  </a:lnTo>
                  <a:lnTo>
                    <a:pt x="10" y="143"/>
                  </a:lnTo>
                  <a:lnTo>
                    <a:pt x="12" y="148"/>
                  </a:lnTo>
                  <a:lnTo>
                    <a:pt x="14" y="154"/>
                  </a:lnTo>
                  <a:lnTo>
                    <a:pt x="14" y="159"/>
                  </a:lnTo>
                  <a:lnTo>
                    <a:pt x="16" y="162"/>
                  </a:lnTo>
                  <a:lnTo>
                    <a:pt x="16" y="167"/>
                  </a:lnTo>
                  <a:lnTo>
                    <a:pt x="16" y="170"/>
                  </a:lnTo>
                  <a:lnTo>
                    <a:pt x="19" y="173"/>
                  </a:lnTo>
                  <a:lnTo>
                    <a:pt x="19" y="176"/>
                  </a:lnTo>
                  <a:lnTo>
                    <a:pt x="16" y="181"/>
                  </a:lnTo>
                  <a:lnTo>
                    <a:pt x="21" y="187"/>
                  </a:lnTo>
                  <a:lnTo>
                    <a:pt x="26" y="187"/>
                  </a:lnTo>
                  <a:lnTo>
                    <a:pt x="26" y="184"/>
                  </a:lnTo>
                  <a:lnTo>
                    <a:pt x="35" y="178"/>
                  </a:lnTo>
                  <a:lnTo>
                    <a:pt x="39" y="176"/>
                  </a:lnTo>
                  <a:lnTo>
                    <a:pt x="42" y="173"/>
                  </a:lnTo>
                  <a:lnTo>
                    <a:pt x="46" y="170"/>
                  </a:lnTo>
                  <a:lnTo>
                    <a:pt x="49" y="167"/>
                  </a:lnTo>
                  <a:lnTo>
                    <a:pt x="49" y="162"/>
                  </a:lnTo>
                  <a:lnTo>
                    <a:pt x="51" y="159"/>
                  </a:lnTo>
                  <a:lnTo>
                    <a:pt x="51" y="156"/>
                  </a:lnTo>
                  <a:lnTo>
                    <a:pt x="53" y="154"/>
                  </a:lnTo>
                  <a:lnTo>
                    <a:pt x="53" y="148"/>
                  </a:lnTo>
                  <a:lnTo>
                    <a:pt x="55" y="143"/>
                  </a:lnTo>
                  <a:lnTo>
                    <a:pt x="58" y="137"/>
                  </a:lnTo>
                  <a:lnTo>
                    <a:pt x="58" y="132"/>
                  </a:lnTo>
                  <a:lnTo>
                    <a:pt x="58" y="126"/>
                  </a:lnTo>
                  <a:lnTo>
                    <a:pt x="55" y="121"/>
                  </a:lnTo>
                  <a:lnTo>
                    <a:pt x="58" y="115"/>
                  </a:lnTo>
                  <a:lnTo>
                    <a:pt x="60" y="112"/>
                  </a:lnTo>
                  <a:lnTo>
                    <a:pt x="65" y="115"/>
                  </a:lnTo>
                  <a:lnTo>
                    <a:pt x="71" y="115"/>
                  </a:lnTo>
                  <a:lnTo>
                    <a:pt x="74" y="115"/>
                  </a:lnTo>
                  <a:lnTo>
                    <a:pt x="76" y="112"/>
                  </a:lnTo>
                  <a:lnTo>
                    <a:pt x="78" y="110"/>
                  </a:lnTo>
                  <a:lnTo>
                    <a:pt x="83" y="112"/>
                  </a:lnTo>
                  <a:lnTo>
                    <a:pt x="87" y="112"/>
                  </a:lnTo>
                  <a:lnTo>
                    <a:pt x="92" y="115"/>
                  </a:lnTo>
                  <a:lnTo>
                    <a:pt x="92" y="110"/>
                  </a:lnTo>
                  <a:lnTo>
                    <a:pt x="92" y="10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71" name="Freeform 131"/>
            <p:cNvSpPr>
              <a:spLocks noChangeAspect="1"/>
            </p:cNvSpPr>
            <p:nvPr/>
          </p:nvSpPr>
          <p:spPr bwMode="auto">
            <a:xfrm rot="9246">
              <a:off x="-447" y="3339"/>
              <a:ext cx="121" cy="100"/>
            </a:xfrm>
            <a:custGeom>
              <a:avLst/>
              <a:gdLst>
                <a:gd name="T0" fmla="*/ 0 w 67"/>
                <a:gd name="T1" fmla="*/ 2147483647 h 71"/>
                <a:gd name="T2" fmla="*/ 0 w 67"/>
                <a:gd name="T3" fmla="*/ 2147483647 h 71"/>
                <a:gd name="T4" fmla="*/ 2147483647 w 67"/>
                <a:gd name="T5" fmla="*/ 2147483647 h 71"/>
                <a:gd name="T6" fmla="*/ 2147483647 w 67"/>
                <a:gd name="T7" fmla="*/ 2147483647 h 71"/>
                <a:gd name="T8" fmla="*/ 2147483647 w 67"/>
                <a:gd name="T9" fmla="*/ 2147483647 h 71"/>
                <a:gd name="T10" fmla="*/ 2147483647 w 67"/>
                <a:gd name="T11" fmla="*/ 2147483647 h 71"/>
                <a:gd name="T12" fmla="*/ 2147483647 w 67"/>
                <a:gd name="T13" fmla="*/ 2147483647 h 71"/>
                <a:gd name="T14" fmla="*/ 2147483647 w 67"/>
                <a:gd name="T15" fmla="*/ 2147483647 h 71"/>
                <a:gd name="T16" fmla="*/ 2147483647 w 67"/>
                <a:gd name="T17" fmla="*/ 2147483647 h 71"/>
                <a:gd name="T18" fmla="*/ 2147483647 w 67"/>
                <a:gd name="T19" fmla="*/ 2147483647 h 71"/>
                <a:gd name="T20" fmla="*/ 2147483647 w 67"/>
                <a:gd name="T21" fmla="*/ 2147483647 h 71"/>
                <a:gd name="T22" fmla="*/ 2147483647 w 67"/>
                <a:gd name="T23" fmla="*/ 2147483647 h 71"/>
                <a:gd name="T24" fmla="*/ 2147483647 w 67"/>
                <a:gd name="T25" fmla="*/ 2147483647 h 71"/>
                <a:gd name="T26" fmla="*/ 2147483647 w 67"/>
                <a:gd name="T27" fmla="*/ 0 h 71"/>
                <a:gd name="T28" fmla="*/ 2147483647 w 67"/>
                <a:gd name="T29" fmla="*/ 2147483647 h 71"/>
                <a:gd name="T30" fmla="*/ 2147483647 w 67"/>
                <a:gd name="T31" fmla="*/ 2147483647 h 71"/>
                <a:gd name="T32" fmla="*/ 2147483647 w 67"/>
                <a:gd name="T33" fmla="*/ 2147483647 h 71"/>
                <a:gd name="T34" fmla="*/ 2147483647 w 67"/>
                <a:gd name="T35" fmla="*/ 2147483647 h 71"/>
                <a:gd name="T36" fmla="*/ 2147483647 w 67"/>
                <a:gd name="T37" fmla="*/ 2147483647 h 71"/>
                <a:gd name="T38" fmla="*/ 2147483647 w 67"/>
                <a:gd name="T39" fmla="*/ 2147483647 h 71"/>
                <a:gd name="T40" fmla="*/ 2147483647 w 67"/>
                <a:gd name="T41" fmla="*/ 2147483647 h 71"/>
                <a:gd name="T42" fmla="*/ 2147483647 w 67"/>
                <a:gd name="T43" fmla="*/ 2147483647 h 71"/>
                <a:gd name="T44" fmla="*/ 2147483647 w 67"/>
                <a:gd name="T45" fmla="*/ 2147483647 h 71"/>
                <a:gd name="T46" fmla="*/ 2147483647 w 67"/>
                <a:gd name="T47" fmla="*/ 2147483647 h 71"/>
                <a:gd name="T48" fmla="*/ 2147483647 w 67"/>
                <a:gd name="T49" fmla="*/ 2147483647 h 71"/>
                <a:gd name="T50" fmla="*/ 2147483647 w 67"/>
                <a:gd name="T51" fmla="*/ 2147483647 h 71"/>
                <a:gd name="T52" fmla="*/ 2147483647 w 67"/>
                <a:gd name="T53" fmla="*/ 2147483647 h 71"/>
                <a:gd name="T54" fmla="*/ 2147483647 w 67"/>
                <a:gd name="T55" fmla="*/ 2147483647 h 71"/>
                <a:gd name="T56" fmla="*/ 2147483647 w 67"/>
                <a:gd name="T57" fmla="*/ 2147483647 h 71"/>
                <a:gd name="T58" fmla="*/ 2147483647 w 67"/>
                <a:gd name="T59" fmla="*/ 2147483647 h 71"/>
                <a:gd name="T60" fmla="*/ 2147483647 w 67"/>
                <a:gd name="T61" fmla="*/ 2147483647 h 71"/>
                <a:gd name="T62" fmla="*/ 2147483647 w 67"/>
                <a:gd name="T63" fmla="*/ 2147483647 h 71"/>
                <a:gd name="T64" fmla="*/ 2147483647 w 67"/>
                <a:gd name="T65" fmla="*/ 2147483647 h 71"/>
                <a:gd name="T66" fmla="*/ 2147483647 w 67"/>
                <a:gd name="T67" fmla="*/ 2147483647 h 71"/>
                <a:gd name="T68" fmla="*/ 2147483647 w 67"/>
                <a:gd name="T69" fmla="*/ 2147483647 h 71"/>
                <a:gd name="T70" fmla="*/ 2147483647 w 67"/>
                <a:gd name="T71" fmla="*/ 2147483647 h 71"/>
                <a:gd name="T72" fmla="*/ 2147483647 w 67"/>
                <a:gd name="T73" fmla="*/ 2147483647 h 71"/>
                <a:gd name="T74" fmla="*/ 2147483647 w 67"/>
                <a:gd name="T75" fmla="*/ 2147483647 h 71"/>
                <a:gd name="T76" fmla="*/ 2147483647 w 67"/>
                <a:gd name="T77" fmla="*/ 2147483647 h 71"/>
                <a:gd name="T78" fmla="*/ 2147483647 w 67"/>
                <a:gd name="T79" fmla="*/ 2147483647 h 71"/>
                <a:gd name="T80" fmla="*/ 2147483647 w 67"/>
                <a:gd name="T81" fmla="*/ 2147483647 h 71"/>
                <a:gd name="T82" fmla="*/ 2147483647 w 67"/>
                <a:gd name="T83" fmla="*/ 2147483647 h 71"/>
                <a:gd name="T84" fmla="*/ 2147483647 w 67"/>
                <a:gd name="T85" fmla="*/ 2147483647 h 71"/>
                <a:gd name="T86" fmla="*/ 2147483647 w 67"/>
                <a:gd name="T87" fmla="*/ 2147483647 h 71"/>
                <a:gd name="T88" fmla="*/ 2147483647 w 67"/>
                <a:gd name="T89" fmla="*/ 2147483647 h 71"/>
                <a:gd name="T90" fmla="*/ 2147483647 w 67"/>
                <a:gd name="T91" fmla="*/ 2147483647 h 71"/>
                <a:gd name="T92" fmla="*/ 2147483647 w 67"/>
                <a:gd name="T93" fmla="*/ 2147483647 h 71"/>
                <a:gd name="T94" fmla="*/ 2147483647 w 67"/>
                <a:gd name="T95" fmla="*/ 2147483647 h 71"/>
                <a:gd name="T96" fmla="*/ 2147483647 w 67"/>
                <a:gd name="T97" fmla="*/ 2147483647 h 71"/>
                <a:gd name="T98" fmla="*/ 2147483647 w 67"/>
                <a:gd name="T99" fmla="*/ 2147483647 h 71"/>
                <a:gd name="T100" fmla="*/ 2147483647 w 67"/>
                <a:gd name="T101" fmla="*/ 2147483647 h 71"/>
                <a:gd name="T102" fmla="*/ 0 w 67"/>
                <a:gd name="T103" fmla="*/ 2147483647 h 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
                <a:gd name="T157" fmla="*/ 0 h 71"/>
                <a:gd name="T158" fmla="*/ 67 w 67"/>
                <a:gd name="T159" fmla="*/ 71 h 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 h="71">
                  <a:moveTo>
                    <a:pt x="0" y="44"/>
                  </a:moveTo>
                  <a:lnTo>
                    <a:pt x="0" y="38"/>
                  </a:lnTo>
                  <a:lnTo>
                    <a:pt x="2" y="33"/>
                  </a:lnTo>
                  <a:lnTo>
                    <a:pt x="5" y="27"/>
                  </a:lnTo>
                  <a:lnTo>
                    <a:pt x="5" y="22"/>
                  </a:lnTo>
                  <a:lnTo>
                    <a:pt x="5" y="16"/>
                  </a:lnTo>
                  <a:lnTo>
                    <a:pt x="2" y="11"/>
                  </a:lnTo>
                  <a:lnTo>
                    <a:pt x="5" y="5"/>
                  </a:lnTo>
                  <a:lnTo>
                    <a:pt x="7" y="2"/>
                  </a:lnTo>
                  <a:lnTo>
                    <a:pt x="12" y="5"/>
                  </a:lnTo>
                  <a:lnTo>
                    <a:pt x="18" y="5"/>
                  </a:lnTo>
                  <a:lnTo>
                    <a:pt x="21" y="5"/>
                  </a:lnTo>
                  <a:lnTo>
                    <a:pt x="23" y="2"/>
                  </a:lnTo>
                  <a:lnTo>
                    <a:pt x="25" y="0"/>
                  </a:lnTo>
                  <a:lnTo>
                    <a:pt x="30" y="2"/>
                  </a:lnTo>
                  <a:lnTo>
                    <a:pt x="34" y="2"/>
                  </a:lnTo>
                  <a:lnTo>
                    <a:pt x="39" y="5"/>
                  </a:lnTo>
                  <a:lnTo>
                    <a:pt x="41" y="5"/>
                  </a:lnTo>
                  <a:lnTo>
                    <a:pt x="48" y="11"/>
                  </a:lnTo>
                  <a:lnTo>
                    <a:pt x="51" y="11"/>
                  </a:lnTo>
                  <a:lnTo>
                    <a:pt x="51" y="13"/>
                  </a:lnTo>
                  <a:lnTo>
                    <a:pt x="53" y="13"/>
                  </a:lnTo>
                  <a:lnTo>
                    <a:pt x="55" y="16"/>
                  </a:lnTo>
                  <a:lnTo>
                    <a:pt x="64" y="27"/>
                  </a:lnTo>
                  <a:lnTo>
                    <a:pt x="67" y="33"/>
                  </a:lnTo>
                  <a:lnTo>
                    <a:pt x="64" y="35"/>
                  </a:lnTo>
                  <a:lnTo>
                    <a:pt x="64" y="38"/>
                  </a:lnTo>
                  <a:lnTo>
                    <a:pt x="62" y="41"/>
                  </a:lnTo>
                  <a:lnTo>
                    <a:pt x="60" y="41"/>
                  </a:lnTo>
                  <a:lnTo>
                    <a:pt x="60" y="44"/>
                  </a:lnTo>
                  <a:lnTo>
                    <a:pt x="57" y="46"/>
                  </a:lnTo>
                  <a:lnTo>
                    <a:pt x="57" y="49"/>
                  </a:lnTo>
                  <a:lnTo>
                    <a:pt x="53" y="49"/>
                  </a:lnTo>
                  <a:lnTo>
                    <a:pt x="46" y="52"/>
                  </a:lnTo>
                  <a:lnTo>
                    <a:pt x="44" y="55"/>
                  </a:lnTo>
                  <a:lnTo>
                    <a:pt x="37" y="55"/>
                  </a:lnTo>
                  <a:lnTo>
                    <a:pt x="32" y="55"/>
                  </a:lnTo>
                  <a:lnTo>
                    <a:pt x="30" y="57"/>
                  </a:lnTo>
                  <a:lnTo>
                    <a:pt x="28" y="60"/>
                  </a:lnTo>
                  <a:lnTo>
                    <a:pt x="28" y="66"/>
                  </a:lnTo>
                  <a:lnTo>
                    <a:pt x="25" y="68"/>
                  </a:lnTo>
                  <a:lnTo>
                    <a:pt x="25" y="71"/>
                  </a:lnTo>
                  <a:lnTo>
                    <a:pt x="23" y="68"/>
                  </a:lnTo>
                  <a:lnTo>
                    <a:pt x="21" y="71"/>
                  </a:lnTo>
                  <a:lnTo>
                    <a:pt x="18" y="68"/>
                  </a:lnTo>
                  <a:lnTo>
                    <a:pt x="16" y="66"/>
                  </a:lnTo>
                  <a:lnTo>
                    <a:pt x="14" y="57"/>
                  </a:lnTo>
                  <a:lnTo>
                    <a:pt x="14" y="49"/>
                  </a:lnTo>
                  <a:lnTo>
                    <a:pt x="14" y="46"/>
                  </a:lnTo>
                  <a:lnTo>
                    <a:pt x="12" y="46"/>
                  </a:lnTo>
                  <a:lnTo>
                    <a:pt x="7" y="44"/>
                  </a:lnTo>
                  <a:lnTo>
                    <a:pt x="0" y="4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72" name="Freeform 132"/>
            <p:cNvSpPr>
              <a:spLocks noChangeAspect="1"/>
            </p:cNvSpPr>
            <p:nvPr/>
          </p:nvSpPr>
          <p:spPr bwMode="auto">
            <a:xfrm rot="9246">
              <a:off x="-447" y="3339"/>
              <a:ext cx="121" cy="100"/>
            </a:xfrm>
            <a:custGeom>
              <a:avLst/>
              <a:gdLst>
                <a:gd name="T0" fmla="*/ 0 w 67"/>
                <a:gd name="T1" fmla="*/ 2147483647 h 71"/>
                <a:gd name="T2" fmla="*/ 0 w 67"/>
                <a:gd name="T3" fmla="*/ 2147483647 h 71"/>
                <a:gd name="T4" fmla="*/ 2147483647 w 67"/>
                <a:gd name="T5" fmla="*/ 2147483647 h 71"/>
                <a:gd name="T6" fmla="*/ 2147483647 w 67"/>
                <a:gd name="T7" fmla="*/ 2147483647 h 71"/>
                <a:gd name="T8" fmla="*/ 2147483647 w 67"/>
                <a:gd name="T9" fmla="*/ 2147483647 h 71"/>
                <a:gd name="T10" fmla="*/ 2147483647 w 67"/>
                <a:gd name="T11" fmla="*/ 2147483647 h 71"/>
                <a:gd name="T12" fmla="*/ 2147483647 w 67"/>
                <a:gd name="T13" fmla="*/ 2147483647 h 71"/>
                <a:gd name="T14" fmla="*/ 2147483647 w 67"/>
                <a:gd name="T15" fmla="*/ 2147483647 h 71"/>
                <a:gd name="T16" fmla="*/ 2147483647 w 67"/>
                <a:gd name="T17" fmla="*/ 2147483647 h 71"/>
                <a:gd name="T18" fmla="*/ 2147483647 w 67"/>
                <a:gd name="T19" fmla="*/ 2147483647 h 71"/>
                <a:gd name="T20" fmla="*/ 2147483647 w 67"/>
                <a:gd name="T21" fmla="*/ 2147483647 h 71"/>
                <a:gd name="T22" fmla="*/ 2147483647 w 67"/>
                <a:gd name="T23" fmla="*/ 2147483647 h 71"/>
                <a:gd name="T24" fmla="*/ 2147483647 w 67"/>
                <a:gd name="T25" fmla="*/ 2147483647 h 71"/>
                <a:gd name="T26" fmla="*/ 2147483647 w 67"/>
                <a:gd name="T27" fmla="*/ 0 h 71"/>
                <a:gd name="T28" fmla="*/ 2147483647 w 67"/>
                <a:gd name="T29" fmla="*/ 2147483647 h 71"/>
                <a:gd name="T30" fmla="*/ 2147483647 w 67"/>
                <a:gd name="T31" fmla="*/ 2147483647 h 71"/>
                <a:gd name="T32" fmla="*/ 2147483647 w 67"/>
                <a:gd name="T33" fmla="*/ 2147483647 h 71"/>
                <a:gd name="T34" fmla="*/ 2147483647 w 67"/>
                <a:gd name="T35" fmla="*/ 2147483647 h 71"/>
                <a:gd name="T36" fmla="*/ 2147483647 w 67"/>
                <a:gd name="T37" fmla="*/ 2147483647 h 71"/>
                <a:gd name="T38" fmla="*/ 2147483647 w 67"/>
                <a:gd name="T39" fmla="*/ 2147483647 h 71"/>
                <a:gd name="T40" fmla="*/ 2147483647 w 67"/>
                <a:gd name="T41" fmla="*/ 2147483647 h 71"/>
                <a:gd name="T42" fmla="*/ 2147483647 w 67"/>
                <a:gd name="T43" fmla="*/ 2147483647 h 71"/>
                <a:gd name="T44" fmla="*/ 2147483647 w 67"/>
                <a:gd name="T45" fmla="*/ 2147483647 h 71"/>
                <a:gd name="T46" fmla="*/ 2147483647 w 67"/>
                <a:gd name="T47" fmla="*/ 2147483647 h 71"/>
                <a:gd name="T48" fmla="*/ 2147483647 w 67"/>
                <a:gd name="T49" fmla="*/ 2147483647 h 71"/>
                <a:gd name="T50" fmla="*/ 2147483647 w 67"/>
                <a:gd name="T51" fmla="*/ 2147483647 h 71"/>
                <a:gd name="T52" fmla="*/ 2147483647 w 67"/>
                <a:gd name="T53" fmla="*/ 2147483647 h 71"/>
                <a:gd name="T54" fmla="*/ 2147483647 w 67"/>
                <a:gd name="T55" fmla="*/ 2147483647 h 71"/>
                <a:gd name="T56" fmla="*/ 2147483647 w 67"/>
                <a:gd name="T57" fmla="*/ 2147483647 h 71"/>
                <a:gd name="T58" fmla="*/ 2147483647 w 67"/>
                <a:gd name="T59" fmla="*/ 2147483647 h 71"/>
                <a:gd name="T60" fmla="*/ 2147483647 w 67"/>
                <a:gd name="T61" fmla="*/ 2147483647 h 71"/>
                <a:gd name="T62" fmla="*/ 2147483647 w 67"/>
                <a:gd name="T63" fmla="*/ 2147483647 h 71"/>
                <a:gd name="T64" fmla="*/ 2147483647 w 67"/>
                <a:gd name="T65" fmla="*/ 2147483647 h 71"/>
                <a:gd name="T66" fmla="*/ 2147483647 w 67"/>
                <a:gd name="T67" fmla="*/ 2147483647 h 71"/>
                <a:gd name="T68" fmla="*/ 2147483647 w 67"/>
                <a:gd name="T69" fmla="*/ 2147483647 h 71"/>
                <a:gd name="T70" fmla="*/ 2147483647 w 67"/>
                <a:gd name="T71" fmla="*/ 2147483647 h 71"/>
                <a:gd name="T72" fmla="*/ 2147483647 w 67"/>
                <a:gd name="T73" fmla="*/ 2147483647 h 71"/>
                <a:gd name="T74" fmla="*/ 2147483647 w 67"/>
                <a:gd name="T75" fmla="*/ 2147483647 h 71"/>
                <a:gd name="T76" fmla="*/ 2147483647 w 67"/>
                <a:gd name="T77" fmla="*/ 2147483647 h 71"/>
                <a:gd name="T78" fmla="*/ 2147483647 w 67"/>
                <a:gd name="T79" fmla="*/ 2147483647 h 71"/>
                <a:gd name="T80" fmla="*/ 2147483647 w 67"/>
                <a:gd name="T81" fmla="*/ 2147483647 h 71"/>
                <a:gd name="T82" fmla="*/ 2147483647 w 67"/>
                <a:gd name="T83" fmla="*/ 2147483647 h 71"/>
                <a:gd name="T84" fmla="*/ 2147483647 w 67"/>
                <a:gd name="T85" fmla="*/ 2147483647 h 71"/>
                <a:gd name="T86" fmla="*/ 2147483647 w 67"/>
                <a:gd name="T87" fmla="*/ 2147483647 h 71"/>
                <a:gd name="T88" fmla="*/ 2147483647 w 67"/>
                <a:gd name="T89" fmla="*/ 2147483647 h 71"/>
                <a:gd name="T90" fmla="*/ 2147483647 w 67"/>
                <a:gd name="T91" fmla="*/ 2147483647 h 71"/>
                <a:gd name="T92" fmla="*/ 2147483647 w 67"/>
                <a:gd name="T93" fmla="*/ 2147483647 h 71"/>
                <a:gd name="T94" fmla="*/ 2147483647 w 67"/>
                <a:gd name="T95" fmla="*/ 2147483647 h 71"/>
                <a:gd name="T96" fmla="*/ 2147483647 w 67"/>
                <a:gd name="T97" fmla="*/ 2147483647 h 71"/>
                <a:gd name="T98" fmla="*/ 2147483647 w 67"/>
                <a:gd name="T99" fmla="*/ 2147483647 h 71"/>
                <a:gd name="T100" fmla="*/ 2147483647 w 67"/>
                <a:gd name="T101" fmla="*/ 2147483647 h 71"/>
                <a:gd name="T102" fmla="*/ 0 w 67"/>
                <a:gd name="T103" fmla="*/ 2147483647 h 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
                <a:gd name="T157" fmla="*/ 0 h 71"/>
                <a:gd name="T158" fmla="*/ 67 w 67"/>
                <a:gd name="T159" fmla="*/ 71 h 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 h="71">
                  <a:moveTo>
                    <a:pt x="0" y="44"/>
                  </a:moveTo>
                  <a:lnTo>
                    <a:pt x="0" y="38"/>
                  </a:lnTo>
                  <a:lnTo>
                    <a:pt x="2" y="33"/>
                  </a:lnTo>
                  <a:lnTo>
                    <a:pt x="5" y="27"/>
                  </a:lnTo>
                  <a:lnTo>
                    <a:pt x="5" y="22"/>
                  </a:lnTo>
                  <a:lnTo>
                    <a:pt x="5" y="16"/>
                  </a:lnTo>
                  <a:lnTo>
                    <a:pt x="2" y="11"/>
                  </a:lnTo>
                  <a:lnTo>
                    <a:pt x="5" y="5"/>
                  </a:lnTo>
                  <a:lnTo>
                    <a:pt x="7" y="2"/>
                  </a:lnTo>
                  <a:lnTo>
                    <a:pt x="12" y="5"/>
                  </a:lnTo>
                  <a:lnTo>
                    <a:pt x="18" y="5"/>
                  </a:lnTo>
                  <a:lnTo>
                    <a:pt x="21" y="5"/>
                  </a:lnTo>
                  <a:lnTo>
                    <a:pt x="23" y="2"/>
                  </a:lnTo>
                  <a:lnTo>
                    <a:pt x="25" y="0"/>
                  </a:lnTo>
                  <a:lnTo>
                    <a:pt x="30" y="2"/>
                  </a:lnTo>
                  <a:lnTo>
                    <a:pt x="34" y="2"/>
                  </a:lnTo>
                  <a:lnTo>
                    <a:pt x="39" y="5"/>
                  </a:lnTo>
                  <a:lnTo>
                    <a:pt x="41" y="5"/>
                  </a:lnTo>
                  <a:lnTo>
                    <a:pt x="48" y="11"/>
                  </a:lnTo>
                  <a:lnTo>
                    <a:pt x="51" y="11"/>
                  </a:lnTo>
                  <a:lnTo>
                    <a:pt x="51" y="13"/>
                  </a:lnTo>
                  <a:lnTo>
                    <a:pt x="53" y="13"/>
                  </a:lnTo>
                  <a:lnTo>
                    <a:pt x="55" y="16"/>
                  </a:lnTo>
                  <a:lnTo>
                    <a:pt x="64" y="27"/>
                  </a:lnTo>
                  <a:lnTo>
                    <a:pt x="67" y="33"/>
                  </a:lnTo>
                  <a:lnTo>
                    <a:pt x="64" y="35"/>
                  </a:lnTo>
                  <a:lnTo>
                    <a:pt x="64" y="38"/>
                  </a:lnTo>
                  <a:lnTo>
                    <a:pt x="62" y="41"/>
                  </a:lnTo>
                  <a:lnTo>
                    <a:pt x="60" y="41"/>
                  </a:lnTo>
                  <a:lnTo>
                    <a:pt x="60" y="44"/>
                  </a:lnTo>
                  <a:lnTo>
                    <a:pt x="57" y="46"/>
                  </a:lnTo>
                  <a:lnTo>
                    <a:pt x="57" y="49"/>
                  </a:lnTo>
                  <a:lnTo>
                    <a:pt x="53" y="49"/>
                  </a:lnTo>
                  <a:lnTo>
                    <a:pt x="46" y="52"/>
                  </a:lnTo>
                  <a:lnTo>
                    <a:pt x="44" y="55"/>
                  </a:lnTo>
                  <a:lnTo>
                    <a:pt x="37" y="55"/>
                  </a:lnTo>
                  <a:lnTo>
                    <a:pt x="32" y="55"/>
                  </a:lnTo>
                  <a:lnTo>
                    <a:pt x="30" y="57"/>
                  </a:lnTo>
                  <a:lnTo>
                    <a:pt x="28" y="60"/>
                  </a:lnTo>
                  <a:lnTo>
                    <a:pt x="28" y="66"/>
                  </a:lnTo>
                  <a:lnTo>
                    <a:pt x="25" y="68"/>
                  </a:lnTo>
                  <a:lnTo>
                    <a:pt x="25" y="71"/>
                  </a:lnTo>
                  <a:lnTo>
                    <a:pt x="23" y="68"/>
                  </a:lnTo>
                  <a:lnTo>
                    <a:pt x="21" y="71"/>
                  </a:lnTo>
                  <a:lnTo>
                    <a:pt x="18" y="68"/>
                  </a:lnTo>
                  <a:lnTo>
                    <a:pt x="16" y="66"/>
                  </a:lnTo>
                  <a:lnTo>
                    <a:pt x="14" y="57"/>
                  </a:lnTo>
                  <a:lnTo>
                    <a:pt x="14" y="49"/>
                  </a:lnTo>
                  <a:lnTo>
                    <a:pt x="14" y="46"/>
                  </a:lnTo>
                  <a:lnTo>
                    <a:pt x="12" y="46"/>
                  </a:lnTo>
                  <a:lnTo>
                    <a:pt x="7" y="44"/>
                  </a:lnTo>
                  <a:lnTo>
                    <a:pt x="0" y="4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73" name="Freeform 133"/>
            <p:cNvSpPr>
              <a:spLocks noChangeAspect="1"/>
            </p:cNvSpPr>
            <p:nvPr/>
          </p:nvSpPr>
          <p:spPr bwMode="auto">
            <a:xfrm rot="9246">
              <a:off x="-622" y="3195"/>
              <a:ext cx="121" cy="98"/>
            </a:xfrm>
            <a:custGeom>
              <a:avLst/>
              <a:gdLst>
                <a:gd name="T0" fmla="*/ 2147483647 w 66"/>
                <a:gd name="T1" fmla="*/ 2147483647 h 69"/>
                <a:gd name="T2" fmla="*/ 2147483647 w 66"/>
                <a:gd name="T3" fmla="*/ 2147483647 h 69"/>
                <a:gd name="T4" fmla="*/ 2147483647 w 66"/>
                <a:gd name="T5" fmla="*/ 2147483647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2147483647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w 66"/>
                <a:gd name="T53" fmla="*/ 2147483647 h 69"/>
                <a:gd name="T54" fmla="*/ 2147483647 w 66"/>
                <a:gd name="T55" fmla="*/ 2147483647 h 69"/>
                <a:gd name="T56" fmla="*/ 2147483647 w 66"/>
                <a:gd name="T57" fmla="*/ 2147483647 h 69"/>
                <a:gd name="T58" fmla="*/ 2147483647 w 66"/>
                <a:gd name="T59" fmla="*/ 2147483647 h 69"/>
                <a:gd name="T60" fmla="*/ 2147483647 w 66"/>
                <a:gd name="T61" fmla="*/ 2147483647 h 69"/>
                <a:gd name="T62" fmla="*/ 2147483647 w 66"/>
                <a:gd name="T63" fmla="*/ 2147483647 h 69"/>
                <a:gd name="T64" fmla="*/ 2147483647 w 66"/>
                <a:gd name="T65" fmla="*/ 2147483647 h 69"/>
                <a:gd name="T66" fmla="*/ 2147483647 w 66"/>
                <a:gd name="T67" fmla="*/ 2147483647 h 69"/>
                <a:gd name="T68" fmla="*/ 2147483647 w 66"/>
                <a:gd name="T69" fmla="*/ 2147483647 h 69"/>
                <a:gd name="T70" fmla="*/ 2147483647 w 66"/>
                <a:gd name="T71" fmla="*/ 2147483647 h 69"/>
                <a:gd name="T72" fmla="*/ 2147483647 w 66"/>
                <a:gd name="T73" fmla="*/ 0 h 69"/>
                <a:gd name="T74" fmla="*/ 2147483647 w 66"/>
                <a:gd name="T75" fmla="*/ 2147483647 h 69"/>
                <a:gd name="T76" fmla="*/ 2147483647 w 66"/>
                <a:gd name="T77" fmla="*/ 2147483647 h 69"/>
                <a:gd name="T78" fmla="*/ 2147483647 w 66"/>
                <a:gd name="T79" fmla="*/ 2147483647 h 69"/>
                <a:gd name="T80" fmla="*/ 2147483647 w 66"/>
                <a:gd name="T81" fmla="*/ 2147483647 h 69"/>
                <a:gd name="T82" fmla="*/ 2147483647 w 66"/>
                <a:gd name="T83" fmla="*/ 2147483647 h 69"/>
                <a:gd name="T84" fmla="*/ 2147483647 w 66"/>
                <a:gd name="T85" fmla="*/ 2147483647 h 69"/>
                <a:gd name="T86" fmla="*/ 2147483647 w 66"/>
                <a:gd name="T87" fmla="*/ 2147483647 h 69"/>
                <a:gd name="T88" fmla="*/ 2147483647 w 66"/>
                <a:gd name="T89" fmla="*/ 2147483647 h 69"/>
                <a:gd name="T90" fmla="*/ 2147483647 w 66"/>
                <a:gd name="T91" fmla="*/ 2147483647 h 69"/>
                <a:gd name="T92" fmla="*/ 2147483647 w 66"/>
                <a:gd name="T93" fmla="*/ 2147483647 h 69"/>
                <a:gd name="T94" fmla="*/ 2147483647 w 66"/>
                <a:gd name="T95" fmla="*/ 2147483647 h 69"/>
                <a:gd name="T96" fmla="*/ 2147483647 w 66"/>
                <a:gd name="T97" fmla="*/ 2147483647 h 69"/>
                <a:gd name="T98" fmla="*/ 2147483647 w 66"/>
                <a:gd name="T99" fmla="*/ 2147483647 h 69"/>
                <a:gd name="T100" fmla="*/ 2147483647 w 66"/>
                <a:gd name="T101" fmla="*/ 2147483647 h 69"/>
                <a:gd name="T102" fmla="*/ 2147483647 w 66"/>
                <a:gd name="T103" fmla="*/ 2147483647 h 69"/>
                <a:gd name="T104" fmla="*/ 2147483647 w 66"/>
                <a:gd name="T105" fmla="*/ 2147483647 h 69"/>
                <a:gd name="T106" fmla="*/ 2147483647 w 66"/>
                <a:gd name="T107" fmla="*/ 0 h 69"/>
                <a:gd name="T108" fmla="*/ 2147483647 w 66"/>
                <a:gd name="T109" fmla="*/ 2147483647 h 69"/>
                <a:gd name="T110" fmla="*/ 2147483647 w 66"/>
                <a:gd name="T111" fmla="*/ 0 h 69"/>
                <a:gd name="T112" fmla="*/ 2147483647 w 66"/>
                <a:gd name="T113" fmla="*/ 2147483647 h 69"/>
                <a:gd name="T114" fmla="*/ 2147483647 w 66"/>
                <a:gd name="T115" fmla="*/ 2147483647 h 69"/>
                <a:gd name="T116" fmla="*/ 2147483647 w 66"/>
                <a:gd name="T117" fmla="*/ 2147483647 h 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
                <a:gd name="T178" fmla="*/ 0 h 69"/>
                <a:gd name="T179" fmla="*/ 66 w 66"/>
                <a:gd name="T180" fmla="*/ 69 h 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 h="69">
                  <a:moveTo>
                    <a:pt x="64" y="22"/>
                  </a:moveTo>
                  <a:lnTo>
                    <a:pt x="66" y="28"/>
                  </a:lnTo>
                  <a:lnTo>
                    <a:pt x="64" y="36"/>
                  </a:lnTo>
                  <a:lnTo>
                    <a:pt x="62" y="41"/>
                  </a:lnTo>
                  <a:lnTo>
                    <a:pt x="59" y="50"/>
                  </a:lnTo>
                  <a:lnTo>
                    <a:pt x="57" y="52"/>
                  </a:lnTo>
                  <a:lnTo>
                    <a:pt x="55" y="55"/>
                  </a:lnTo>
                  <a:lnTo>
                    <a:pt x="55" y="61"/>
                  </a:lnTo>
                  <a:lnTo>
                    <a:pt x="53" y="63"/>
                  </a:lnTo>
                  <a:lnTo>
                    <a:pt x="50" y="63"/>
                  </a:lnTo>
                  <a:lnTo>
                    <a:pt x="48" y="58"/>
                  </a:lnTo>
                  <a:lnTo>
                    <a:pt x="43" y="55"/>
                  </a:lnTo>
                  <a:lnTo>
                    <a:pt x="41" y="55"/>
                  </a:lnTo>
                  <a:lnTo>
                    <a:pt x="39" y="58"/>
                  </a:lnTo>
                  <a:lnTo>
                    <a:pt x="34" y="61"/>
                  </a:lnTo>
                  <a:lnTo>
                    <a:pt x="32" y="61"/>
                  </a:lnTo>
                  <a:lnTo>
                    <a:pt x="30" y="63"/>
                  </a:lnTo>
                  <a:lnTo>
                    <a:pt x="25" y="61"/>
                  </a:lnTo>
                  <a:lnTo>
                    <a:pt x="23" y="61"/>
                  </a:lnTo>
                  <a:lnTo>
                    <a:pt x="18" y="63"/>
                  </a:lnTo>
                  <a:lnTo>
                    <a:pt x="16" y="66"/>
                  </a:lnTo>
                  <a:lnTo>
                    <a:pt x="14" y="66"/>
                  </a:lnTo>
                  <a:lnTo>
                    <a:pt x="11" y="66"/>
                  </a:lnTo>
                  <a:lnTo>
                    <a:pt x="9" y="66"/>
                  </a:lnTo>
                  <a:lnTo>
                    <a:pt x="7" y="66"/>
                  </a:lnTo>
                  <a:lnTo>
                    <a:pt x="2" y="69"/>
                  </a:lnTo>
                  <a:lnTo>
                    <a:pt x="0" y="58"/>
                  </a:lnTo>
                  <a:lnTo>
                    <a:pt x="4" y="47"/>
                  </a:lnTo>
                  <a:lnTo>
                    <a:pt x="4" y="41"/>
                  </a:lnTo>
                  <a:lnTo>
                    <a:pt x="2" y="39"/>
                  </a:lnTo>
                  <a:lnTo>
                    <a:pt x="4" y="30"/>
                  </a:lnTo>
                  <a:lnTo>
                    <a:pt x="4" y="22"/>
                  </a:lnTo>
                  <a:lnTo>
                    <a:pt x="7" y="17"/>
                  </a:lnTo>
                  <a:lnTo>
                    <a:pt x="9" y="14"/>
                  </a:lnTo>
                  <a:lnTo>
                    <a:pt x="11" y="8"/>
                  </a:lnTo>
                  <a:lnTo>
                    <a:pt x="14" y="3"/>
                  </a:lnTo>
                  <a:lnTo>
                    <a:pt x="14" y="0"/>
                  </a:lnTo>
                  <a:lnTo>
                    <a:pt x="16" y="3"/>
                  </a:lnTo>
                  <a:lnTo>
                    <a:pt x="16" y="6"/>
                  </a:lnTo>
                  <a:lnTo>
                    <a:pt x="16" y="8"/>
                  </a:lnTo>
                  <a:lnTo>
                    <a:pt x="16" y="14"/>
                  </a:lnTo>
                  <a:lnTo>
                    <a:pt x="14" y="17"/>
                  </a:lnTo>
                  <a:lnTo>
                    <a:pt x="16" y="19"/>
                  </a:lnTo>
                  <a:lnTo>
                    <a:pt x="18" y="22"/>
                  </a:lnTo>
                  <a:lnTo>
                    <a:pt x="25" y="25"/>
                  </a:lnTo>
                  <a:lnTo>
                    <a:pt x="34" y="25"/>
                  </a:lnTo>
                  <a:lnTo>
                    <a:pt x="37" y="25"/>
                  </a:lnTo>
                  <a:lnTo>
                    <a:pt x="39" y="22"/>
                  </a:lnTo>
                  <a:lnTo>
                    <a:pt x="39" y="19"/>
                  </a:lnTo>
                  <a:lnTo>
                    <a:pt x="39" y="17"/>
                  </a:lnTo>
                  <a:lnTo>
                    <a:pt x="43" y="11"/>
                  </a:lnTo>
                  <a:lnTo>
                    <a:pt x="43" y="8"/>
                  </a:lnTo>
                  <a:lnTo>
                    <a:pt x="46" y="3"/>
                  </a:lnTo>
                  <a:lnTo>
                    <a:pt x="50" y="0"/>
                  </a:lnTo>
                  <a:lnTo>
                    <a:pt x="55" y="3"/>
                  </a:lnTo>
                  <a:lnTo>
                    <a:pt x="59" y="0"/>
                  </a:lnTo>
                  <a:lnTo>
                    <a:pt x="62" y="8"/>
                  </a:lnTo>
                  <a:lnTo>
                    <a:pt x="62" y="19"/>
                  </a:lnTo>
                  <a:lnTo>
                    <a:pt x="64" y="2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74" name="Freeform 134"/>
            <p:cNvSpPr>
              <a:spLocks noChangeAspect="1"/>
            </p:cNvSpPr>
            <p:nvPr/>
          </p:nvSpPr>
          <p:spPr bwMode="auto">
            <a:xfrm rot="9246">
              <a:off x="-622" y="3195"/>
              <a:ext cx="121" cy="98"/>
            </a:xfrm>
            <a:custGeom>
              <a:avLst/>
              <a:gdLst>
                <a:gd name="T0" fmla="*/ 2147483647 w 66"/>
                <a:gd name="T1" fmla="*/ 2147483647 h 69"/>
                <a:gd name="T2" fmla="*/ 2147483647 w 66"/>
                <a:gd name="T3" fmla="*/ 2147483647 h 69"/>
                <a:gd name="T4" fmla="*/ 2147483647 w 66"/>
                <a:gd name="T5" fmla="*/ 2147483647 h 69"/>
                <a:gd name="T6" fmla="*/ 2147483647 w 66"/>
                <a:gd name="T7" fmla="*/ 2147483647 h 69"/>
                <a:gd name="T8" fmla="*/ 2147483647 w 66"/>
                <a:gd name="T9" fmla="*/ 2147483647 h 69"/>
                <a:gd name="T10" fmla="*/ 2147483647 w 66"/>
                <a:gd name="T11" fmla="*/ 2147483647 h 69"/>
                <a:gd name="T12" fmla="*/ 2147483647 w 66"/>
                <a:gd name="T13" fmla="*/ 2147483647 h 69"/>
                <a:gd name="T14" fmla="*/ 2147483647 w 66"/>
                <a:gd name="T15" fmla="*/ 2147483647 h 69"/>
                <a:gd name="T16" fmla="*/ 2147483647 w 66"/>
                <a:gd name="T17" fmla="*/ 2147483647 h 69"/>
                <a:gd name="T18" fmla="*/ 2147483647 w 66"/>
                <a:gd name="T19" fmla="*/ 2147483647 h 69"/>
                <a:gd name="T20" fmla="*/ 2147483647 w 66"/>
                <a:gd name="T21" fmla="*/ 2147483647 h 69"/>
                <a:gd name="T22" fmla="*/ 2147483647 w 66"/>
                <a:gd name="T23" fmla="*/ 2147483647 h 69"/>
                <a:gd name="T24" fmla="*/ 2147483647 w 66"/>
                <a:gd name="T25" fmla="*/ 2147483647 h 69"/>
                <a:gd name="T26" fmla="*/ 2147483647 w 66"/>
                <a:gd name="T27" fmla="*/ 2147483647 h 69"/>
                <a:gd name="T28" fmla="*/ 2147483647 w 66"/>
                <a:gd name="T29" fmla="*/ 2147483647 h 69"/>
                <a:gd name="T30" fmla="*/ 2147483647 w 66"/>
                <a:gd name="T31" fmla="*/ 2147483647 h 69"/>
                <a:gd name="T32" fmla="*/ 2147483647 w 66"/>
                <a:gd name="T33" fmla="*/ 2147483647 h 69"/>
                <a:gd name="T34" fmla="*/ 2147483647 w 66"/>
                <a:gd name="T35" fmla="*/ 2147483647 h 69"/>
                <a:gd name="T36" fmla="*/ 2147483647 w 66"/>
                <a:gd name="T37" fmla="*/ 2147483647 h 69"/>
                <a:gd name="T38" fmla="*/ 2147483647 w 66"/>
                <a:gd name="T39" fmla="*/ 2147483647 h 69"/>
                <a:gd name="T40" fmla="*/ 2147483647 w 66"/>
                <a:gd name="T41" fmla="*/ 2147483647 h 69"/>
                <a:gd name="T42" fmla="*/ 2147483647 w 66"/>
                <a:gd name="T43" fmla="*/ 2147483647 h 69"/>
                <a:gd name="T44" fmla="*/ 2147483647 w 66"/>
                <a:gd name="T45" fmla="*/ 2147483647 h 69"/>
                <a:gd name="T46" fmla="*/ 2147483647 w 66"/>
                <a:gd name="T47" fmla="*/ 2147483647 h 69"/>
                <a:gd name="T48" fmla="*/ 2147483647 w 66"/>
                <a:gd name="T49" fmla="*/ 2147483647 h 69"/>
                <a:gd name="T50" fmla="*/ 2147483647 w 66"/>
                <a:gd name="T51" fmla="*/ 2147483647 h 69"/>
                <a:gd name="T52" fmla="*/ 0 w 66"/>
                <a:gd name="T53" fmla="*/ 2147483647 h 69"/>
                <a:gd name="T54" fmla="*/ 2147483647 w 66"/>
                <a:gd name="T55" fmla="*/ 2147483647 h 69"/>
                <a:gd name="T56" fmla="*/ 2147483647 w 66"/>
                <a:gd name="T57" fmla="*/ 2147483647 h 69"/>
                <a:gd name="T58" fmla="*/ 2147483647 w 66"/>
                <a:gd name="T59" fmla="*/ 2147483647 h 69"/>
                <a:gd name="T60" fmla="*/ 2147483647 w 66"/>
                <a:gd name="T61" fmla="*/ 2147483647 h 69"/>
                <a:gd name="T62" fmla="*/ 2147483647 w 66"/>
                <a:gd name="T63" fmla="*/ 2147483647 h 69"/>
                <a:gd name="T64" fmla="*/ 2147483647 w 66"/>
                <a:gd name="T65" fmla="*/ 2147483647 h 69"/>
                <a:gd name="T66" fmla="*/ 2147483647 w 66"/>
                <a:gd name="T67" fmla="*/ 2147483647 h 69"/>
                <a:gd name="T68" fmla="*/ 2147483647 w 66"/>
                <a:gd name="T69" fmla="*/ 2147483647 h 69"/>
                <a:gd name="T70" fmla="*/ 2147483647 w 66"/>
                <a:gd name="T71" fmla="*/ 2147483647 h 69"/>
                <a:gd name="T72" fmla="*/ 2147483647 w 66"/>
                <a:gd name="T73" fmla="*/ 0 h 69"/>
                <a:gd name="T74" fmla="*/ 2147483647 w 66"/>
                <a:gd name="T75" fmla="*/ 2147483647 h 69"/>
                <a:gd name="T76" fmla="*/ 2147483647 w 66"/>
                <a:gd name="T77" fmla="*/ 2147483647 h 69"/>
                <a:gd name="T78" fmla="*/ 2147483647 w 66"/>
                <a:gd name="T79" fmla="*/ 2147483647 h 69"/>
                <a:gd name="T80" fmla="*/ 2147483647 w 66"/>
                <a:gd name="T81" fmla="*/ 2147483647 h 69"/>
                <a:gd name="T82" fmla="*/ 2147483647 w 66"/>
                <a:gd name="T83" fmla="*/ 2147483647 h 69"/>
                <a:gd name="T84" fmla="*/ 2147483647 w 66"/>
                <a:gd name="T85" fmla="*/ 2147483647 h 69"/>
                <a:gd name="T86" fmla="*/ 2147483647 w 66"/>
                <a:gd name="T87" fmla="*/ 2147483647 h 69"/>
                <a:gd name="T88" fmla="*/ 2147483647 w 66"/>
                <a:gd name="T89" fmla="*/ 2147483647 h 69"/>
                <a:gd name="T90" fmla="*/ 2147483647 w 66"/>
                <a:gd name="T91" fmla="*/ 2147483647 h 69"/>
                <a:gd name="T92" fmla="*/ 2147483647 w 66"/>
                <a:gd name="T93" fmla="*/ 2147483647 h 69"/>
                <a:gd name="T94" fmla="*/ 2147483647 w 66"/>
                <a:gd name="T95" fmla="*/ 2147483647 h 69"/>
                <a:gd name="T96" fmla="*/ 2147483647 w 66"/>
                <a:gd name="T97" fmla="*/ 2147483647 h 69"/>
                <a:gd name="T98" fmla="*/ 2147483647 w 66"/>
                <a:gd name="T99" fmla="*/ 2147483647 h 69"/>
                <a:gd name="T100" fmla="*/ 2147483647 w 66"/>
                <a:gd name="T101" fmla="*/ 2147483647 h 69"/>
                <a:gd name="T102" fmla="*/ 2147483647 w 66"/>
                <a:gd name="T103" fmla="*/ 2147483647 h 69"/>
                <a:gd name="T104" fmla="*/ 2147483647 w 66"/>
                <a:gd name="T105" fmla="*/ 2147483647 h 69"/>
                <a:gd name="T106" fmla="*/ 2147483647 w 66"/>
                <a:gd name="T107" fmla="*/ 0 h 69"/>
                <a:gd name="T108" fmla="*/ 2147483647 w 66"/>
                <a:gd name="T109" fmla="*/ 2147483647 h 69"/>
                <a:gd name="T110" fmla="*/ 2147483647 w 66"/>
                <a:gd name="T111" fmla="*/ 0 h 69"/>
                <a:gd name="T112" fmla="*/ 2147483647 w 66"/>
                <a:gd name="T113" fmla="*/ 2147483647 h 69"/>
                <a:gd name="T114" fmla="*/ 2147483647 w 66"/>
                <a:gd name="T115" fmla="*/ 2147483647 h 69"/>
                <a:gd name="T116" fmla="*/ 2147483647 w 66"/>
                <a:gd name="T117" fmla="*/ 2147483647 h 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
                <a:gd name="T178" fmla="*/ 0 h 69"/>
                <a:gd name="T179" fmla="*/ 66 w 66"/>
                <a:gd name="T180" fmla="*/ 69 h 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 h="69">
                  <a:moveTo>
                    <a:pt x="64" y="22"/>
                  </a:moveTo>
                  <a:lnTo>
                    <a:pt x="66" y="28"/>
                  </a:lnTo>
                  <a:lnTo>
                    <a:pt x="64" y="36"/>
                  </a:lnTo>
                  <a:lnTo>
                    <a:pt x="62" y="41"/>
                  </a:lnTo>
                  <a:lnTo>
                    <a:pt x="59" y="50"/>
                  </a:lnTo>
                  <a:lnTo>
                    <a:pt x="57" y="52"/>
                  </a:lnTo>
                  <a:lnTo>
                    <a:pt x="55" y="55"/>
                  </a:lnTo>
                  <a:lnTo>
                    <a:pt x="55" y="61"/>
                  </a:lnTo>
                  <a:lnTo>
                    <a:pt x="53" y="63"/>
                  </a:lnTo>
                  <a:lnTo>
                    <a:pt x="50" y="63"/>
                  </a:lnTo>
                  <a:lnTo>
                    <a:pt x="48" y="58"/>
                  </a:lnTo>
                  <a:lnTo>
                    <a:pt x="43" y="55"/>
                  </a:lnTo>
                  <a:lnTo>
                    <a:pt x="41" y="55"/>
                  </a:lnTo>
                  <a:lnTo>
                    <a:pt x="39" y="58"/>
                  </a:lnTo>
                  <a:lnTo>
                    <a:pt x="34" y="61"/>
                  </a:lnTo>
                  <a:lnTo>
                    <a:pt x="32" y="61"/>
                  </a:lnTo>
                  <a:lnTo>
                    <a:pt x="30" y="63"/>
                  </a:lnTo>
                  <a:lnTo>
                    <a:pt x="25" y="61"/>
                  </a:lnTo>
                  <a:lnTo>
                    <a:pt x="23" y="61"/>
                  </a:lnTo>
                  <a:lnTo>
                    <a:pt x="18" y="63"/>
                  </a:lnTo>
                  <a:lnTo>
                    <a:pt x="16" y="66"/>
                  </a:lnTo>
                  <a:lnTo>
                    <a:pt x="14" y="66"/>
                  </a:lnTo>
                  <a:lnTo>
                    <a:pt x="11" y="66"/>
                  </a:lnTo>
                  <a:lnTo>
                    <a:pt x="9" y="66"/>
                  </a:lnTo>
                  <a:lnTo>
                    <a:pt x="7" y="66"/>
                  </a:lnTo>
                  <a:lnTo>
                    <a:pt x="2" y="69"/>
                  </a:lnTo>
                  <a:lnTo>
                    <a:pt x="0" y="58"/>
                  </a:lnTo>
                  <a:lnTo>
                    <a:pt x="4" y="47"/>
                  </a:lnTo>
                  <a:lnTo>
                    <a:pt x="4" y="41"/>
                  </a:lnTo>
                  <a:lnTo>
                    <a:pt x="2" y="39"/>
                  </a:lnTo>
                  <a:lnTo>
                    <a:pt x="4" y="30"/>
                  </a:lnTo>
                  <a:lnTo>
                    <a:pt x="4" y="22"/>
                  </a:lnTo>
                  <a:lnTo>
                    <a:pt x="7" y="17"/>
                  </a:lnTo>
                  <a:lnTo>
                    <a:pt x="9" y="14"/>
                  </a:lnTo>
                  <a:lnTo>
                    <a:pt x="11" y="8"/>
                  </a:lnTo>
                  <a:lnTo>
                    <a:pt x="14" y="3"/>
                  </a:lnTo>
                  <a:lnTo>
                    <a:pt x="14" y="0"/>
                  </a:lnTo>
                  <a:lnTo>
                    <a:pt x="16" y="3"/>
                  </a:lnTo>
                  <a:lnTo>
                    <a:pt x="16" y="6"/>
                  </a:lnTo>
                  <a:lnTo>
                    <a:pt x="16" y="8"/>
                  </a:lnTo>
                  <a:lnTo>
                    <a:pt x="16" y="14"/>
                  </a:lnTo>
                  <a:lnTo>
                    <a:pt x="14" y="17"/>
                  </a:lnTo>
                  <a:lnTo>
                    <a:pt x="16" y="19"/>
                  </a:lnTo>
                  <a:lnTo>
                    <a:pt x="18" y="22"/>
                  </a:lnTo>
                  <a:lnTo>
                    <a:pt x="25" y="25"/>
                  </a:lnTo>
                  <a:lnTo>
                    <a:pt x="34" y="25"/>
                  </a:lnTo>
                  <a:lnTo>
                    <a:pt x="37" y="25"/>
                  </a:lnTo>
                  <a:lnTo>
                    <a:pt x="39" y="22"/>
                  </a:lnTo>
                  <a:lnTo>
                    <a:pt x="39" y="19"/>
                  </a:lnTo>
                  <a:lnTo>
                    <a:pt x="39" y="17"/>
                  </a:lnTo>
                  <a:lnTo>
                    <a:pt x="43" y="11"/>
                  </a:lnTo>
                  <a:lnTo>
                    <a:pt x="43" y="8"/>
                  </a:lnTo>
                  <a:lnTo>
                    <a:pt x="46" y="3"/>
                  </a:lnTo>
                  <a:lnTo>
                    <a:pt x="50" y="0"/>
                  </a:lnTo>
                  <a:lnTo>
                    <a:pt x="55" y="3"/>
                  </a:lnTo>
                  <a:lnTo>
                    <a:pt x="59" y="0"/>
                  </a:lnTo>
                  <a:lnTo>
                    <a:pt x="62" y="8"/>
                  </a:lnTo>
                  <a:lnTo>
                    <a:pt x="62" y="19"/>
                  </a:lnTo>
                  <a:lnTo>
                    <a:pt x="64" y="2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75" name="Freeform 135"/>
            <p:cNvSpPr>
              <a:spLocks noChangeAspect="1"/>
            </p:cNvSpPr>
            <p:nvPr/>
          </p:nvSpPr>
          <p:spPr bwMode="auto">
            <a:xfrm rot="9246">
              <a:off x="-681" y="3123"/>
              <a:ext cx="119" cy="198"/>
            </a:xfrm>
            <a:custGeom>
              <a:avLst/>
              <a:gdLst>
                <a:gd name="T0" fmla="*/ 2147483647 w 64"/>
                <a:gd name="T1" fmla="*/ 2147483647 h 143"/>
                <a:gd name="T2" fmla="*/ 2147483647 w 64"/>
                <a:gd name="T3" fmla="*/ 2147483647 h 143"/>
                <a:gd name="T4" fmla="*/ 2147483647 w 64"/>
                <a:gd name="T5" fmla="*/ 2147483647 h 143"/>
                <a:gd name="T6" fmla="*/ 2147483647 w 64"/>
                <a:gd name="T7" fmla="*/ 2147483647 h 143"/>
                <a:gd name="T8" fmla="*/ 2147483647 w 64"/>
                <a:gd name="T9" fmla="*/ 2147483647 h 143"/>
                <a:gd name="T10" fmla="*/ 2147483647 w 64"/>
                <a:gd name="T11" fmla="*/ 2147483647 h 143"/>
                <a:gd name="T12" fmla="*/ 2147483647 w 64"/>
                <a:gd name="T13" fmla="*/ 2147483647 h 143"/>
                <a:gd name="T14" fmla="*/ 2147483647 w 64"/>
                <a:gd name="T15" fmla="*/ 2147483647 h 143"/>
                <a:gd name="T16" fmla="*/ 2147483647 w 64"/>
                <a:gd name="T17" fmla="*/ 2147483647 h 143"/>
                <a:gd name="T18" fmla="*/ 2147483647 w 64"/>
                <a:gd name="T19" fmla="*/ 2147483647 h 143"/>
                <a:gd name="T20" fmla="*/ 2147483647 w 64"/>
                <a:gd name="T21" fmla="*/ 2147483647 h 143"/>
                <a:gd name="T22" fmla="*/ 2147483647 w 64"/>
                <a:gd name="T23" fmla="*/ 2147483647 h 143"/>
                <a:gd name="T24" fmla="*/ 2147483647 w 64"/>
                <a:gd name="T25" fmla="*/ 2147483647 h 143"/>
                <a:gd name="T26" fmla="*/ 0 w 64"/>
                <a:gd name="T27" fmla="*/ 2147483647 h 143"/>
                <a:gd name="T28" fmla="*/ 2147483647 w 64"/>
                <a:gd name="T29" fmla="*/ 2147483647 h 143"/>
                <a:gd name="T30" fmla="*/ 2147483647 w 64"/>
                <a:gd name="T31" fmla="*/ 2147483647 h 143"/>
                <a:gd name="T32" fmla="*/ 2147483647 w 64"/>
                <a:gd name="T33" fmla="*/ 2147483647 h 143"/>
                <a:gd name="T34" fmla="*/ 2147483647 w 64"/>
                <a:gd name="T35" fmla="*/ 2147483647 h 143"/>
                <a:gd name="T36" fmla="*/ 2147483647 w 64"/>
                <a:gd name="T37" fmla="*/ 2147483647 h 143"/>
                <a:gd name="T38" fmla="*/ 2147483647 w 64"/>
                <a:gd name="T39" fmla="*/ 2147483647 h 143"/>
                <a:gd name="T40" fmla="*/ 2147483647 w 64"/>
                <a:gd name="T41" fmla="*/ 2147483647 h 143"/>
                <a:gd name="T42" fmla="*/ 2147483647 w 64"/>
                <a:gd name="T43" fmla="*/ 2147483647 h 143"/>
                <a:gd name="T44" fmla="*/ 2147483647 w 64"/>
                <a:gd name="T45" fmla="*/ 2147483647 h 143"/>
                <a:gd name="T46" fmla="*/ 2147483647 w 64"/>
                <a:gd name="T47" fmla="*/ 2147483647 h 143"/>
                <a:gd name="T48" fmla="*/ 2147483647 w 64"/>
                <a:gd name="T49" fmla="*/ 2147483647 h 143"/>
                <a:gd name="T50" fmla="*/ 2147483647 w 64"/>
                <a:gd name="T51" fmla="*/ 2147483647 h 143"/>
                <a:gd name="T52" fmla="*/ 2147483647 w 64"/>
                <a:gd name="T53" fmla="*/ 2147483647 h 143"/>
                <a:gd name="T54" fmla="*/ 2147483647 w 64"/>
                <a:gd name="T55" fmla="*/ 2145889825 h 143"/>
                <a:gd name="T56" fmla="*/ 2147483647 w 64"/>
                <a:gd name="T57" fmla="*/ 0 h 143"/>
                <a:gd name="T58" fmla="*/ 2147483647 w 64"/>
                <a:gd name="T59" fmla="*/ 0 h 143"/>
                <a:gd name="T60" fmla="*/ 2147483647 w 64"/>
                <a:gd name="T61" fmla="*/ 2145889825 h 143"/>
                <a:gd name="T62" fmla="*/ 2147483647 w 64"/>
                <a:gd name="T63" fmla="*/ 2147483647 h 143"/>
                <a:gd name="T64" fmla="*/ 2147483647 w 64"/>
                <a:gd name="T65" fmla="*/ 2147483647 h 143"/>
                <a:gd name="T66" fmla="*/ 2147483647 w 64"/>
                <a:gd name="T67" fmla="*/ 2147483647 h 143"/>
                <a:gd name="T68" fmla="*/ 2147483647 w 64"/>
                <a:gd name="T69" fmla="*/ 2147483647 h 143"/>
                <a:gd name="T70" fmla="*/ 2147483647 w 64"/>
                <a:gd name="T71" fmla="*/ 2147483647 h 143"/>
                <a:gd name="T72" fmla="*/ 2147483647 w 64"/>
                <a:gd name="T73" fmla="*/ 2147483647 h 143"/>
                <a:gd name="T74" fmla="*/ 2147483647 w 64"/>
                <a:gd name="T75" fmla="*/ 2147483647 h 143"/>
                <a:gd name="T76" fmla="*/ 2147483647 w 64"/>
                <a:gd name="T77" fmla="*/ 2147483647 h 143"/>
                <a:gd name="T78" fmla="*/ 2147483647 w 64"/>
                <a:gd name="T79" fmla="*/ 2147483647 h 143"/>
                <a:gd name="T80" fmla="*/ 2147483647 w 64"/>
                <a:gd name="T81" fmla="*/ 2147483647 h 143"/>
                <a:gd name="T82" fmla="*/ 2147483647 w 64"/>
                <a:gd name="T83" fmla="*/ 2147483647 h 143"/>
                <a:gd name="T84" fmla="*/ 2147483647 w 64"/>
                <a:gd name="T85" fmla="*/ 2147483647 h 143"/>
                <a:gd name="T86" fmla="*/ 2147483647 w 64"/>
                <a:gd name="T87" fmla="*/ 2147483647 h 1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
                <a:gd name="T133" fmla="*/ 0 h 143"/>
                <a:gd name="T134" fmla="*/ 64 w 64"/>
                <a:gd name="T135" fmla="*/ 143 h 1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 h="143">
                  <a:moveTo>
                    <a:pt x="48" y="55"/>
                  </a:moveTo>
                  <a:lnTo>
                    <a:pt x="46" y="52"/>
                  </a:lnTo>
                  <a:lnTo>
                    <a:pt x="46" y="55"/>
                  </a:lnTo>
                  <a:lnTo>
                    <a:pt x="43" y="60"/>
                  </a:lnTo>
                  <a:lnTo>
                    <a:pt x="41" y="66"/>
                  </a:lnTo>
                  <a:lnTo>
                    <a:pt x="39" y="69"/>
                  </a:lnTo>
                  <a:lnTo>
                    <a:pt x="36" y="74"/>
                  </a:lnTo>
                  <a:lnTo>
                    <a:pt x="36" y="82"/>
                  </a:lnTo>
                  <a:lnTo>
                    <a:pt x="34" y="91"/>
                  </a:lnTo>
                  <a:lnTo>
                    <a:pt x="36" y="93"/>
                  </a:lnTo>
                  <a:lnTo>
                    <a:pt x="36" y="99"/>
                  </a:lnTo>
                  <a:lnTo>
                    <a:pt x="32" y="110"/>
                  </a:lnTo>
                  <a:lnTo>
                    <a:pt x="34" y="121"/>
                  </a:lnTo>
                  <a:lnTo>
                    <a:pt x="36" y="124"/>
                  </a:lnTo>
                  <a:lnTo>
                    <a:pt x="36" y="129"/>
                  </a:lnTo>
                  <a:lnTo>
                    <a:pt x="34" y="134"/>
                  </a:lnTo>
                  <a:lnTo>
                    <a:pt x="34" y="140"/>
                  </a:lnTo>
                  <a:lnTo>
                    <a:pt x="32" y="143"/>
                  </a:lnTo>
                  <a:lnTo>
                    <a:pt x="30" y="143"/>
                  </a:lnTo>
                  <a:lnTo>
                    <a:pt x="27" y="140"/>
                  </a:lnTo>
                  <a:lnTo>
                    <a:pt x="23" y="137"/>
                  </a:lnTo>
                  <a:lnTo>
                    <a:pt x="18" y="140"/>
                  </a:lnTo>
                  <a:lnTo>
                    <a:pt x="16" y="140"/>
                  </a:lnTo>
                  <a:lnTo>
                    <a:pt x="14" y="137"/>
                  </a:lnTo>
                  <a:lnTo>
                    <a:pt x="11" y="137"/>
                  </a:lnTo>
                  <a:lnTo>
                    <a:pt x="7" y="137"/>
                  </a:lnTo>
                  <a:lnTo>
                    <a:pt x="2" y="132"/>
                  </a:lnTo>
                  <a:lnTo>
                    <a:pt x="0" y="129"/>
                  </a:lnTo>
                  <a:lnTo>
                    <a:pt x="0" y="124"/>
                  </a:lnTo>
                  <a:lnTo>
                    <a:pt x="2" y="121"/>
                  </a:lnTo>
                  <a:lnTo>
                    <a:pt x="4" y="115"/>
                  </a:lnTo>
                  <a:lnTo>
                    <a:pt x="7" y="115"/>
                  </a:lnTo>
                  <a:lnTo>
                    <a:pt x="9" y="113"/>
                  </a:lnTo>
                  <a:lnTo>
                    <a:pt x="11" y="110"/>
                  </a:lnTo>
                  <a:lnTo>
                    <a:pt x="14" y="104"/>
                  </a:lnTo>
                  <a:lnTo>
                    <a:pt x="16" y="102"/>
                  </a:lnTo>
                  <a:lnTo>
                    <a:pt x="16" y="99"/>
                  </a:lnTo>
                  <a:lnTo>
                    <a:pt x="20" y="91"/>
                  </a:lnTo>
                  <a:lnTo>
                    <a:pt x="25" y="82"/>
                  </a:lnTo>
                  <a:lnTo>
                    <a:pt x="27" y="69"/>
                  </a:lnTo>
                  <a:lnTo>
                    <a:pt x="30" y="52"/>
                  </a:lnTo>
                  <a:lnTo>
                    <a:pt x="27" y="47"/>
                  </a:lnTo>
                  <a:lnTo>
                    <a:pt x="27" y="44"/>
                  </a:lnTo>
                  <a:lnTo>
                    <a:pt x="25" y="41"/>
                  </a:lnTo>
                  <a:lnTo>
                    <a:pt x="27" y="38"/>
                  </a:lnTo>
                  <a:lnTo>
                    <a:pt x="27" y="36"/>
                  </a:lnTo>
                  <a:lnTo>
                    <a:pt x="25" y="33"/>
                  </a:lnTo>
                  <a:lnTo>
                    <a:pt x="25" y="30"/>
                  </a:lnTo>
                  <a:lnTo>
                    <a:pt x="27" y="27"/>
                  </a:lnTo>
                  <a:lnTo>
                    <a:pt x="27" y="22"/>
                  </a:lnTo>
                  <a:lnTo>
                    <a:pt x="32" y="19"/>
                  </a:lnTo>
                  <a:lnTo>
                    <a:pt x="34" y="16"/>
                  </a:lnTo>
                  <a:lnTo>
                    <a:pt x="39" y="14"/>
                  </a:lnTo>
                  <a:lnTo>
                    <a:pt x="46" y="8"/>
                  </a:lnTo>
                  <a:lnTo>
                    <a:pt x="48" y="5"/>
                  </a:lnTo>
                  <a:lnTo>
                    <a:pt x="50" y="5"/>
                  </a:lnTo>
                  <a:lnTo>
                    <a:pt x="55" y="3"/>
                  </a:lnTo>
                  <a:lnTo>
                    <a:pt x="57" y="0"/>
                  </a:lnTo>
                  <a:lnTo>
                    <a:pt x="59" y="0"/>
                  </a:lnTo>
                  <a:lnTo>
                    <a:pt x="62" y="0"/>
                  </a:lnTo>
                  <a:lnTo>
                    <a:pt x="64" y="3"/>
                  </a:lnTo>
                  <a:lnTo>
                    <a:pt x="64" y="5"/>
                  </a:lnTo>
                  <a:lnTo>
                    <a:pt x="62" y="8"/>
                  </a:lnTo>
                  <a:lnTo>
                    <a:pt x="59" y="14"/>
                  </a:lnTo>
                  <a:lnTo>
                    <a:pt x="59" y="19"/>
                  </a:lnTo>
                  <a:lnTo>
                    <a:pt x="57" y="22"/>
                  </a:lnTo>
                  <a:lnTo>
                    <a:pt x="55" y="25"/>
                  </a:lnTo>
                  <a:lnTo>
                    <a:pt x="52" y="30"/>
                  </a:lnTo>
                  <a:lnTo>
                    <a:pt x="50" y="30"/>
                  </a:lnTo>
                  <a:lnTo>
                    <a:pt x="48" y="30"/>
                  </a:lnTo>
                  <a:lnTo>
                    <a:pt x="43" y="27"/>
                  </a:lnTo>
                  <a:lnTo>
                    <a:pt x="43" y="30"/>
                  </a:lnTo>
                  <a:lnTo>
                    <a:pt x="41" y="33"/>
                  </a:lnTo>
                  <a:lnTo>
                    <a:pt x="41" y="36"/>
                  </a:lnTo>
                  <a:lnTo>
                    <a:pt x="39" y="38"/>
                  </a:lnTo>
                  <a:lnTo>
                    <a:pt x="39" y="41"/>
                  </a:lnTo>
                  <a:lnTo>
                    <a:pt x="36" y="44"/>
                  </a:lnTo>
                  <a:lnTo>
                    <a:pt x="39" y="47"/>
                  </a:lnTo>
                  <a:lnTo>
                    <a:pt x="41" y="44"/>
                  </a:lnTo>
                  <a:lnTo>
                    <a:pt x="43" y="44"/>
                  </a:lnTo>
                  <a:lnTo>
                    <a:pt x="43" y="41"/>
                  </a:lnTo>
                  <a:lnTo>
                    <a:pt x="48" y="38"/>
                  </a:lnTo>
                  <a:lnTo>
                    <a:pt x="50" y="41"/>
                  </a:lnTo>
                  <a:lnTo>
                    <a:pt x="48" y="44"/>
                  </a:lnTo>
                  <a:lnTo>
                    <a:pt x="46" y="44"/>
                  </a:lnTo>
                  <a:lnTo>
                    <a:pt x="46" y="47"/>
                  </a:lnTo>
                  <a:lnTo>
                    <a:pt x="48" y="52"/>
                  </a:lnTo>
                  <a:lnTo>
                    <a:pt x="48" y="5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76" name="Freeform 136"/>
            <p:cNvSpPr>
              <a:spLocks noChangeAspect="1"/>
            </p:cNvSpPr>
            <p:nvPr/>
          </p:nvSpPr>
          <p:spPr bwMode="auto">
            <a:xfrm rot="9246">
              <a:off x="-681" y="3123"/>
              <a:ext cx="119" cy="198"/>
            </a:xfrm>
            <a:custGeom>
              <a:avLst/>
              <a:gdLst>
                <a:gd name="T0" fmla="*/ 2147483647 w 64"/>
                <a:gd name="T1" fmla="*/ 2147483647 h 143"/>
                <a:gd name="T2" fmla="*/ 2147483647 w 64"/>
                <a:gd name="T3" fmla="*/ 2147483647 h 143"/>
                <a:gd name="T4" fmla="*/ 2147483647 w 64"/>
                <a:gd name="T5" fmla="*/ 2147483647 h 143"/>
                <a:gd name="T6" fmla="*/ 2147483647 w 64"/>
                <a:gd name="T7" fmla="*/ 2147483647 h 143"/>
                <a:gd name="T8" fmla="*/ 2147483647 w 64"/>
                <a:gd name="T9" fmla="*/ 2147483647 h 143"/>
                <a:gd name="T10" fmla="*/ 2147483647 w 64"/>
                <a:gd name="T11" fmla="*/ 2147483647 h 143"/>
                <a:gd name="T12" fmla="*/ 2147483647 w 64"/>
                <a:gd name="T13" fmla="*/ 2147483647 h 143"/>
                <a:gd name="T14" fmla="*/ 2147483647 w 64"/>
                <a:gd name="T15" fmla="*/ 2147483647 h 143"/>
                <a:gd name="T16" fmla="*/ 2147483647 w 64"/>
                <a:gd name="T17" fmla="*/ 2147483647 h 143"/>
                <a:gd name="T18" fmla="*/ 2147483647 w 64"/>
                <a:gd name="T19" fmla="*/ 2147483647 h 143"/>
                <a:gd name="T20" fmla="*/ 2147483647 w 64"/>
                <a:gd name="T21" fmla="*/ 2147483647 h 143"/>
                <a:gd name="T22" fmla="*/ 2147483647 w 64"/>
                <a:gd name="T23" fmla="*/ 2147483647 h 143"/>
                <a:gd name="T24" fmla="*/ 2147483647 w 64"/>
                <a:gd name="T25" fmla="*/ 2147483647 h 143"/>
                <a:gd name="T26" fmla="*/ 0 w 64"/>
                <a:gd name="T27" fmla="*/ 2147483647 h 143"/>
                <a:gd name="T28" fmla="*/ 2147483647 w 64"/>
                <a:gd name="T29" fmla="*/ 2147483647 h 143"/>
                <a:gd name="T30" fmla="*/ 2147483647 w 64"/>
                <a:gd name="T31" fmla="*/ 2147483647 h 143"/>
                <a:gd name="T32" fmla="*/ 2147483647 w 64"/>
                <a:gd name="T33" fmla="*/ 2147483647 h 143"/>
                <a:gd name="T34" fmla="*/ 2147483647 w 64"/>
                <a:gd name="T35" fmla="*/ 2147483647 h 143"/>
                <a:gd name="T36" fmla="*/ 2147483647 w 64"/>
                <a:gd name="T37" fmla="*/ 2147483647 h 143"/>
                <a:gd name="T38" fmla="*/ 2147483647 w 64"/>
                <a:gd name="T39" fmla="*/ 2147483647 h 143"/>
                <a:gd name="T40" fmla="*/ 2147483647 w 64"/>
                <a:gd name="T41" fmla="*/ 2147483647 h 143"/>
                <a:gd name="T42" fmla="*/ 2147483647 w 64"/>
                <a:gd name="T43" fmla="*/ 2147483647 h 143"/>
                <a:gd name="T44" fmla="*/ 2147483647 w 64"/>
                <a:gd name="T45" fmla="*/ 2147483647 h 143"/>
                <a:gd name="T46" fmla="*/ 2147483647 w 64"/>
                <a:gd name="T47" fmla="*/ 2147483647 h 143"/>
                <a:gd name="T48" fmla="*/ 2147483647 w 64"/>
                <a:gd name="T49" fmla="*/ 2147483647 h 143"/>
                <a:gd name="T50" fmla="*/ 2147483647 w 64"/>
                <a:gd name="T51" fmla="*/ 2147483647 h 143"/>
                <a:gd name="T52" fmla="*/ 2147483647 w 64"/>
                <a:gd name="T53" fmla="*/ 2147483647 h 143"/>
                <a:gd name="T54" fmla="*/ 2147483647 w 64"/>
                <a:gd name="T55" fmla="*/ 2145889825 h 143"/>
                <a:gd name="T56" fmla="*/ 2147483647 w 64"/>
                <a:gd name="T57" fmla="*/ 0 h 143"/>
                <a:gd name="T58" fmla="*/ 2147483647 w 64"/>
                <a:gd name="T59" fmla="*/ 0 h 143"/>
                <a:gd name="T60" fmla="*/ 2147483647 w 64"/>
                <a:gd name="T61" fmla="*/ 2145889825 h 143"/>
                <a:gd name="T62" fmla="*/ 2147483647 w 64"/>
                <a:gd name="T63" fmla="*/ 2147483647 h 143"/>
                <a:gd name="T64" fmla="*/ 2147483647 w 64"/>
                <a:gd name="T65" fmla="*/ 2147483647 h 143"/>
                <a:gd name="T66" fmla="*/ 2147483647 w 64"/>
                <a:gd name="T67" fmla="*/ 2147483647 h 143"/>
                <a:gd name="T68" fmla="*/ 2147483647 w 64"/>
                <a:gd name="T69" fmla="*/ 2147483647 h 143"/>
                <a:gd name="T70" fmla="*/ 2147483647 w 64"/>
                <a:gd name="T71" fmla="*/ 2147483647 h 143"/>
                <a:gd name="T72" fmla="*/ 2147483647 w 64"/>
                <a:gd name="T73" fmla="*/ 2147483647 h 143"/>
                <a:gd name="T74" fmla="*/ 2147483647 w 64"/>
                <a:gd name="T75" fmla="*/ 2147483647 h 143"/>
                <a:gd name="T76" fmla="*/ 2147483647 w 64"/>
                <a:gd name="T77" fmla="*/ 2147483647 h 143"/>
                <a:gd name="T78" fmla="*/ 2147483647 w 64"/>
                <a:gd name="T79" fmla="*/ 2147483647 h 143"/>
                <a:gd name="T80" fmla="*/ 2147483647 w 64"/>
                <a:gd name="T81" fmla="*/ 2147483647 h 143"/>
                <a:gd name="T82" fmla="*/ 2147483647 w 64"/>
                <a:gd name="T83" fmla="*/ 2147483647 h 143"/>
                <a:gd name="T84" fmla="*/ 2147483647 w 64"/>
                <a:gd name="T85" fmla="*/ 2147483647 h 143"/>
                <a:gd name="T86" fmla="*/ 2147483647 w 64"/>
                <a:gd name="T87" fmla="*/ 2147483647 h 1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4"/>
                <a:gd name="T133" fmla="*/ 0 h 143"/>
                <a:gd name="T134" fmla="*/ 64 w 64"/>
                <a:gd name="T135" fmla="*/ 143 h 1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4" h="143">
                  <a:moveTo>
                    <a:pt x="48" y="55"/>
                  </a:moveTo>
                  <a:lnTo>
                    <a:pt x="46" y="52"/>
                  </a:lnTo>
                  <a:lnTo>
                    <a:pt x="46" y="55"/>
                  </a:lnTo>
                  <a:lnTo>
                    <a:pt x="43" y="60"/>
                  </a:lnTo>
                  <a:lnTo>
                    <a:pt x="41" y="66"/>
                  </a:lnTo>
                  <a:lnTo>
                    <a:pt x="39" y="69"/>
                  </a:lnTo>
                  <a:lnTo>
                    <a:pt x="36" y="74"/>
                  </a:lnTo>
                  <a:lnTo>
                    <a:pt x="36" y="82"/>
                  </a:lnTo>
                  <a:lnTo>
                    <a:pt x="34" y="91"/>
                  </a:lnTo>
                  <a:lnTo>
                    <a:pt x="36" y="93"/>
                  </a:lnTo>
                  <a:lnTo>
                    <a:pt x="36" y="99"/>
                  </a:lnTo>
                  <a:lnTo>
                    <a:pt x="32" y="110"/>
                  </a:lnTo>
                  <a:lnTo>
                    <a:pt x="34" y="121"/>
                  </a:lnTo>
                  <a:lnTo>
                    <a:pt x="36" y="124"/>
                  </a:lnTo>
                  <a:lnTo>
                    <a:pt x="36" y="129"/>
                  </a:lnTo>
                  <a:lnTo>
                    <a:pt x="34" y="134"/>
                  </a:lnTo>
                  <a:lnTo>
                    <a:pt x="34" y="140"/>
                  </a:lnTo>
                  <a:lnTo>
                    <a:pt x="32" y="143"/>
                  </a:lnTo>
                  <a:lnTo>
                    <a:pt x="30" y="143"/>
                  </a:lnTo>
                  <a:lnTo>
                    <a:pt x="27" y="140"/>
                  </a:lnTo>
                  <a:lnTo>
                    <a:pt x="23" y="137"/>
                  </a:lnTo>
                  <a:lnTo>
                    <a:pt x="18" y="140"/>
                  </a:lnTo>
                  <a:lnTo>
                    <a:pt x="16" y="140"/>
                  </a:lnTo>
                  <a:lnTo>
                    <a:pt x="14" y="137"/>
                  </a:lnTo>
                  <a:lnTo>
                    <a:pt x="11" y="137"/>
                  </a:lnTo>
                  <a:lnTo>
                    <a:pt x="7" y="137"/>
                  </a:lnTo>
                  <a:lnTo>
                    <a:pt x="2" y="132"/>
                  </a:lnTo>
                  <a:lnTo>
                    <a:pt x="0" y="129"/>
                  </a:lnTo>
                  <a:lnTo>
                    <a:pt x="0" y="124"/>
                  </a:lnTo>
                  <a:lnTo>
                    <a:pt x="2" y="121"/>
                  </a:lnTo>
                  <a:lnTo>
                    <a:pt x="4" y="115"/>
                  </a:lnTo>
                  <a:lnTo>
                    <a:pt x="7" y="115"/>
                  </a:lnTo>
                  <a:lnTo>
                    <a:pt x="9" y="113"/>
                  </a:lnTo>
                  <a:lnTo>
                    <a:pt x="11" y="110"/>
                  </a:lnTo>
                  <a:lnTo>
                    <a:pt x="14" y="104"/>
                  </a:lnTo>
                  <a:lnTo>
                    <a:pt x="16" y="102"/>
                  </a:lnTo>
                  <a:lnTo>
                    <a:pt x="16" y="99"/>
                  </a:lnTo>
                  <a:lnTo>
                    <a:pt x="20" y="91"/>
                  </a:lnTo>
                  <a:lnTo>
                    <a:pt x="25" y="82"/>
                  </a:lnTo>
                  <a:lnTo>
                    <a:pt x="27" y="69"/>
                  </a:lnTo>
                  <a:lnTo>
                    <a:pt x="30" y="52"/>
                  </a:lnTo>
                  <a:lnTo>
                    <a:pt x="27" y="47"/>
                  </a:lnTo>
                  <a:lnTo>
                    <a:pt x="27" y="44"/>
                  </a:lnTo>
                  <a:lnTo>
                    <a:pt x="25" y="41"/>
                  </a:lnTo>
                  <a:lnTo>
                    <a:pt x="27" y="38"/>
                  </a:lnTo>
                  <a:lnTo>
                    <a:pt x="27" y="36"/>
                  </a:lnTo>
                  <a:lnTo>
                    <a:pt x="25" y="33"/>
                  </a:lnTo>
                  <a:lnTo>
                    <a:pt x="25" y="30"/>
                  </a:lnTo>
                  <a:lnTo>
                    <a:pt x="27" y="27"/>
                  </a:lnTo>
                  <a:lnTo>
                    <a:pt x="27" y="22"/>
                  </a:lnTo>
                  <a:lnTo>
                    <a:pt x="32" y="19"/>
                  </a:lnTo>
                  <a:lnTo>
                    <a:pt x="34" y="16"/>
                  </a:lnTo>
                  <a:lnTo>
                    <a:pt x="39" y="14"/>
                  </a:lnTo>
                  <a:lnTo>
                    <a:pt x="46" y="8"/>
                  </a:lnTo>
                  <a:lnTo>
                    <a:pt x="48" y="5"/>
                  </a:lnTo>
                  <a:lnTo>
                    <a:pt x="50" y="5"/>
                  </a:lnTo>
                  <a:lnTo>
                    <a:pt x="55" y="3"/>
                  </a:lnTo>
                  <a:lnTo>
                    <a:pt x="57" y="0"/>
                  </a:lnTo>
                  <a:lnTo>
                    <a:pt x="59" y="0"/>
                  </a:lnTo>
                  <a:lnTo>
                    <a:pt x="62" y="0"/>
                  </a:lnTo>
                  <a:lnTo>
                    <a:pt x="64" y="3"/>
                  </a:lnTo>
                  <a:lnTo>
                    <a:pt x="64" y="5"/>
                  </a:lnTo>
                  <a:lnTo>
                    <a:pt x="62" y="8"/>
                  </a:lnTo>
                  <a:lnTo>
                    <a:pt x="59" y="14"/>
                  </a:lnTo>
                  <a:lnTo>
                    <a:pt x="59" y="19"/>
                  </a:lnTo>
                  <a:lnTo>
                    <a:pt x="57" y="22"/>
                  </a:lnTo>
                  <a:lnTo>
                    <a:pt x="55" y="25"/>
                  </a:lnTo>
                  <a:lnTo>
                    <a:pt x="52" y="30"/>
                  </a:lnTo>
                  <a:lnTo>
                    <a:pt x="50" y="30"/>
                  </a:lnTo>
                  <a:lnTo>
                    <a:pt x="48" y="30"/>
                  </a:lnTo>
                  <a:lnTo>
                    <a:pt x="43" y="27"/>
                  </a:lnTo>
                  <a:lnTo>
                    <a:pt x="43" y="30"/>
                  </a:lnTo>
                  <a:lnTo>
                    <a:pt x="41" y="33"/>
                  </a:lnTo>
                  <a:lnTo>
                    <a:pt x="41" y="36"/>
                  </a:lnTo>
                  <a:lnTo>
                    <a:pt x="39" y="38"/>
                  </a:lnTo>
                  <a:lnTo>
                    <a:pt x="39" y="41"/>
                  </a:lnTo>
                  <a:lnTo>
                    <a:pt x="36" y="44"/>
                  </a:lnTo>
                  <a:lnTo>
                    <a:pt x="39" y="47"/>
                  </a:lnTo>
                  <a:lnTo>
                    <a:pt x="41" y="44"/>
                  </a:lnTo>
                  <a:lnTo>
                    <a:pt x="43" y="44"/>
                  </a:lnTo>
                  <a:lnTo>
                    <a:pt x="43" y="41"/>
                  </a:lnTo>
                  <a:lnTo>
                    <a:pt x="48" y="38"/>
                  </a:lnTo>
                  <a:lnTo>
                    <a:pt x="50" y="41"/>
                  </a:lnTo>
                  <a:lnTo>
                    <a:pt x="48" y="44"/>
                  </a:lnTo>
                  <a:lnTo>
                    <a:pt x="46" y="44"/>
                  </a:lnTo>
                  <a:lnTo>
                    <a:pt x="46" y="47"/>
                  </a:lnTo>
                  <a:lnTo>
                    <a:pt x="48" y="52"/>
                  </a:lnTo>
                  <a:lnTo>
                    <a:pt x="48" y="5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77" name="Freeform 137"/>
            <p:cNvSpPr>
              <a:spLocks noChangeAspect="1"/>
            </p:cNvSpPr>
            <p:nvPr/>
          </p:nvSpPr>
          <p:spPr bwMode="auto">
            <a:xfrm rot="9246">
              <a:off x="-597" y="3167"/>
              <a:ext cx="16" cy="8"/>
            </a:xfrm>
            <a:custGeom>
              <a:avLst/>
              <a:gdLst>
                <a:gd name="T0" fmla="*/ 0 w 9"/>
                <a:gd name="T1" fmla="*/ 2147483647 h 5"/>
                <a:gd name="T2" fmla="*/ 0 w 9"/>
                <a:gd name="T3" fmla="*/ 0 h 5"/>
                <a:gd name="T4" fmla="*/ 2147483647 w 9"/>
                <a:gd name="T5" fmla="*/ 2147483647 h 5"/>
                <a:gd name="T6" fmla="*/ 2147483647 w 9"/>
                <a:gd name="T7" fmla="*/ 0 h 5"/>
                <a:gd name="T8" fmla="*/ 2147483647 w 9"/>
                <a:gd name="T9" fmla="*/ 2147483647 h 5"/>
                <a:gd name="T10" fmla="*/ 2147483647 w 9"/>
                <a:gd name="T11" fmla="*/ 2147483647 h 5"/>
                <a:gd name="T12" fmla="*/ 0 w 9"/>
                <a:gd name="T13" fmla="*/ 2147483647 h 5"/>
                <a:gd name="T14" fmla="*/ 0 60000 65536"/>
                <a:gd name="T15" fmla="*/ 0 60000 65536"/>
                <a:gd name="T16" fmla="*/ 0 60000 65536"/>
                <a:gd name="T17" fmla="*/ 0 60000 65536"/>
                <a:gd name="T18" fmla="*/ 0 60000 65536"/>
                <a:gd name="T19" fmla="*/ 0 60000 65536"/>
                <a:gd name="T20" fmla="*/ 0 60000 65536"/>
                <a:gd name="T21" fmla="*/ 0 w 9"/>
                <a:gd name="T22" fmla="*/ 0 h 5"/>
                <a:gd name="T23" fmla="*/ 9 w 9"/>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5">
                  <a:moveTo>
                    <a:pt x="0" y="5"/>
                  </a:moveTo>
                  <a:lnTo>
                    <a:pt x="0" y="0"/>
                  </a:lnTo>
                  <a:lnTo>
                    <a:pt x="4" y="3"/>
                  </a:lnTo>
                  <a:lnTo>
                    <a:pt x="9" y="0"/>
                  </a:lnTo>
                  <a:lnTo>
                    <a:pt x="9" y="5"/>
                  </a:lnTo>
                  <a:lnTo>
                    <a:pt x="2" y="3"/>
                  </a:lnTo>
                  <a:lnTo>
                    <a:pt x="0" y="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78" name="Freeform 138"/>
            <p:cNvSpPr>
              <a:spLocks noChangeAspect="1"/>
            </p:cNvSpPr>
            <p:nvPr/>
          </p:nvSpPr>
          <p:spPr bwMode="auto">
            <a:xfrm rot="9246">
              <a:off x="-597" y="3167"/>
              <a:ext cx="16" cy="8"/>
            </a:xfrm>
            <a:custGeom>
              <a:avLst/>
              <a:gdLst>
                <a:gd name="T0" fmla="*/ 0 w 9"/>
                <a:gd name="T1" fmla="*/ 2147483647 h 5"/>
                <a:gd name="T2" fmla="*/ 0 w 9"/>
                <a:gd name="T3" fmla="*/ 0 h 5"/>
                <a:gd name="T4" fmla="*/ 2147483647 w 9"/>
                <a:gd name="T5" fmla="*/ 2147483647 h 5"/>
                <a:gd name="T6" fmla="*/ 2147483647 w 9"/>
                <a:gd name="T7" fmla="*/ 0 h 5"/>
                <a:gd name="T8" fmla="*/ 2147483647 w 9"/>
                <a:gd name="T9" fmla="*/ 2147483647 h 5"/>
                <a:gd name="T10" fmla="*/ 2147483647 w 9"/>
                <a:gd name="T11" fmla="*/ 2147483647 h 5"/>
                <a:gd name="T12" fmla="*/ 0 w 9"/>
                <a:gd name="T13" fmla="*/ 2147483647 h 5"/>
                <a:gd name="T14" fmla="*/ 0 60000 65536"/>
                <a:gd name="T15" fmla="*/ 0 60000 65536"/>
                <a:gd name="T16" fmla="*/ 0 60000 65536"/>
                <a:gd name="T17" fmla="*/ 0 60000 65536"/>
                <a:gd name="T18" fmla="*/ 0 60000 65536"/>
                <a:gd name="T19" fmla="*/ 0 60000 65536"/>
                <a:gd name="T20" fmla="*/ 0 60000 65536"/>
                <a:gd name="T21" fmla="*/ 0 w 9"/>
                <a:gd name="T22" fmla="*/ 0 h 5"/>
                <a:gd name="T23" fmla="*/ 9 w 9"/>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5">
                  <a:moveTo>
                    <a:pt x="0" y="5"/>
                  </a:moveTo>
                  <a:lnTo>
                    <a:pt x="0" y="0"/>
                  </a:lnTo>
                  <a:lnTo>
                    <a:pt x="4" y="3"/>
                  </a:lnTo>
                  <a:lnTo>
                    <a:pt x="9" y="0"/>
                  </a:lnTo>
                  <a:lnTo>
                    <a:pt x="9" y="5"/>
                  </a:lnTo>
                  <a:lnTo>
                    <a:pt x="2" y="3"/>
                  </a:lnTo>
                  <a:lnTo>
                    <a:pt x="0" y="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79" name="Freeform 139"/>
            <p:cNvSpPr>
              <a:spLocks noChangeAspect="1"/>
            </p:cNvSpPr>
            <p:nvPr/>
          </p:nvSpPr>
          <p:spPr bwMode="auto">
            <a:xfrm rot="9246">
              <a:off x="-867" y="3533"/>
              <a:ext cx="41" cy="62"/>
            </a:xfrm>
            <a:custGeom>
              <a:avLst/>
              <a:gdLst>
                <a:gd name="T0" fmla="*/ 2147483647 w 23"/>
                <a:gd name="T1" fmla="*/ 0 h 44"/>
                <a:gd name="T2" fmla="*/ 2147483647 w 23"/>
                <a:gd name="T3" fmla="*/ 2147483647 h 44"/>
                <a:gd name="T4" fmla="*/ 2147483647 w 23"/>
                <a:gd name="T5" fmla="*/ 2147483647 h 44"/>
                <a:gd name="T6" fmla="*/ 2147483647 w 23"/>
                <a:gd name="T7" fmla="*/ 2147483647 h 44"/>
                <a:gd name="T8" fmla="*/ 2147483647 w 23"/>
                <a:gd name="T9" fmla="*/ 2147483647 h 44"/>
                <a:gd name="T10" fmla="*/ 2147483647 w 23"/>
                <a:gd name="T11" fmla="*/ 2147483647 h 44"/>
                <a:gd name="T12" fmla="*/ 2147483647 w 23"/>
                <a:gd name="T13" fmla="*/ 2147483647 h 44"/>
                <a:gd name="T14" fmla="*/ 2147483647 w 23"/>
                <a:gd name="T15" fmla="*/ 2147483647 h 44"/>
                <a:gd name="T16" fmla="*/ 2147483647 w 23"/>
                <a:gd name="T17" fmla="*/ 2147483647 h 44"/>
                <a:gd name="T18" fmla="*/ 2147483647 w 23"/>
                <a:gd name="T19" fmla="*/ 2147483647 h 44"/>
                <a:gd name="T20" fmla="*/ 0 w 23"/>
                <a:gd name="T21" fmla="*/ 2147483647 h 44"/>
                <a:gd name="T22" fmla="*/ 2147483647 w 23"/>
                <a:gd name="T23" fmla="*/ 2147483647 h 44"/>
                <a:gd name="T24" fmla="*/ 2147483647 w 23"/>
                <a:gd name="T25" fmla="*/ 2147483647 h 44"/>
                <a:gd name="T26" fmla="*/ 2147483647 w 23"/>
                <a:gd name="T27" fmla="*/ 2147483647 h 44"/>
                <a:gd name="T28" fmla="*/ 2147483647 w 23"/>
                <a:gd name="T29" fmla="*/ 2147483647 h 44"/>
                <a:gd name="T30" fmla="*/ 2147483647 w 23"/>
                <a:gd name="T31" fmla="*/ 2147483647 h 44"/>
                <a:gd name="T32" fmla="*/ 2147483647 w 23"/>
                <a:gd name="T33" fmla="*/ 2147483647 h 44"/>
                <a:gd name="T34" fmla="*/ 2147483647 w 23"/>
                <a:gd name="T35" fmla="*/ 2147483647 h 44"/>
                <a:gd name="T36" fmla="*/ 2147483647 w 23"/>
                <a:gd name="T37" fmla="*/ 2147483647 h 44"/>
                <a:gd name="T38" fmla="*/ 2147483647 w 23"/>
                <a:gd name="T39" fmla="*/ 2147483647 h 44"/>
                <a:gd name="T40" fmla="*/ 2147483647 w 23"/>
                <a:gd name="T41" fmla="*/ 2147483647 h 44"/>
                <a:gd name="T42" fmla="*/ 2147483647 w 23"/>
                <a:gd name="T43" fmla="*/ 2147483647 h 44"/>
                <a:gd name="T44" fmla="*/ 2147483647 w 23"/>
                <a:gd name="T45" fmla="*/ 2147483647 h 44"/>
                <a:gd name="T46" fmla="*/ 2147483647 w 23"/>
                <a:gd name="T47" fmla="*/ 2147483647 h 44"/>
                <a:gd name="T48" fmla="*/ 2147483647 w 23"/>
                <a:gd name="T49" fmla="*/ 2147483647 h 44"/>
                <a:gd name="T50" fmla="*/ 2147483647 w 23"/>
                <a:gd name="T51" fmla="*/ 2147483647 h 44"/>
                <a:gd name="T52" fmla="*/ 2147483647 w 23"/>
                <a:gd name="T53" fmla="*/ 2147483647 h 44"/>
                <a:gd name="T54" fmla="*/ 2147483647 w 23"/>
                <a:gd name="T55" fmla="*/ 0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44"/>
                <a:gd name="T86" fmla="*/ 23 w 23"/>
                <a:gd name="T87" fmla="*/ 44 h 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44">
                  <a:moveTo>
                    <a:pt x="20" y="0"/>
                  </a:moveTo>
                  <a:lnTo>
                    <a:pt x="18" y="2"/>
                  </a:lnTo>
                  <a:lnTo>
                    <a:pt x="16" y="8"/>
                  </a:lnTo>
                  <a:lnTo>
                    <a:pt x="11" y="11"/>
                  </a:lnTo>
                  <a:lnTo>
                    <a:pt x="9" y="16"/>
                  </a:lnTo>
                  <a:lnTo>
                    <a:pt x="7" y="19"/>
                  </a:lnTo>
                  <a:lnTo>
                    <a:pt x="7" y="22"/>
                  </a:lnTo>
                  <a:lnTo>
                    <a:pt x="7" y="27"/>
                  </a:lnTo>
                  <a:lnTo>
                    <a:pt x="7" y="30"/>
                  </a:lnTo>
                  <a:lnTo>
                    <a:pt x="2" y="30"/>
                  </a:lnTo>
                  <a:lnTo>
                    <a:pt x="0" y="33"/>
                  </a:lnTo>
                  <a:lnTo>
                    <a:pt x="2" y="35"/>
                  </a:lnTo>
                  <a:lnTo>
                    <a:pt x="4" y="41"/>
                  </a:lnTo>
                  <a:lnTo>
                    <a:pt x="7" y="44"/>
                  </a:lnTo>
                  <a:lnTo>
                    <a:pt x="9" y="41"/>
                  </a:lnTo>
                  <a:lnTo>
                    <a:pt x="9" y="38"/>
                  </a:lnTo>
                  <a:lnTo>
                    <a:pt x="11" y="35"/>
                  </a:lnTo>
                  <a:lnTo>
                    <a:pt x="13" y="35"/>
                  </a:lnTo>
                  <a:lnTo>
                    <a:pt x="20" y="33"/>
                  </a:lnTo>
                  <a:lnTo>
                    <a:pt x="18" y="27"/>
                  </a:lnTo>
                  <a:lnTo>
                    <a:pt x="16" y="24"/>
                  </a:lnTo>
                  <a:lnTo>
                    <a:pt x="16" y="22"/>
                  </a:lnTo>
                  <a:lnTo>
                    <a:pt x="18" y="16"/>
                  </a:lnTo>
                  <a:lnTo>
                    <a:pt x="18" y="11"/>
                  </a:lnTo>
                  <a:lnTo>
                    <a:pt x="23" y="8"/>
                  </a:lnTo>
                  <a:lnTo>
                    <a:pt x="23" y="5"/>
                  </a:lnTo>
                  <a:lnTo>
                    <a:pt x="23" y="2"/>
                  </a:lnTo>
                  <a:lnTo>
                    <a:pt x="2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80" name="Freeform 140"/>
            <p:cNvSpPr>
              <a:spLocks noChangeAspect="1"/>
            </p:cNvSpPr>
            <p:nvPr/>
          </p:nvSpPr>
          <p:spPr bwMode="auto">
            <a:xfrm rot="9246">
              <a:off x="-867" y="3533"/>
              <a:ext cx="41" cy="62"/>
            </a:xfrm>
            <a:custGeom>
              <a:avLst/>
              <a:gdLst>
                <a:gd name="T0" fmla="*/ 2147483647 w 23"/>
                <a:gd name="T1" fmla="*/ 0 h 44"/>
                <a:gd name="T2" fmla="*/ 2147483647 w 23"/>
                <a:gd name="T3" fmla="*/ 2147483647 h 44"/>
                <a:gd name="T4" fmla="*/ 2147483647 w 23"/>
                <a:gd name="T5" fmla="*/ 2147483647 h 44"/>
                <a:gd name="T6" fmla="*/ 2147483647 w 23"/>
                <a:gd name="T7" fmla="*/ 2147483647 h 44"/>
                <a:gd name="T8" fmla="*/ 2147483647 w 23"/>
                <a:gd name="T9" fmla="*/ 2147483647 h 44"/>
                <a:gd name="T10" fmla="*/ 2147483647 w 23"/>
                <a:gd name="T11" fmla="*/ 2147483647 h 44"/>
                <a:gd name="T12" fmla="*/ 2147483647 w 23"/>
                <a:gd name="T13" fmla="*/ 2147483647 h 44"/>
                <a:gd name="T14" fmla="*/ 2147483647 w 23"/>
                <a:gd name="T15" fmla="*/ 2147483647 h 44"/>
                <a:gd name="T16" fmla="*/ 2147483647 w 23"/>
                <a:gd name="T17" fmla="*/ 2147483647 h 44"/>
                <a:gd name="T18" fmla="*/ 2147483647 w 23"/>
                <a:gd name="T19" fmla="*/ 2147483647 h 44"/>
                <a:gd name="T20" fmla="*/ 0 w 23"/>
                <a:gd name="T21" fmla="*/ 2147483647 h 44"/>
                <a:gd name="T22" fmla="*/ 2147483647 w 23"/>
                <a:gd name="T23" fmla="*/ 2147483647 h 44"/>
                <a:gd name="T24" fmla="*/ 2147483647 w 23"/>
                <a:gd name="T25" fmla="*/ 2147483647 h 44"/>
                <a:gd name="T26" fmla="*/ 2147483647 w 23"/>
                <a:gd name="T27" fmla="*/ 2147483647 h 44"/>
                <a:gd name="T28" fmla="*/ 2147483647 w 23"/>
                <a:gd name="T29" fmla="*/ 2147483647 h 44"/>
                <a:gd name="T30" fmla="*/ 2147483647 w 23"/>
                <a:gd name="T31" fmla="*/ 2147483647 h 44"/>
                <a:gd name="T32" fmla="*/ 2147483647 w 23"/>
                <a:gd name="T33" fmla="*/ 2147483647 h 44"/>
                <a:gd name="T34" fmla="*/ 2147483647 w 23"/>
                <a:gd name="T35" fmla="*/ 2147483647 h 44"/>
                <a:gd name="T36" fmla="*/ 2147483647 w 23"/>
                <a:gd name="T37" fmla="*/ 2147483647 h 44"/>
                <a:gd name="T38" fmla="*/ 2147483647 w 23"/>
                <a:gd name="T39" fmla="*/ 2147483647 h 44"/>
                <a:gd name="T40" fmla="*/ 2147483647 w 23"/>
                <a:gd name="T41" fmla="*/ 2147483647 h 44"/>
                <a:gd name="T42" fmla="*/ 2147483647 w 23"/>
                <a:gd name="T43" fmla="*/ 2147483647 h 44"/>
                <a:gd name="T44" fmla="*/ 2147483647 w 23"/>
                <a:gd name="T45" fmla="*/ 2147483647 h 44"/>
                <a:gd name="T46" fmla="*/ 2147483647 w 23"/>
                <a:gd name="T47" fmla="*/ 2147483647 h 44"/>
                <a:gd name="T48" fmla="*/ 2147483647 w 23"/>
                <a:gd name="T49" fmla="*/ 2147483647 h 44"/>
                <a:gd name="T50" fmla="*/ 2147483647 w 23"/>
                <a:gd name="T51" fmla="*/ 2147483647 h 44"/>
                <a:gd name="T52" fmla="*/ 2147483647 w 23"/>
                <a:gd name="T53" fmla="*/ 2147483647 h 44"/>
                <a:gd name="T54" fmla="*/ 2147483647 w 23"/>
                <a:gd name="T55" fmla="*/ 0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44"/>
                <a:gd name="T86" fmla="*/ 23 w 23"/>
                <a:gd name="T87" fmla="*/ 44 h 4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44">
                  <a:moveTo>
                    <a:pt x="20" y="0"/>
                  </a:moveTo>
                  <a:lnTo>
                    <a:pt x="18" y="2"/>
                  </a:lnTo>
                  <a:lnTo>
                    <a:pt x="16" y="8"/>
                  </a:lnTo>
                  <a:lnTo>
                    <a:pt x="11" y="11"/>
                  </a:lnTo>
                  <a:lnTo>
                    <a:pt x="9" y="16"/>
                  </a:lnTo>
                  <a:lnTo>
                    <a:pt x="7" y="19"/>
                  </a:lnTo>
                  <a:lnTo>
                    <a:pt x="7" y="22"/>
                  </a:lnTo>
                  <a:lnTo>
                    <a:pt x="7" y="27"/>
                  </a:lnTo>
                  <a:lnTo>
                    <a:pt x="7" y="30"/>
                  </a:lnTo>
                  <a:lnTo>
                    <a:pt x="2" y="30"/>
                  </a:lnTo>
                  <a:lnTo>
                    <a:pt x="0" y="33"/>
                  </a:lnTo>
                  <a:lnTo>
                    <a:pt x="2" y="35"/>
                  </a:lnTo>
                  <a:lnTo>
                    <a:pt x="4" y="41"/>
                  </a:lnTo>
                  <a:lnTo>
                    <a:pt x="7" y="44"/>
                  </a:lnTo>
                  <a:lnTo>
                    <a:pt x="9" y="41"/>
                  </a:lnTo>
                  <a:lnTo>
                    <a:pt x="9" y="38"/>
                  </a:lnTo>
                  <a:lnTo>
                    <a:pt x="11" y="35"/>
                  </a:lnTo>
                  <a:lnTo>
                    <a:pt x="13" y="35"/>
                  </a:lnTo>
                  <a:lnTo>
                    <a:pt x="20" y="33"/>
                  </a:lnTo>
                  <a:lnTo>
                    <a:pt x="18" y="27"/>
                  </a:lnTo>
                  <a:lnTo>
                    <a:pt x="16" y="24"/>
                  </a:lnTo>
                  <a:lnTo>
                    <a:pt x="16" y="22"/>
                  </a:lnTo>
                  <a:lnTo>
                    <a:pt x="18" y="16"/>
                  </a:lnTo>
                  <a:lnTo>
                    <a:pt x="18" y="11"/>
                  </a:lnTo>
                  <a:lnTo>
                    <a:pt x="23" y="8"/>
                  </a:lnTo>
                  <a:lnTo>
                    <a:pt x="23" y="5"/>
                  </a:lnTo>
                  <a:lnTo>
                    <a:pt x="23" y="2"/>
                  </a:lnTo>
                  <a:lnTo>
                    <a:pt x="2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81" name="Freeform 141"/>
            <p:cNvSpPr>
              <a:spLocks noChangeAspect="1"/>
            </p:cNvSpPr>
            <p:nvPr/>
          </p:nvSpPr>
          <p:spPr bwMode="auto">
            <a:xfrm rot="9246">
              <a:off x="-921" y="3385"/>
              <a:ext cx="141" cy="148"/>
            </a:xfrm>
            <a:custGeom>
              <a:avLst/>
              <a:gdLst>
                <a:gd name="T0" fmla="*/ 2147483647 w 78"/>
                <a:gd name="T1" fmla="*/ 2147483647 h 105"/>
                <a:gd name="T2" fmla="*/ 2147483647 w 78"/>
                <a:gd name="T3" fmla="*/ 2147483647 h 105"/>
                <a:gd name="T4" fmla="*/ 2147483647 w 78"/>
                <a:gd name="T5" fmla="*/ 2147483647 h 105"/>
                <a:gd name="T6" fmla="*/ 2147483647 w 78"/>
                <a:gd name="T7" fmla="*/ 2147483647 h 105"/>
                <a:gd name="T8" fmla="*/ 2147483647 w 78"/>
                <a:gd name="T9" fmla="*/ 2147483647 h 105"/>
                <a:gd name="T10" fmla="*/ 2147483647 w 78"/>
                <a:gd name="T11" fmla="*/ 2147483647 h 105"/>
                <a:gd name="T12" fmla="*/ 2147483647 w 78"/>
                <a:gd name="T13" fmla="*/ 2147483647 h 105"/>
                <a:gd name="T14" fmla="*/ 2147483647 w 78"/>
                <a:gd name="T15" fmla="*/ 2147483647 h 105"/>
                <a:gd name="T16" fmla="*/ 2147483647 w 78"/>
                <a:gd name="T17" fmla="*/ 2147483647 h 105"/>
                <a:gd name="T18" fmla="*/ 2147483647 w 78"/>
                <a:gd name="T19" fmla="*/ 2147483647 h 105"/>
                <a:gd name="T20" fmla="*/ 2147483647 w 78"/>
                <a:gd name="T21" fmla="*/ 2147483647 h 105"/>
                <a:gd name="T22" fmla="*/ 2147483647 w 78"/>
                <a:gd name="T23" fmla="*/ 2147483647 h 105"/>
                <a:gd name="T24" fmla="*/ 2147483647 w 78"/>
                <a:gd name="T25" fmla="*/ 2147483647 h 105"/>
                <a:gd name="T26" fmla="*/ 2147483647 w 78"/>
                <a:gd name="T27" fmla="*/ 2147483647 h 105"/>
                <a:gd name="T28" fmla="*/ 2147483647 w 78"/>
                <a:gd name="T29" fmla="*/ 2147483647 h 105"/>
                <a:gd name="T30" fmla="*/ 2147483647 w 78"/>
                <a:gd name="T31" fmla="*/ 2147483647 h 105"/>
                <a:gd name="T32" fmla="*/ 2147483647 w 78"/>
                <a:gd name="T33" fmla="*/ 0 h 105"/>
                <a:gd name="T34" fmla="*/ 2147483647 w 78"/>
                <a:gd name="T35" fmla="*/ 0 h 105"/>
                <a:gd name="T36" fmla="*/ 2147483647 w 78"/>
                <a:gd name="T37" fmla="*/ 0 h 105"/>
                <a:gd name="T38" fmla="*/ 2147483647 w 78"/>
                <a:gd name="T39" fmla="*/ 2147483647 h 105"/>
                <a:gd name="T40" fmla="*/ 2147483647 w 78"/>
                <a:gd name="T41" fmla="*/ 2147483647 h 105"/>
                <a:gd name="T42" fmla="*/ 2147483647 w 78"/>
                <a:gd name="T43" fmla="*/ 2147483647 h 105"/>
                <a:gd name="T44" fmla="*/ 2147483647 w 78"/>
                <a:gd name="T45" fmla="*/ 2147483647 h 105"/>
                <a:gd name="T46" fmla="*/ 2147483647 w 78"/>
                <a:gd name="T47" fmla="*/ 2147483647 h 105"/>
                <a:gd name="T48" fmla="*/ 2147483647 w 78"/>
                <a:gd name="T49" fmla="*/ 2147483647 h 105"/>
                <a:gd name="T50" fmla="*/ 2147483647 w 78"/>
                <a:gd name="T51" fmla="*/ 2147483647 h 105"/>
                <a:gd name="T52" fmla="*/ 2147483647 w 78"/>
                <a:gd name="T53" fmla="*/ 2147483647 h 105"/>
                <a:gd name="T54" fmla="*/ 2147483647 w 78"/>
                <a:gd name="T55" fmla="*/ 2147483647 h 105"/>
                <a:gd name="T56" fmla="*/ 2147483647 w 78"/>
                <a:gd name="T57" fmla="*/ 2147483647 h 105"/>
                <a:gd name="T58" fmla="*/ 2147483647 w 78"/>
                <a:gd name="T59" fmla="*/ 2147483647 h 105"/>
                <a:gd name="T60" fmla="*/ 2147483647 w 78"/>
                <a:gd name="T61" fmla="*/ 2147483647 h 105"/>
                <a:gd name="T62" fmla="*/ 2147483647 w 78"/>
                <a:gd name="T63" fmla="*/ 2147483647 h 105"/>
                <a:gd name="T64" fmla="*/ 2147483647 w 78"/>
                <a:gd name="T65" fmla="*/ 2147483647 h 105"/>
                <a:gd name="T66" fmla="*/ 2147483647 w 78"/>
                <a:gd name="T67" fmla="*/ 2147483647 h 105"/>
                <a:gd name="T68" fmla="*/ 2147483647 w 78"/>
                <a:gd name="T69" fmla="*/ 2147483647 h 105"/>
                <a:gd name="T70" fmla="*/ 2147483647 w 78"/>
                <a:gd name="T71" fmla="*/ 2147483647 h 105"/>
                <a:gd name="T72" fmla="*/ 2147483647 w 78"/>
                <a:gd name="T73" fmla="*/ 2147483647 h 105"/>
                <a:gd name="T74" fmla="*/ 2147483647 w 78"/>
                <a:gd name="T75" fmla="*/ 2147483647 h 105"/>
                <a:gd name="T76" fmla="*/ 2147483647 w 78"/>
                <a:gd name="T77" fmla="*/ 2147483647 h 105"/>
                <a:gd name="T78" fmla="*/ 2147483647 w 78"/>
                <a:gd name="T79" fmla="*/ 2147483647 h 105"/>
                <a:gd name="T80" fmla="*/ 2147483647 w 78"/>
                <a:gd name="T81" fmla="*/ 2147483647 h 105"/>
                <a:gd name="T82" fmla="*/ 2147483647 w 78"/>
                <a:gd name="T83" fmla="*/ 2147483647 h 105"/>
                <a:gd name="T84" fmla="*/ 2147483647 w 78"/>
                <a:gd name="T85" fmla="*/ 2147483647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
                <a:gd name="T130" fmla="*/ 0 h 105"/>
                <a:gd name="T131" fmla="*/ 78 w 78"/>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 h="105">
                  <a:moveTo>
                    <a:pt x="75" y="94"/>
                  </a:moveTo>
                  <a:lnTo>
                    <a:pt x="78" y="88"/>
                  </a:lnTo>
                  <a:lnTo>
                    <a:pt x="78" y="83"/>
                  </a:lnTo>
                  <a:lnTo>
                    <a:pt x="78" y="80"/>
                  </a:lnTo>
                  <a:lnTo>
                    <a:pt x="75" y="77"/>
                  </a:lnTo>
                  <a:lnTo>
                    <a:pt x="73" y="72"/>
                  </a:lnTo>
                  <a:lnTo>
                    <a:pt x="73" y="66"/>
                  </a:lnTo>
                  <a:lnTo>
                    <a:pt x="71" y="64"/>
                  </a:lnTo>
                  <a:lnTo>
                    <a:pt x="71" y="58"/>
                  </a:lnTo>
                  <a:lnTo>
                    <a:pt x="69" y="55"/>
                  </a:lnTo>
                  <a:lnTo>
                    <a:pt x="69" y="53"/>
                  </a:lnTo>
                  <a:lnTo>
                    <a:pt x="66" y="50"/>
                  </a:lnTo>
                  <a:lnTo>
                    <a:pt x="64" y="50"/>
                  </a:lnTo>
                  <a:lnTo>
                    <a:pt x="59" y="50"/>
                  </a:lnTo>
                  <a:lnTo>
                    <a:pt x="59" y="47"/>
                  </a:lnTo>
                  <a:lnTo>
                    <a:pt x="59" y="44"/>
                  </a:lnTo>
                  <a:lnTo>
                    <a:pt x="57" y="39"/>
                  </a:lnTo>
                  <a:lnTo>
                    <a:pt x="53" y="39"/>
                  </a:lnTo>
                  <a:lnTo>
                    <a:pt x="48" y="39"/>
                  </a:lnTo>
                  <a:lnTo>
                    <a:pt x="46" y="36"/>
                  </a:lnTo>
                  <a:lnTo>
                    <a:pt x="43" y="33"/>
                  </a:lnTo>
                  <a:lnTo>
                    <a:pt x="43" y="31"/>
                  </a:lnTo>
                  <a:lnTo>
                    <a:pt x="46" y="28"/>
                  </a:lnTo>
                  <a:lnTo>
                    <a:pt x="48" y="25"/>
                  </a:lnTo>
                  <a:lnTo>
                    <a:pt x="50" y="20"/>
                  </a:lnTo>
                  <a:lnTo>
                    <a:pt x="53" y="17"/>
                  </a:lnTo>
                  <a:lnTo>
                    <a:pt x="53" y="14"/>
                  </a:lnTo>
                  <a:lnTo>
                    <a:pt x="53" y="11"/>
                  </a:lnTo>
                  <a:lnTo>
                    <a:pt x="50" y="11"/>
                  </a:lnTo>
                  <a:lnTo>
                    <a:pt x="48" y="11"/>
                  </a:lnTo>
                  <a:lnTo>
                    <a:pt x="43" y="11"/>
                  </a:lnTo>
                  <a:lnTo>
                    <a:pt x="41" y="11"/>
                  </a:lnTo>
                  <a:lnTo>
                    <a:pt x="39" y="6"/>
                  </a:lnTo>
                  <a:lnTo>
                    <a:pt x="39" y="0"/>
                  </a:lnTo>
                  <a:lnTo>
                    <a:pt x="34" y="0"/>
                  </a:lnTo>
                  <a:lnTo>
                    <a:pt x="30" y="0"/>
                  </a:lnTo>
                  <a:lnTo>
                    <a:pt x="27" y="0"/>
                  </a:lnTo>
                  <a:lnTo>
                    <a:pt x="20" y="0"/>
                  </a:lnTo>
                  <a:lnTo>
                    <a:pt x="16" y="0"/>
                  </a:lnTo>
                  <a:lnTo>
                    <a:pt x="11" y="3"/>
                  </a:lnTo>
                  <a:lnTo>
                    <a:pt x="9" y="6"/>
                  </a:lnTo>
                  <a:lnTo>
                    <a:pt x="11" y="9"/>
                  </a:lnTo>
                  <a:lnTo>
                    <a:pt x="11" y="11"/>
                  </a:lnTo>
                  <a:lnTo>
                    <a:pt x="14" y="20"/>
                  </a:lnTo>
                  <a:lnTo>
                    <a:pt x="16" y="28"/>
                  </a:lnTo>
                  <a:lnTo>
                    <a:pt x="16" y="31"/>
                  </a:lnTo>
                  <a:lnTo>
                    <a:pt x="16" y="33"/>
                  </a:lnTo>
                  <a:lnTo>
                    <a:pt x="16" y="36"/>
                  </a:lnTo>
                  <a:lnTo>
                    <a:pt x="14" y="39"/>
                  </a:lnTo>
                  <a:lnTo>
                    <a:pt x="14" y="42"/>
                  </a:lnTo>
                  <a:lnTo>
                    <a:pt x="11" y="44"/>
                  </a:lnTo>
                  <a:lnTo>
                    <a:pt x="11" y="47"/>
                  </a:lnTo>
                  <a:lnTo>
                    <a:pt x="11" y="50"/>
                  </a:lnTo>
                  <a:lnTo>
                    <a:pt x="9" y="55"/>
                  </a:lnTo>
                  <a:lnTo>
                    <a:pt x="7" y="61"/>
                  </a:lnTo>
                  <a:lnTo>
                    <a:pt x="4" y="66"/>
                  </a:lnTo>
                  <a:lnTo>
                    <a:pt x="0" y="75"/>
                  </a:lnTo>
                  <a:lnTo>
                    <a:pt x="2" y="77"/>
                  </a:lnTo>
                  <a:lnTo>
                    <a:pt x="4" y="83"/>
                  </a:lnTo>
                  <a:lnTo>
                    <a:pt x="4" y="86"/>
                  </a:lnTo>
                  <a:lnTo>
                    <a:pt x="4" y="88"/>
                  </a:lnTo>
                  <a:lnTo>
                    <a:pt x="4" y="91"/>
                  </a:lnTo>
                  <a:lnTo>
                    <a:pt x="7" y="91"/>
                  </a:lnTo>
                  <a:lnTo>
                    <a:pt x="9" y="91"/>
                  </a:lnTo>
                  <a:lnTo>
                    <a:pt x="11" y="91"/>
                  </a:lnTo>
                  <a:lnTo>
                    <a:pt x="14" y="88"/>
                  </a:lnTo>
                  <a:lnTo>
                    <a:pt x="18" y="91"/>
                  </a:lnTo>
                  <a:lnTo>
                    <a:pt x="20" y="91"/>
                  </a:lnTo>
                  <a:lnTo>
                    <a:pt x="25" y="88"/>
                  </a:lnTo>
                  <a:lnTo>
                    <a:pt x="27" y="88"/>
                  </a:lnTo>
                  <a:lnTo>
                    <a:pt x="30" y="88"/>
                  </a:lnTo>
                  <a:lnTo>
                    <a:pt x="30" y="91"/>
                  </a:lnTo>
                  <a:lnTo>
                    <a:pt x="34" y="91"/>
                  </a:lnTo>
                  <a:lnTo>
                    <a:pt x="37" y="94"/>
                  </a:lnTo>
                  <a:lnTo>
                    <a:pt x="39" y="96"/>
                  </a:lnTo>
                  <a:lnTo>
                    <a:pt x="41" y="96"/>
                  </a:lnTo>
                  <a:lnTo>
                    <a:pt x="43" y="96"/>
                  </a:lnTo>
                  <a:lnTo>
                    <a:pt x="46" y="96"/>
                  </a:lnTo>
                  <a:lnTo>
                    <a:pt x="48" y="99"/>
                  </a:lnTo>
                  <a:lnTo>
                    <a:pt x="50" y="102"/>
                  </a:lnTo>
                  <a:lnTo>
                    <a:pt x="55" y="105"/>
                  </a:lnTo>
                  <a:lnTo>
                    <a:pt x="59" y="105"/>
                  </a:lnTo>
                  <a:lnTo>
                    <a:pt x="62" y="102"/>
                  </a:lnTo>
                  <a:lnTo>
                    <a:pt x="66" y="102"/>
                  </a:lnTo>
                  <a:lnTo>
                    <a:pt x="69" y="96"/>
                  </a:lnTo>
                  <a:lnTo>
                    <a:pt x="71" y="94"/>
                  </a:lnTo>
                  <a:lnTo>
                    <a:pt x="75" y="9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82" name="Freeform 142"/>
            <p:cNvSpPr>
              <a:spLocks noChangeAspect="1"/>
            </p:cNvSpPr>
            <p:nvPr/>
          </p:nvSpPr>
          <p:spPr bwMode="auto">
            <a:xfrm rot="9246">
              <a:off x="-921" y="3385"/>
              <a:ext cx="141" cy="148"/>
            </a:xfrm>
            <a:custGeom>
              <a:avLst/>
              <a:gdLst>
                <a:gd name="T0" fmla="*/ 2147483647 w 78"/>
                <a:gd name="T1" fmla="*/ 2147483647 h 105"/>
                <a:gd name="T2" fmla="*/ 2147483647 w 78"/>
                <a:gd name="T3" fmla="*/ 2147483647 h 105"/>
                <a:gd name="T4" fmla="*/ 2147483647 w 78"/>
                <a:gd name="T5" fmla="*/ 2147483647 h 105"/>
                <a:gd name="T6" fmla="*/ 2147483647 w 78"/>
                <a:gd name="T7" fmla="*/ 2147483647 h 105"/>
                <a:gd name="T8" fmla="*/ 2147483647 w 78"/>
                <a:gd name="T9" fmla="*/ 2147483647 h 105"/>
                <a:gd name="T10" fmla="*/ 2147483647 w 78"/>
                <a:gd name="T11" fmla="*/ 2147483647 h 105"/>
                <a:gd name="T12" fmla="*/ 2147483647 w 78"/>
                <a:gd name="T13" fmla="*/ 2147483647 h 105"/>
                <a:gd name="T14" fmla="*/ 2147483647 w 78"/>
                <a:gd name="T15" fmla="*/ 2147483647 h 105"/>
                <a:gd name="T16" fmla="*/ 2147483647 w 78"/>
                <a:gd name="T17" fmla="*/ 2147483647 h 105"/>
                <a:gd name="T18" fmla="*/ 2147483647 w 78"/>
                <a:gd name="T19" fmla="*/ 2147483647 h 105"/>
                <a:gd name="T20" fmla="*/ 2147483647 w 78"/>
                <a:gd name="T21" fmla="*/ 2147483647 h 105"/>
                <a:gd name="T22" fmla="*/ 2147483647 w 78"/>
                <a:gd name="T23" fmla="*/ 2147483647 h 105"/>
                <a:gd name="T24" fmla="*/ 2147483647 w 78"/>
                <a:gd name="T25" fmla="*/ 2147483647 h 105"/>
                <a:gd name="T26" fmla="*/ 2147483647 w 78"/>
                <a:gd name="T27" fmla="*/ 2147483647 h 105"/>
                <a:gd name="T28" fmla="*/ 2147483647 w 78"/>
                <a:gd name="T29" fmla="*/ 2147483647 h 105"/>
                <a:gd name="T30" fmla="*/ 2147483647 w 78"/>
                <a:gd name="T31" fmla="*/ 2147483647 h 105"/>
                <a:gd name="T32" fmla="*/ 2147483647 w 78"/>
                <a:gd name="T33" fmla="*/ 0 h 105"/>
                <a:gd name="T34" fmla="*/ 2147483647 w 78"/>
                <a:gd name="T35" fmla="*/ 0 h 105"/>
                <a:gd name="T36" fmla="*/ 2147483647 w 78"/>
                <a:gd name="T37" fmla="*/ 0 h 105"/>
                <a:gd name="T38" fmla="*/ 2147483647 w 78"/>
                <a:gd name="T39" fmla="*/ 2147483647 h 105"/>
                <a:gd name="T40" fmla="*/ 2147483647 w 78"/>
                <a:gd name="T41" fmla="*/ 2147483647 h 105"/>
                <a:gd name="T42" fmla="*/ 2147483647 w 78"/>
                <a:gd name="T43" fmla="*/ 2147483647 h 105"/>
                <a:gd name="T44" fmla="*/ 2147483647 w 78"/>
                <a:gd name="T45" fmla="*/ 2147483647 h 105"/>
                <a:gd name="T46" fmla="*/ 2147483647 w 78"/>
                <a:gd name="T47" fmla="*/ 2147483647 h 105"/>
                <a:gd name="T48" fmla="*/ 2147483647 w 78"/>
                <a:gd name="T49" fmla="*/ 2147483647 h 105"/>
                <a:gd name="T50" fmla="*/ 2147483647 w 78"/>
                <a:gd name="T51" fmla="*/ 2147483647 h 105"/>
                <a:gd name="T52" fmla="*/ 2147483647 w 78"/>
                <a:gd name="T53" fmla="*/ 2147483647 h 105"/>
                <a:gd name="T54" fmla="*/ 2147483647 w 78"/>
                <a:gd name="T55" fmla="*/ 2147483647 h 105"/>
                <a:gd name="T56" fmla="*/ 2147483647 w 78"/>
                <a:gd name="T57" fmla="*/ 2147483647 h 105"/>
                <a:gd name="T58" fmla="*/ 2147483647 w 78"/>
                <a:gd name="T59" fmla="*/ 2147483647 h 105"/>
                <a:gd name="T60" fmla="*/ 2147483647 w 78"/>
                <a:gd name="T61" fmla="*/ 2147483647 h 105"/>
                <a:gd name="T62" fmla="*/ 2147483647 w 78"/>
                <a:gd name="T63" fmla="*/ 2147483647 h 105"/>
                <a:gd name="T64" fmla="*/ 2147483647 w 78"/>
                <a:gd name="T65" fmla="*/ 2147483647 h 105"/>
                <a:gd name="T66" fmla="*/ 2147483647 w 78"/>
                <a:gd name="T67" fmla="*/ 2147483647 h 105"/>
                <a:gd name="T68" fmla="*/ 2147483647 w 78"/>
                <a:gd name="T69" fmla="*/ 2147483647 h 105"/>
                <a:gd name="T70" fmla="*/ 2147483647 w 78"/>
                <a:gd name="T71" fmla="*/ 2147483647 h 105"/>
                <a:gd name="T72" fmla="*/ 2147483647 w 78"/>
                <a:gd name="T73" fmla="*/ 2147483647 h 105"/>
                <a:gd name="T74" fmla="*/ 2147483647 w 78"/>
                <a:gd name="T75" fmla="*/ 2147483647 h 105"/>
                <a:gd name="T76" fmla="*/ 2147483647 w 78"/>
                <a:gd name="T77" fmla="*/ 2147483647 h 105"/>
                <a:gd name="T78" fmla="*/ 2147483647 w 78"/>
                <a:gd name="T79" fmla="*/ 2147483647 h 105"/>
                <a:gd name="T80" fmla="*/ 2147483647 w 78"/>
                <a:gd name="T81" fmla="*/ 2147483647 h 105"/>
                <a:gd name="T82" fmla="*/ 2147483647 w 78"/>
                <a:gd name="T83" fmla="*/ 2147483647 h 105"/>
                <a:gd name="T84" fmla="*/ 2147483647 w 78"/>
                <a:gd name="T85" fmla="*/ 2147483647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
                <a:gd name="T130" fmla="*/ 0 h 105"/>
                <a:gd name="T131" fmla="*/ 78 w 78"/>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 h="105">
                  <a:moveTo>
                    <a:pt x="75" y="94"/>
                  </a:moveTo>
                  <a:lnTo>
                    <a:pt x="78" y="88"/>
                  </a:lnTo>
                  <a:lnTo>
                    <a:pt x="78" y="83"/>
                  </a:lnTo>
                  <a:lnTo>
                    <a:pt x="78" y="80"/>
                  </a:lnTo>
                  <a:lnTo>
                    <a:pt x="75" y="77"/>
                  </a:lnTo>
                  <a:lnTo>
                    <a:pt x="73" y="72"/>
                  </a:lnTo>
                  <a:lnTo>
                    <a:pt x="73" y="66"/>
                  </a:lnTo>
                  <a:lnTo>
                    <a:pt x="71" y="64"/>
                  </a:lnTo>
                  <a:lnTo>
                    <a:pt x="71" y="58"/>
                  </a:lnTo>
                  <a:lnTo>
                    <a:pt x="69" y="55"/>
                  </a:lnTo>
                  <a:lnTo>
                    <a:pt x="69" y="53"/>
                  </a:lnTo>
                  <a:lnTo>
                    <a:pt x="66" y="50"/>
                  </a:lnTo>
                  <a:lnTo>
                    <a:pt x="64" y="50"/>
                  </a:lnTo>
                  <a:lnTo>
                    <a:pt x="59" y="50"/>
                  </a:lnTo>
                  <a:lnTo>
                    <a:pt x="59" y="47"/>
                  </a:lnTo>
                  <a:lnTo>
                    <a:pt x="59" y="44"/>
                  </a:lnTo>
                  <a:lnTo>
                    <a:pt x="57" y="39"/>
                  </a:lnTo>
                  <a:lnTo>
                    <a:pt x="53" y="39"/>
                  </a:lnTo>
                  <a:lnTo>
                    <a:pt x="48" y="39"/>
                  </a:lnTo>
                  <a:lnTo>
                    <a:pt x="46" y="36"/>
                  </a:lnTo>
                  <a:lnTo>
                    <a:pt x="43" y="33"/>
                  </a:lnTo>
                  <a:lnTo>
                    <a:pt x="43" y="31"/>
                  </a:lnTo>
                  <a:lnTo>
                    <a:pt x="46" y="28"/>
                  </a:lnTo>
                  <a:lnTo>
                    <a:pt x="48" y="25"/>
                  </a:lnTo>
                  <a:lnTo>
                    <a:pt x="50" y="20"/>
                  </a:lnTo>
                  <a:lnTo>
                    <a:pt x="53" y="17"/>
                  </a:lnTo>
                  <a:lnTo>
                    <a:pt x="53" y="14"/>
                  </a:lnTo>
                  <a:lnTo>
                    <a:pt x="53" y="11"/>
                  </a:lnTo>
                  <a:lnTo>
                    <a:pt x="50" y="11"/>
                  </a:lnTo>
                  <a:lnTo>
                    <a:pt x="48" y="11"/>
                  </a:lnTo>
                  <a:lnTo>
                    <a:pt x="43" y="11"/>
                  </a:lnTo>
                  <a:lnTo>
                    <a:pt x="41" y="11"/>
                  </a:lnTo>
                  <a:lnTo>
                    <a:pt x="39" y="6"/>
                  </a:lnTo>
                  <a:lnTo>
                    <a:pt x="39" y="0"/>
                  </a:lnTo>
                  <a:lnTo>
                    <a:pt x="34" y="0"/>
                  </a:lnTo>
                  <a:lnTo>
                    <a:pt x="30" y="0"/>
                  </a:lnTo>
                  <a:lnTo>
                    <a:pt x="27" y="0"/>
                  </a:lnTo>
                  <a:lnTo>
                    <a:pt x="20" y="0"/>
                  </a:lnTo>
                  <a:lnTo>
                    <a:pt x="16" y="0"/>
                  </a:lnTo>
                  <a:lnTo>
                    <a:pt x="11" y="3"/>
                  </a:lnTo>
                  <a:lnTo>
                    <a:pt x="9" y="6"/>
                  </a:lnTo>
                  <a:lnTo>
                    <a:pt x="11" y="9"/>
                  </a:lnTo>
                  <a:lnTo>
                    <a:pt x="11" y="11"/>
                  </a:lnTo>
                  <a:lnTo>
                    <a:pt x="14" y="20"/>
                  </a:lnTo>
                  <a:lnTo>
                    <a:pt x="16" y="28"/>
                  </a:lnTo>
                  <a:lnTo>
                    <a:pt x="16" y="31"/>
                  </a:lnTo>
                  <a:lnTo>
                    <a:pt x="16" y="33"/>
                  </a:lnTo>
                  <a:lnTo>
                    <a:pt x="16" y="36"/>
                  </a:lnTo>
                  <a:lnTo>
                    <a:pt x="14" y="39"/>
                  </a:lnTo>
                  <a:lnTo>
                    <a:pt x="14" y="42"/>
                  </a:lnTo>
                  <a:lnTo>
                    <a:pt x="11" y="44"/>
                  </a:lnTo>
                  <a:lnTo>
                    <a:pt x="11" y="47"/>
                  </a:lnTo>
                  <a:lnTo>
                    <a:pt x="11" y="50"/>
                  </a:lnTo>
                  <a:lnTo>
                    <a:pt x="9" y="55"/>
                  </a:lnTo>
                  <a:lnTo>
                    <a:pt x="7" y="61"/>
                  </a:lnTo>
                  <a:lnTo>
                    <a:pt x="4" y="66"/>
                  </a:lnTo>
                  <a:lnTo>
                    <a:pt x="0" y="75"/>
                  </a:lnTo>
                  <a:lnTo>
                    <a:pt x="2" y="77"/>
                  </a:lnTo>
                  <a:lnTo>
                    <a:pt x="4" y="83"/>
                  </a:lnTo>
                  <a:lnTo>
                    <a:pt x="4" y="86"/>
                  </a:lnTo>
                  <a:lnTo>
                    <a:pt x="4" y="88"/>
                  </a:lnTo>
                  <a:lnTo>
                    <a:pt x="4" y="91"/>
                  </a:lnTo>
                  <a:lnTo>
                    <a:pt x="7" y="91"/>
                  </a:lnTo>
                  <a:lnTo>
                    <a:pt x="9" y="91"/>
                  </a:lnTo>
                  <a:lnTo>
                    <a:pt x="11" y="91"/>
                  </a:lnTo>
                  <a:lnTo>
                    <a:pt x="14" y="88"/>
                  </a:lnTo>
                  <a:lnTo>
                    <a:pt x="18" y="91"/>
                  </a:lnTo>
                  <a:lnTo>
                    <a:pt x="20" y="91"/>
                  </a:lnTo>
                  <a:lnTo>
                    <a:pt x="25" y="88"/>
                  </a:lnTo>
                  <a:lnTo>
                    <a:pt x="27" y="88"/>
                  </a:lnTo>
                  <a:lnTo>
                    <a:pt x="30" y="88"/>
                  </a:lnTo>
                  <a:lnTo>
                    <a:pt x="30" y="91"/>
                  </a:lnTo>
                  <a:lnTo>
                    <a:pt x="34" y="91"/>
                  </a:lnTo>
                  <a:lnTo>
                    <a:pt x="37" y="94"/>
                  </a:lnTo>
                  <a:lnTo>
                    <a:pt x="39" y="96"/>
                  </a:lnTo>
                  <a:lnTo>
                    <a:pt x="41" y="96"/>
                  </a:lnTo>
                  <a:lnTo>
                    <a:pt x="43" y="96"/>
                  </a:lnTo>
                  <a:lnTo>
                    <a:pt x="46" y="96"/>
                  </a:lnTo>
                  <a:lnTo>
                    <a:pt x="48" y="99"/>
                  </a:lnTo>
                  <a:lnTo>
                    <a:pt x="50" y="102"/>
                  </a:lnTo>
                  <a:lnTo>
                    <a:pt x="55" y="105"/>
                  </a:lnTo>
                  <a:lnTo>
                    <a:pt x="59" y="105"/>
                  </a:lnTo>
                  <a:lnTo>
                    <a:pt x="62" y="102"/>
                  </a:lnTo>
                  <a:lnTo>
                    <a:pt x="66" y="102"/>
                  </a:lnTo>
                  <a:lnTo>
                    <a:pt x="69" y="96"/>
                  </a:lnTo>
                  <a:lnTo>
                    <a:pt x="71" y="94"/>
                  </a:lnTo>
                  <a:lnTo>
                    <a:pt x="75" y="9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83" name="Freeform 143"/>
            <p:cNvSpPr>
              <a:spLocks noChangeAspect="1"/>
            </p:cNvSpPr>
            <p:nvPr/>
          </p:nvSpPr>
          <p:spPr bwMode="auto">
            <a:xfrm rot="9246">
              <a:off x="-796" y="3477"/>
              <a:ext cx="61" cy="92"/>
            </a:xfrm>
            <a:custGeom>
              <a:avLst/>
              <a:gdLst>
                <a:gd name="T0" fmla="*/ 2147483647 w 34"/>
                <a:gd name="T1" fmla="*/ 0 h 66"/>
                <a:gd name="T2" fmla="*/ 2147483647 w 34"/>
                <a:gd name="T3" fmla="*/ 1784295037 h 66"/>
                <a:gd name="T4" fmla="*/ 2147483647 w 34"/>
                <a:gd name="T5" fmla="*/ 1784295037 h 66"/>
                <a:gd name="T6" fmla="*/ 2147483647 w 34"/>
                <a:gd name="T7" fmla="*/ 1784295037 h 66"/>
                <a:gd name="T8" fmla="*/ 2147483647 w 34"/>
                <a:gd name="T9" fmla="*/ 2147483647 h 66"/>
                <a:gd name="T10" fmla="*/ 2147483647 w 34"/>
                <a:gd name="T11" fmla="*/ 2147483647 h 66"/>
                <a:gd name="T12" fmla="*/ 2147483647 w 34"/>
                <a:gd name="T13" fmla="*/ 2147483647 h 66"/>
                <a:gd name="T14" fmla="*/ 2147483647 w 34"/>
                <a:gd name="T15" fmla="*/ 2147483647 h 66"/>
                <a:gd name="T16" fmla="*/ 2147483647 w 34"/>
                <a:gd name="T17" fmla="*/ 2147483647 h 66"/>
                <a:gd name="T18" fmla="*/ 2147483647 w 34"/>
                <a:gd name="T19" fmla="*/ 2147483647 h 66"/>
                <a:gd name="T20" fmla="*/ 2147483647 w 34"/>
                <a:gd name="T21" fmla="*/ 2147483647 h 66"/>
                <a:gd name="T22" fmla="*/ 2147483647 w 34"/>
                <a:gd name="T23" fmla="*/ 2147483647 h 66"/>
                <a:gd name="T24" fmla="*/ 2147483647 w 34"/>
                <a:gd name="T25" fmla="*/ 2147483647 h 66"/>
                <a:gd name="T26" fmla="*/ 2147483647 w 34"/>
                <a:gd name="T27" fmla="*/ 2147483647 h 66"/>
                <a:gd name="T28" fmla="*/ 2147483647 w 34"/>
                <a:gd name="T29" fmla="*/ 2147483647 h 66"/>
                <a:gd name="T30" fmla="*/ 2147483647 w 34"/>
                <a:gd name="T31" fmla="*/ 2147483647 h 66"/>
                <a:gd name="T32" fmla="*/ 2147483647 w 34"/>
                <a:gd name="T33" fmla="*/ 2147483647 h 66"/>
                <a:gd name="T34" fmla="*/ 2147483647 w 34"/>
                <a:gd name="T35" fmla="*/ 2147483647 h 66"/>
                <a:gd name="T36" fmla="*/ 2147483647 w 34"/>
                <a:gd name="T37" fmla="*/ 2147483647 h 66"/>
                <a:gd name="T38" fmla="*/ 2147483647 w 34"/>
                <a:gd name="T39" fmla="*/ 2147483647 h 66"/>
                <a:gd name="T40" fmla="*/ 2147483647 w 34"/>
                <a:gd name="T41" fmla="*/ 2147483647 h 66"/>
                <a:gd name="T42" fmla="*/ 2147483647 w 34"/>
                <a:gd name="T43" fmla="*/ 2147483647 h 66"/>
                <a:gd name="T44" fmla="*/ 2147483647 w 34"/>
                <a:gd name="T45" fmla="*/ 2147483647 h 66"/>
                <a:gd name="T46" fmla="*/ 0 w 34"/>
                <a:gd name="T47" fmla="*/ 2147483647 h 66"/>
                <a:gd name="T48" fmla="*/ 2147483647 w 34"/>
                <a:gd name="T49" fmla="*/ 2147483647 h 66"/>
                <a:gd name="T50" fmla="*/ 2147483647 w 34"/>
                <a:gd name="T51" fmla="*/ 2147483647 h 66"/>
                <a:gd name="T52" fmla="*/ 2147483647 w 34"/>
                <a:gd name="T53" fmla="*/ 2147483647 h 66"/>
                <a:gd name="T54" fmla="*/ 2147483647 w 34"/>
                <a:gd name="T55" fmla="*/ 2147483647 h 66"/>
                <a:gd name="T56" fmla="*/ 2147483647 w 34"/>
                <a:gd name="T57" fmla="*/ 2147483647 h 66"/>
                <a:gd name="T58" fmla="*/ 2147483647 w 34"/>
                <a:gd name="T59" fmla="*/ 2147483647 h 66"/>
                <a:gd name="T60" fmla="*/ 2147483647 w 34"/>
                <a:gd name="T61" fmla="*/ 2147483647 h 66"/>
                <a:gd name="T62" fmla="*/ 2147483647 w 34"/>
                <a:gd name="T63" fmla="*/ 2147483647 h 66"/>
                <a:gd name="T64" fmla="*/ 2147483647 w 34"/>
                <a:gd name="T65" fmla="*/ 2147483647 h 66"/>
                <a:gd name="T66" fmla="*/ 2147483647 w 34"/>
                <a:gd name="T67" fmla="*/ 2147483647 h 66"/>
                <a:gd name="T68" fmla="*/ 2147483647 w 34"/>
                <a:gd name="T69" fmla="*/ 2147483647 h 66"/>
                <a:gd name="T70" fmla="*/ 2147483647 w 34"/>
                <a:gd name="T71" fmla="*/ 2147483647 h 66"/>
                <a:gd name="T72" fmla="*/ 2147483647 w 34"/>
                <a:gd name="T73" fmla="*/ 2147483647 h 66"/>
                <a:gd name="T74" fmla="*/ 2147483647 w 34"/>
                <a:gd name="T75" fmla="*/ 2147483647 h 66"/>
                <a:gd name="T76" fmla="*/ 2147483647 w 34"/>
                <a:gd name="T77" fmla="*/ 0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66"/>
                <a:gd name="T119" fmla="*/ 34 w 34"/>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66">
                  <a:moveTo>
                    <a:pt x="4" y="0"/>
                  </a:moveTo>
                  <a:lnTo>
                    <a:pt x="9" y="3"/>
                  </a:lnTo>
                  <a:lnTo>
                    <a:pt x="11" y="3"/>
                  </a:lnTo>
                  <a:lnTo>
                    <a:pt x="13" y="3"/>
                  </a:lnTo>
                  <a:lnTo>
                    <a:pt x="13" y="6"/>
                  </a:lnTo>
                  <a:lnTo>
                    <a:pt x="16" y="6"/>
                  </a:lnTo>
                  <a:lnTo>
                    <a:pt x="20" y="6"/>
                  </a:lnTo>
                  <a:lnTo>
                    <a:pt x="23" y="6"/>
                  </a:lnTo>
                  <a:lnTo>
                    <a:pt x="25" y="11"/>
                  </a:lnTo>
                  <a:lnTo>
                    <a:pt x="27" y="14"/>
                  </a:lnTo>
                  <a:lnTo>
                    <a:pt x="29" y="17"/>
                  </a:lnTo>
                  <a:lnTo>
                    <a:pt x="29" y="20"/>
                  </a:lnTo>
                  <a:lnTo>
                    <a:pt x="29" y="22"/>
                  </a:lnTo>
                  <a:lnTo>
                    <a:pt x="34" y="28"/>
                  </a:lnTo>
                  <a:lnTo>
                    <a:pt x="32" y="30"/>
                  </a:lnTo>
                  <a:lnTo>
                    <a:pt x="29" y="33"/>
                  </a:lnTo>
                  <a:lnTo>
                    <a:pt x="27" y="39"/>
                  </a:lnTo>
                  <a:lnTo>
                    <a:pt x="27" y="41"/>
                  </a:lnTo>
                  <a:lnTo>
                    <a:pt x="27" y="47"/>
                  </a:lnTo>
                  <a:lnTo>
                    <a:pt x="25" y="55"/>
                  </a:lnTo>
                  <a:lnTo>
                    <a:pt x="23" y="58"/>
                  </a:lnTo>
                  <a:lnTo>
                    <a:pt x="18" y="61"/>
                  </a:lnTo>
                  <a:lnTo>
                    <a:pt x="9" y="66"/>
                  </a:lnTo>
                  <a:lnTo>
                    <a:pt x="0" y="66"/>
                  </a:lnTo>
                  <a:lnTo>
                    <a:pt x="2" y="61"/>
                  </a:lnTo>
                  <a:lnTo>
                    <a:pt x="4" y="55"/>
                  </a:lnTo>
                  <a:lnTo>
                    <a:pt x="6" y="52"/>
                  </a:lnTo>
                  <a:lnTo>
                    <a:pt x="11" y="47"/>
                  </a:lnTo>
                  <a:lnTo>
                    <a:pt x="11" y="44"/>
                  </a:lnTo>
                  <a:lnTo>
                    <a:pt x="11" y="41"/>
                  </a:lnTo>
                  <a:lnTo>
                    <a:pt x="9" y="36"/>
                  </a:lnTo>
                  <a:lnTo>
                    <a:pt x="6" y="30"/>
                  </a:lnTo>
                  <a:lnTo>
                    <a:pt x="6" y="28"/>
                  </a:lnTo>
                  <a:lnTo>
                    <a:pt x="9" y="22"/>
                  </a:lnTo>
                  <a:lnTo>
                    <a:pt x="9" y="17"/>
                  </a:lnTo>
                  <a:lnTo>
                    <a:pt x="9" y="14"/>
                  </a:lnTo>
                  <a:lnTo>
                    <a:pt x="6" y="11"/>
                  </a:lnTo>
                  <a:lnTo>
                    <a:pt x="4" y="6"/>
                  </a:lnTo>
                  <a:lnTo>
                    <a:pt x="4"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84" name="Freeform 144"/>
            <p:cNvSpPr>
              <a:spLocks noChangeAspect="1"/>
            </p:cNvSpPr>
            <p:nvPr/>
          </p:nvSpPr>
          <p:spPr bwMode="auto">
            <a:xfrm rot="9246">
              <a:off x="-796" y="3477"/>
              <a:ext cx="61" cy="92"/>
            </a:xfrm>
            <a:custGeom>
              <a:avLst/>
              <a:gdLst>
                <a:gd name="T0" fmla="*/ 2147483647 w 34"/>
                <a:gd name="T1" fmla="*/ 0 h 66"/>
                <a:gd name="T2" fmla="*/ 2147483647 w 34"/>
                <a:gd name="T3" fmla="*/ 1784295037 h 66"/>
                <a:gd name="T4" fmla="*/ 2147483647 w 34"/>
                <a:gd name="T5" fmla="*/ 1784295037 h 66"/>
                <a:gd name="T6" fmla="*/ 2147483647 w 34"/>
                <a:gd name="T7" fmla="*/ 1784295037 h 66"/>
                <a:gd name="T8" fmla="*/ 2147483647 w 34"/>
                <a:gd name="T9" fmla="*/ 2147483647 h 66"/>
                <a:gd name="T10" fmla="*/ 2147483647 w 34"/>
                <a:gd name="T11" fmla="*/ 2147483647 h 66"/>
                <a:gd name="T12" fmla="*/ 2147483647 w 34"/>
                <a:gd name="T13" fmla="*/ 2147483647 h 66"/>
                <a:gd name="T14" fmla="*/ 2147483647 w 34"/>
                <a:gd name="T15" fmla="*/ 2147483647 h 66"/>
                <a:gd name="T16" fmla="*/ 2147483647 w 34"/>
                <a:gd name="T17" fmla="*/ 2147483647 h 66"/>
                <a:gd name="T18" fmla="*/ 2147483647 w 34"/>
                <a:gd name="T19" fmla="*/ 2147483647 h 66"/>
                <a:gd name="T20" fmla="*/ 2147483647 w 34"/>
                <a:gd name="T21" fmla="*/ 2147483647 h 66"/>
                <a:gd name="T22" fmla="*/ 2147483647 w 34"/>
                <a:gd name="T23" fmla="*/ 2147483647 h 66"/>
                <a:gd name="T24" fmla="*/ 2147483647 w 34"/>
                <a:gd name="T25" fmla="*/ 2147483647 h 66"/>
                <a:gd name="T26" fmla="*/ 2147483647 w 34"/>
                <a:gd name="T27" fmla="*/ 2147483647 h 66"/>
                <a:gd name="T28" fmla="*/ 2147483647 w 34"/>
                <a:gd name="T29" fmla="*/ 2147483647 h 66"/>
                <a:gd name="T30" fmla="*/ 2147483647 w 34"/>
                <a:gd name="T31" fmla="*/ 2147483647 h 66"/>
                <a:gd name="T32" fmla="*/ 2147483647 w 34"/>
                <a:gd name="T33" fmla="*/ 2147483647 h 66"/>
                <a:gd name="T34" fmla="*/ 2147483647 w 34"/>
                <a:gd name="T35" fmla="*/ 2147483647 h 66"/>
                <a:gd name="T36" fmla="*/ 2147483647 w 34"/>
                <a:gd name="T37" fmla="*/ 2147483647 h 66"/>
                <a:gd name="T38" fmla="*/ 2147483647 w 34"/>
                <a:gd name="T39" fmla="*/ 2147483647 h 66"/>
                <a:gd name="T40" fmla="*/ 2147483647 w 34"/>
                <a:gd name="T41" fmla="*/ 2147483647 h 66"/>
                <a:gd name="T42" fmla="*/ 2147483647 w 34"/>
                <a:gd name="T43" fmla="*/ 2147483647 h 66"/>
                <a:gd name="T44" fmla="*/ 2147483647 w 34"/>
                <a:gd name="T45" fmla="*/ 2147483647 h 66"/>
                <a:gd name="T46" fmla="*/ 0 w 34"/>
                <a:gd name="T47" fmla="*/ 2147483647 h 66"/>
                <a:gd name="T48" fmla="*/ 2147483647 w 34"/>
                <a:gd name="T49" fmla="*/ 2147483647 h 66"/>
                <a:gd name="T50" fmla="*/ 2147483647 w 34"/>
                <a:gd name="T51" fmla="*/ 2147483647 h 66"/>
                <a:gd name="T52" fmla="*/ 2147483647 w 34"/>
                <a:gd name="T53" fmla="*/ 2147483647 h 66"/>
                <a:gd name="T54" fmla="*/ 2147483647 w 34"/>
                <a:gd name="T55" fmla="*/ 2147483647 h 66"/>
                <a:gd name="T56" fmla="*/ 2147483647 w 34"/>
                <a:gd name="T57" fmla="*/ 2147483647 h 66"/>
                <a:gd name="T58" fmla="*/ 2147483647 w 34"/>
                <a:gd name="T59" fmla="*/ 2147483647 h 66"/>
                <a:gd name="T60" fmla="*/ 2147483647 w 34"/>
                <a:gd name="T61" fmla="*/ 2147483647 h 66"/>
                <a:gd name="T62" fmla="*/ 2147483647 w 34"/>
                <a:gd name="T63" fmla="*/ 2147483647 h 66"/>
                <a:gd name="T64" fmla="*/ 2147483647 w 34"/>
                <a:gd name="T65" fmla="*/ 2147483647 h 66"/>
                <a:gd name="T66" fmla="*/ 2147483647 w 34"/>
                <a:gd name="T67" fmla="*/ 2147483647 h 66"/>
                <a:gd name="T68" fmla="*/ 2147483647 w 34"/>
                <a:gd name="T69" fmla="*/ 2147483647 h 66"/>
                <a:gd name="T70" fmla="*/ 2147483647 w 34"/>
                <a:gd name="T71" fmla="*/ 2147483647 h 66"/>
                <a:gd name="T72" fmla="*/ 2147483647 w 34"/>
                <a:gd name="T73" fmla="*/ 2147483647 h 66"/>
                <a:gd name="T74" fmla="*/ 2147483647 w 34"/>
                <a:gd name="T75" fmla="*/ 2147483647 h 66"/>
                <a:gd name="T76" fmla="*/ 2147483647 w 34"/>
                <a:gd name="T77" fmla="*/ 0 h 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66"/>
                <a:gd name="T119" fmla="*/ 34 w 34"/>
                <a:gd name="T120" fmla="*/ 66 h 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66">
                  <a:moveTo>
                    <a:pt x="4" y="0"/>
                  </a:moveTo>
                  <a:lnTo>
                    <a:pt x="9" y="3"/>
                  </a:lnTo>
                  <a:lnTo>
                    <a:pt x="11" y="3"/>
                  </a:lnTo>
                  <a:lnTo>
                    <a:pt x="13" y="3"/>
                  </a:lnTo>
                  <a:lnTo>
                    <a:pt x="13" y="6"/>
                  </a:lnTo>
                  <a:lnTo>
                    <a:pt x="16" y="6"/>
                  </a:lnTo>
                  <a:lnTo>
                    <a:pt x="20" y="6"/>
                  </a:lnTo>
                  <a:lnTo>
                    <a:pt x="23" y="6"/>
                  </a:lnTo>
                  <a:lnTo>
                    <a:pt x="25" y="11"/>
                  </a:lnTo>
                  <a:lnTo>
                    <a:pt x="27" y="14"/>
                  </a:lnTo>
                  <a:lnTo>
                    <a:pt x="29" y="17"/>
                  </a:lnTo>
                  <a:lnTo>
                    <a:pt x="29" y="20"/>
                  </a:lnTo>
                  <a:lnTo>
                    <a:pt x="29" y="22"/>
                  </a:lnTo>
                  <a:lnTo>
                    <a:pt x="34" y="28"/>
                  </a:lnTo>
                  <a:lnTo>
                    <a:pt x="32" y="30"/>
                  </a:lnTo>
                  <a:lnTo>
                    <a:pt x="29" y="33"/>
                  </a:lnTo>
                  <a:lnTo>
                    <a:pt x="27" y="39"/>
                  </a:lnTo>
                  <a:lnTo>
                    <a:pt x="27" y="41"/>
                  </a:lnTo>
                  <a:lnTo>
                    <a:pt x="27" y="47"/>
                  </a:lnTo>
                  <a:lnTo>
                    <a:pt x="25" y="55"/>
                  </a:lnTo>
                  <a:lnTo>
                    <a:pt x="23" y="58"/>
                  </a:lnTo>
                  <a:lnTo>
                    <a:pt x="18" y="61"/>
                  </a:lnTo>
                  <a:lnTo>
                    <a:pt x="9" y="66"/>
                  </a:lnTo>
                  <a:lnTo>
                    <a:pt x="0" y="66"/>
                  </a:lnTo>
                  <a:lnTo>
                    <a:pt x="2" y="61"/>
                  </a:lnTo>
                  <a:lnTo>
                    <a:pt x="4" y="55"/>
                  </a:lnTo>
                  <a:lnTo>
                    <a:pt x="6" y="52"/>
                  </a:lnTo>
                  <a:lnTo>
                    <a:pt x="11" y="47"/>
                  </a:lnTo>
                  <a:lnTo>
                    <a:pt x="11" y="44"/>
                  </a:lnTo>
                  <a:lnTo>
                    <a:pt x="11" y="41"/>
                  </a:lnTo>
                  <a:lnTo>
                    <a:pt x="9" y="36"/>
                  </a:lnTo>
                  <a:lnTo>
                    <a:pt x="6" y="30"/>
                  </a:lnTo>
                  <a:lnTo>
                    <a:pt x="6" y="28"/>
                  </a:lnTo>
                  <a:lnTo>
                    <a:pt x="9" y="22"/>
                  </a:lnTo>
                  <a:lnTo>
                    <a:pt x="9" y="17"/>
                  </a:lnTo>
                  <a:lnTo>
                    <a:pt x="9" y="14"/>
                  </a:lnTo>
                  <a:lnTo>
                    <a:pt x="6" y="11"/>
                  </a:lnTo>
                  <a:lnTo>
                    <a:pt x="4" y="6"/>
                  </a:lnTo>
                  <a:lnTo>
                    <a:pt x="4"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85" name="Freeform 145"/>
            <p:cNvSpPr>
              <a:spLocks noChangeAspect="1"/>
            </p:cNvSpPr>
            <p:nvPr/>
          </p:nvSpPr>
          <p:spPr bwMode="auto">
            <a:xfrm rot="9246">
              <a:off x="-760" y="3513"/>
              <a:ext cx="79" cy="118"/>
            </a:xfrm>
            <a:custGeom>
              <a:avLst/>
              <a:gdLst>
                <a:gd name="T0" fmla="*/ 2147483647 w 44"/>
                <a:gd name="T1" fmla="*/ 2147483647 h 85"/>
                <a:gd name="T2" fmla="*/ 2147483647 w 44"/>
                <a:gd name="T3" fmla="*/ 2147483647 h 85"/>
                <a:gd name="T4" fmla="*/ 2147483647 w 44"/>
                <a:gd name="T5" fmla="*/ 2147483647 h 85"/>
                <a:gd name="T6" fmla="*/ 2147483647 w 44"/>
                <a:gd name="T7" fmla="*/ 2147483647 h 85"/>
                <a:gd name="T8" fmla="*/ 2147483647 w 44"/>
                <a:gd name="T9" fmla="*/ 2147483647 h 85"/>
                <a:gd name="T10" fmla="*/ 2147483647 w 44"/>
                <a:gd name="T11" fmla="*/ 2147483647 h 85"/>
                <a:gd name="T12" fmla="*/ 2147483647 w 44"/>
                <a:gd name="T13" fmla="*/ 2147483647 h 85"/>
                <a:gd name="T14" fmla="*/ 2147483647 w 44"/>
                <a:gd name="T15" fmla="*/ 2147483647 h 85"/>
                <a:gd name="T16" fmla="*/ 2147483647 w 44"/>
                <a:gd name="T17" fmla="*/ 2147483647 h 85"/>
                <a:gd name="T18" fmla="*/ 2147483647 w 44"/>
                <a:gd name="T19" fmla="*/ 2147483647 h 85"/>
                <a:gd name="T20" fmla="*/ 2147483647 w 44"/>
                <a:gd name="T21" fmla="*/ 2147483647 h 85"/>
                <a:gd name="T22" fmla="*/ 2147483647 w 44"/>
                <a:gd name="T23" fmla="*/ 2147483647 h 85"/>
                <a:gd name="T24" fmla="*/ 2147483647 w 44"/>
                <a:gd name="T25" fmla="*/ 2147483647 h 85"/>
                <a:gd name="T26" fmla="*/ 2147483647 w 44"/>
                <a:gd name="T27" fmla="*/ 2147483647 h 85"/>
                <a:gd name="T28" fmla="*/ 2147483647 w 44"/>
                <a:gd name="T29" fmla="*/ 2147483647 h 85"/>
                <a:gd name="T30" fmla="*/ 2147483647 w 44"/>
                <a:gd name="T31" fmla="*/ 2147483647 h 85"/>
                <a:gd name="T32" fmla="*/ 2147483647 w 44"/>
                <a:gd name="T33" fmla="*/ 2147483647 h 85"/>
                <a:gd name="T34" fmla="*/ 2147483647 w 44"/>
                <a:gd name="T35" fmla="*/ 2147483647 h 85"/>
                <a:gd name="T36" fmla="*/ 2147483647 w 44"/>
                <a:gd name="T37" fmla="*/ 2147483647 h 85"/>
                <a:gd name="T38" fmla="*/ 2147483647 w 44"/>
                <a:gd name="T39" fmla="*/ 2147483647 h 85"/>
                <a:gd name="T40" fmla="*/ 2147483647 w 44"/>
                <a:gd name="T41" fmla="*/ 2147483647 h 85"/>
                <a:gd name="T42" fmla="*/ 2147483647 w 44"/>
                <a:gd name="T43" fmla="*/ 2147483647 h 85"/>
                <a:gd name="T44" fmla="*/ 2147483647 w 44"/>
                <a:gd name="T45" fmla="*/ 2147483647 h 85"/>
                <a:gd name="T46" fmla="*/ 2147483647 w 44"/>
                <a:gd name="T47" fmla="*/ 2147483647 h 85"/>
                <a:gd name="T48" fmla="*/ 2147483647 w 44"/>
                <a:gd name="T49" fmla="*/ 2147483647 h 85"/>
                <a:gd name="T50" fmla="*/ 2147483647 w 44"/>
                <a:gd name="T51" fmla="*/ 2147483647 h 85"/>
                <a:gd name="T52" fmla="*/ 2147483647 w 44"/>
                <a:gd name="T53" fmla="*/ 1434088630 h 85"/>
                <a:gd name="T54" fmla="*/ 2147483647 w 44"/>
                <a:gd name="T55" fmla="*/ 1434088630 h 85"/>
                <a:gd name="T56" fmla="*/ 2147483647 w 44"/>
                <a:gd name="T57" fmla="*/ 0 h 85"/>
                <a:gd name="T58" fmla="*/ 2147483647 w 44"/>
                <a:gd name="T59" fmla="*/ 1434088630 h 85"/>
                <a:gd name="T60" fmla="*/ 2147483647 w 44"/>
                <a:gd name="T61" fmla="*/ 0 h 85"/>
                <a:gd name="T62" fmla="*/ 2147483647 w 44"/>
                <a:gd name="T63" fmla="*/ 1434088630 h 85"/>
                <a:gd name="T64" fmla="*/ 2147483647 w 44"/>
                <a:gd name="T65" fmla="*/ 2147483647 h 85"/>
                <a:gd name="T66" fmla="*/ 2147483647 w 44"/>
                <a:gd name="T67" fmla="*/ 2147483647 h 85"/>
                <a:gd name="T68" fmla="*/ 2147483647 w 44"/>
                <a:gd name="T69" fmla="*/ 2147483647 h 85"/>
                <a:gd name="T70" fmla="*/ 2147483647 w 44"/>
                <a:gd name="T71" fmla="*/ 2147483647 h 85"/>
                <a:gd name="T72" fmla="*/ 2147483647 w 44"/>
                <a:gd name="T73" fmla="*/ 2147483647 h 85"/>
                <a:gd name="T74" fmla="*/ 2147483647 w 44"/>
                <a:gd name="T75" fmla="*/ 2147483647 h 85"/>
                <a:gd name="T76" fmla="*/ 2147483647 w 44"/>
                <a:gd name="T77" fmla="*/ 2147483647 h 85"/>
                <a:gd name="T78" fmla="*/ 0 w 44"/>
                <a:gd name="T79" fmla="*/ 2147483647 h 85"/>
                <a:gd name="T80" fmla="*/ 2147483647 w 44"/>
                <a:gd name="T81" fmla="*/ 2147483647 h 85"/>
                <a:gd name="T82" fmla="*/ 2147483647 w 44"/>
                <a:gd name="T83" fmla="*/ 2147483647 h 85"/>
                <a:gd name="T84" fmla="*/ 2147483647 w 44"/>
                <a:gd name="T85" fmla="*/ 2147483647 h 85"/>
                <a:gd name="T86" fmla="*/ 2147483647 w 44"/>
                <a:gd name="T87" fmla="*/ 2147483647 h 85"/>
                <a:gd name="T88" fmla="*/ 2147483647 w 44"/>
                <a:gd name="T89" fmla="*/ 2147483647 h 85"/>
                <a:gd name="T90" fmla="*/ 2147483647 w 44"/>
                <a:gd name="T91" fmla="*/ 2147483647 h 85"/>
                <a:gd name="T92" fmla="*/ 2147483647 w 44"/>
                <a:gd name="T93" fmla="*/ 2147483647 h 85"/>
                <a:gd name="T94" fmla="*/ 2147483647 w 44"/>
                <a:gd name="T95" fmla="*/ 2147483647 h 85"/>
                <a:gd name="T96" fmla="*/ 2147483647 w 44"/>
                <a:gd name="T97" fmla="*/ 2147483647 h 85"/>
                <a:gd name="T98" fmla="*/ 2147483647 w 44"/>
                <a:gd name="T99" fmla="*/ 2147483647 h 85"/>
                <a:gd name="T100" fmla="*/ 2147483647 w 44"/>
                <a:gd name="T101" fmla="*/ 2147483647 h 85"/>
                <a:gd name="T102" fmla="*/ 2147483647 w 44"/>
                <a:gd name="T103" fmla="*/ 2147483647 h 85"/>
                <a:gd name="T104" fmla="*/ 2147483647 w 44"/>
                <a:gd name="T105" fmla="*/ 2147483647 h 85"/>
                <a:gd name="T106" fmla="*/ 2147483647 w 44"/>
                <a:gd name="T107" fmla="*/ 2147483647 h 85"/>
                <a:gd name="T108" fmla="*/ 2147483647 w 44"/>
                <a:gd name="T109" fmla="*/ 2147483647 h 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
                <a:gd name="T166" fmla="*/ 0 h 85"/>
                <a:gd name="T167" fmla="*/ 44 w 44"/>
                <a:gd name="T168" fmla="*/ 85 h 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 h="85">
                  <a:moveTo>
                    <a:pt x="23" y="85"/>
                  </a:moveTo>
                  <a:lnTo>
                    <a:pt x="23" y="82"/>
                  </a:lnTo>
                  <a:lnTo>
                    <a:pt x="25" y="80"/>
                  </a:lnTo>
                  <a:lnTo>
                    <a:pt x="28" y="74"/>
                  </a:lnTo>
                  <a:lnTo>
                    <a:pt x="32" y="71"/>
                  </a:lnTo>
                  <a:lnTo>
                    <a:pt x="35" y="69"/>
                  </a:lnTo>
                  <a:lnTo>
                    <a:pt x="37" y="66"/>
                  </a:lnTo>
                  <a:lnTo>
                    <a:pt x="37" y="63"/>
                  </a:lnTo>
                  <a:lnTo>
                    <a:pt x="39" y="60"/>
                  </a:lnTo>
                  <a:lnTo>
                    <a:pt x="39" y="58"/>
                  </a:lnTo>
                  <a:lnTo>
                    <a:pt x="39" y="52"/>
                  </a:lnTo>
                  <a:lnTo>
                    <a:pt x="39" y="47"/>
                  </a:lnTo>
                  <a:lnTo>
                    <a:pt x="37" y="47"/>
                  </a:lnTo>
                  <a:lnTo>
                    <a:pt x="37" y="41"/>
                  </a:lnTo>
                  <a:lnTo>
                    <a:pt x="37" y="38"/>
                  </a:lnTo>
                  <a:lnTo>
                    <a:pt x="37" y="33"/>
                  </a:lnTo>
                  <a:lnTo>
                    <a:pt x="39" y="33"/>
                  </a:lnTo>
                  <a:lnTo>
                    <a:pt x="41" y="30"/>
                  </a:lnTo>
                  <a:lnTo>
                    <a:pt x="44" y="27"/>
                  </a:lnTo>
                  <a:lnTo>
                    <a:pt x="44" y="25"/>
                  </a:lnTo>
                  <a:lnTo>
                    <a:pt x="41" y="22"/>
                  </a:lnTo>
                  <a:lnTo>
                    <a:pt x="39" y="16"/>
                  </a:lnTo>
                  <a:lnTo>
                    <a:pt x="37" y="14"/>
                  </a:lnTo>
                  <a:lnTo>
                    <a:pt x="37" y="11"/>
                  </a:lnTo>
                  <a:lnTo>
                    <a:pt x="37" y="8"/>
                  </a:lnTo>
                  <a:lnTo>
                    <a:pt x="37" y="5"/>
                  </a:lnTo>
                  <a:lnTo>
                    <a:pt x="37" y="3"/>
                  </a:lnTo>
                  <a:lnTo>
                    <a:pt x="35" y="3"/>
                  </a:lnTo>
                  <a:lnTo>
                    <a:pt x="28" y="0"/>
                  </a:lnTo>
                  <a:lnTo>
                    <a:pt x="23" y="3"/>
                  </a:lnTo>
                  <a:lnTo>
                    <a:pt x="19" y="0"/>
                  </a:lnTo>
                  <a:lnTo>
                    <a:pt x="14" y="3"/>
                  </a:lnTo>
                  <a:lnTo>
                    <a:pt x="12" y="5"/>
                  </a:lnTo>
                  <a:lnTo>
                    <a:pt x="9" y="8"/>
                  </a:lnTo>
                  <a:lnTo>
                    <a:pt x="7" y="14"/>
                  </a:lnTo>
                  <a:lnTo>
                    <a:pt x="7" y="16"/>
                  </a:lnTo>
                  <a:lnTo>
                    <a:pt x="7" y="22"/>
                  </a:lnTo>
                  <a:lnTo>
                    <a:pt x="5" y="30"/>
                  </a:lnTo>
                  <a:lnTo>
                    <a:pt x="3" y="33"/>
                  </a:lnTo>
                  <a:lnTo>
                    <a:pt x="0" y="33"/>
                  </a:lnTo>
                  <a:lnTo>
                    <a:pt x="3" y="38"/>
                  </a:lnTo>
                  <a:lnTo>
                    <a:pt x="7" y="44"/>
                  </a:lnTo>
                  <a:lnTo>
                    <a:pt x="9" y="49"/>
                  </a:lnTo>
                  <a:lnTo>
                    <a:pt x="7" y="52"/>
                  </a:lnTo>
                  <a:lnTo>
                    <a:pt x="7" y="55"/>
                  </a:lnTo>
                  <a:lnTo>
                    <a:pt x="5" y="60"/>
                  </a:lnTo>
                  <a:lnTo>
                    <a:pt x="5" y="63"/>
                  </a:lnTo>
                  <a:lnTo>
                    <a:pt x="5" y="69"/>
                  </a:lnTo>
                  <a:lnTo>
                    <a:pt x="5" y="71"/>
                  </a:lnTo>
                  <a:lnTo>
                    <a:pt x="3" y="77"/>
                  </a:lnTo>
                  <a:lnTo>
                    <a:pt x="5" y="82"/>
                  </a:lnTo>
                  <a:lnTo>
                    <a:pt x="12" y="85"/>
                  </a:lnTo>
                  <a:lnTo>
                    <a:pt x="16" y="82"/>
                  </a:lnTo>
                  <a:lnTo>
                    <a:pt x="19" y="85"/>
                  </a:lnTo>
                  <a:lnTo>
                    <a:pt x="23" y="8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86" name="Freeform 146"/>
            <p:cNvSpPr>
              <a:spLocks noChangeAspect="1"/>
            </p:cNvSpPr>
            <p:nvPr/>
          </p:nvSpPr>
          <p:spPr bwMode="auto">
            <a:xfrm rot="9246">
              <a:off x="-760" y="3513"/>
              <a:ext cx="79" cy="118"/>
            </a:xfrm>
            <a:custGeom>
              <a:avLst/>
              <a:gdLst>
                <a:gd name="T0" fmla="*/ 2147483647 w 44"/>
                <a:gd name="T1" fmla="*/ 2147483647 h 85"/>
                <a:gd name="T2" fmla="*/ 2147483647 w 44"/>
                <a:gd name="T3" fmla="*/ 2147483647 h 85"/>
                <a:gd name="T4" fmla="*/ 2147483647 w 44"/>
                <a:gd name="T5" fmla="*/ 2147483647 h 85"/>
                <a:gd name="T6" fmla="*/ 2147483647 w 44"/>
                <a:gd name="T7" fmla="*/ 2147483647 h 85"/>
                <a:gd name="T8" fmla="*/ 2147483647 w 44"/>
                <a:gd name="T9" fmla="*/ 2147483647 h 85"/>
                <a:gd name="T10" fmla="*/ 2147483647 w 44"/>
                <a:gd name="T11" fmla="*/ 2147483647 h 85"/>
                <a:gd name="T12" fmla="*/ 2147483647 w 44"/>
                <a:gd name="T13" fmla="*/ 2147483647 h 85"/>
                <a:gd name="T14" fmla="*/ 2147483647 w 44"/>
                <a:gd name="T15" fmla="*/ 2147483647 h 85"/>
                <a:gd name="T16" fmla="*/ 2147483647 w 44"/>
                <a:gd name="T17" fmla="*/ 2147483647 h 85"/>
                <a:gd name="T18" fmla="*/ 2147483647 w 44"/>
                <a:gd name="T19" fmla="*/ 2147483647 h 85"/>
                <a:gd name="T20" fmla="*/ 2147483647 w 44"/>
                <a:gd name="T21" fmla="*/ 2147483647 h 85"/>
                <a:gd name="T22" fmla="*/ 2147483647 w 44"/>
                <a:gd name="T23" fmla="*/ 2147483647 h 85"/>
                <a:gd name="T24" fmla="*/ 2147483647 w 44"/>
                <a:gd name="T25" fmla="*/ 2147483647 h 85"/>
                <a:gd name="T26" fmla="*/ 2147483647 w 44"/>
                <a:gd name="T27" fmla="*/ 2147483647 h 85"/>
                <a:gd name="T28" fmla="*/ 2147483647 w 44"/>
                <a:gd name="T29" fmla="*/ 2147483647 h 85"/>
                <a:gd name="T30" fmla="*/ 2147483647 w 44"/>
                <a:gd name="T31" fmla="*/ 2147483647 h 85"/>
                <a:gd name="T32" fmla="*/ 2147483647 w 44"/>
                <a:gd name="T33" fmla="*/ 2147483647 h 85"/>
                <a:gd name="T34" fmla="*/ 2147483647 w 44"/>
                <a:gd name="T35" fmla="*/ 2147483647 h 85"/>
                <a:gd name="T36" fmla="*/ 2147483647 w 44"/>
                <a:gd name="T37" fmla="*/ 2147483647 h 85"/>
                <a:gd name="T38" fmla="*/ 2147483647 w 44"/>
                <a:gd name="T39" fmla="*/ 2147483647 h 85"/>
                <a:gd name="T40" fmla="*/ 2147483647 w 44"/>
                <a:gd name="T41" fmla="*/ 2147483647 h 85"/>
                <a:gd name="T42" fmla="*/ 2147483647 w 44"/>
                <a:gd name="T43" fmla="*/ 2147483647 h 85"/>
                <a:gd name="T44" fmla="*/ 2147483647 w 44"/>
                <a:gd name="T45" fmla="*/ 2147483647 h 85"/>
                <a:gd name="T46" fmla="*/ 2147483647 w 44"/>
                <a:gd name="T47" fmla="*/ 2147483647 h 85"/>
                <a:gd name="T48" fmla="*/ 2147483647 w 44"/>
                <a:gd name="T49" fmla="*/ 2147483647 h 85"/>
                <a:gd name="T50" fmla="*/ 2147483647 w 44"/>
                <a:gd name="T51" fmla="*/ 2147483647 h 85"/>
                <a:gd name="T52" fmla="*/ 2147483647 w 44"/>
                <a:gd name="T53" fmla="*/ 1434088630 h 85"/>
                <a:gd name="T54" fmla="*/ 2147483647 w 44"/>
                <a:gd name="T55" fmla="*/ 1434088630 h 85"/>
                <a:gd name="T56" fmla="*/ 2147483647 w 44"/>
                <a:gd name="T57" fmla="*/ 0 h 85"/>
                <a:gd name="T58" fmla="*/ 2147483647 w 44"/>
                <a:gd name="T59" fmla="*/ 1434088630 h 85"/>
                <a:gd name="T60" fmla="*/ 2147483647 w 44"/>
                <a:gd name="T61" fmla="*/ 0 h 85"/>
                <a:gd name="T62" fmla="*/ 2147483647 w 44"/>
                <a:gd name="T63" fmla="*/ 1434088630 h 85"/>
                <a:gd name="T64" fmla="*/ 2147483647 w 44"/>
                <a:gd name="T65" fmla="*/ 2147483647 h 85"/>
                <a:gd name="T66" fmla="*/ 2147483647 w 44"/>
                <a:gd name="T67" fmla="*/ 2147483647 h 85"/>
                <a:gd name="T68" fmla="*/ 2147483647 w 44"/>
                <a:gd name="T69" fmla="*/ 2147483647 h 85"/>
                <a:gd name="T70" fmla="*/ 2147483647 w 44"/>
                <a:gd name="T71" fmla="*/ 2147483647 h 85"/>
                <a:gd name="T72" fmla="*/ 2147483647 w 44"/>
                <a:gd name="T73" fmla="*/ 2147483647 h 85"/>
                <a:gd name="T74" fmla="*/ 2147483647 w 44"/>
                <a:gd name="T75" fmla="*/ 2147483647 h 85"/>
                <a:gd name="T76" fmla="*/ 2147483647 w 44"/>
                <a:gd name="T77" fmla="*/ 2147483647 h 85"/>
                <a:gd name="T78" fmla="*/ 0 w 44"/>
                <a:gd name="T79" fmla="*/ 2147483647 h 85"/>
                <a:gd name="T80" fmla="*/ 2147483647 w 44"/>
                <a:gd name="T81" fmla="*/ 2147483647 h 85"/>
                <a:gd name="T82" fmla="*/ 2147483647 w 44"/>
                <a:gd name="T83" fmla="*/ 2147483647 h 85"/>
                <a:gd name="T84" fmla="*/ 2147483647 w 44"/>
                <a:gd name="T85" fmla="*/ 2147483647 h 85"/>
                <a:gd name="T86" fmla="*/ 2147483647 w 44"/>
                <a:gd name="T87" fmla="*/ 2147483647 h 85"/>
                <a:gd name="T88" fmla="*/ 2147483647 w 44"/>
                <a:gd name="T89" fmla="*/ 2147483647 h 85"/>
                <a:gd name="T90" fmla="*/ 2147483647 w 44"/>
                <a:gd name="T91" fmla="*/ 2147483647 h 85"/>
                <a:gd name="T92" fmla="*/ 2147483647 w 44"/>
                <a:gd name="T93" fmla="*/ 2147483647 h 85"/>
                <a:gd name="T94" fmla="*/ 2147483647 w 44"/>
                <a:gd name="T95" fmla="*/ 2147483647 h 85"/>
                <a:gd name="T96" fmla="*/ 2147483647 w 44"/>
                <a:gd name="T97" fmla="*/ 2147483647 h 85"/>
                <a:gd name="T98" fmla="*/ 2147483647 w 44"/>
                <a:gd name="T99" fmla="*/ 2147483647 h 85"/>
                <a:gd name="T100" fmla="*/ 2147483647 w 44"/>
                <a:gd name="T101" fmla="*/ 2147483647 h 85"/>
                <a:gd name="T102" fmla="*/ 2147483647 w 44"/>
                <a:gd name="T103" fmla="*/ 2147483647 h 85"/>
                <a:gd name="T104" fmla="*/ 2147483647 w 44"/>
                <a:gd name="T105" fmla="*/ 2147483647 h 85"/>
                <a:gd name="T106" fmla="*/ 2147483647 w 44"/>
                <a:gd name="T107" fmla="*/ 2147483647 h 85"/>
                <a:gd name="T108" fmla="*/ 2147483647 w 44"/>
                <a:gd name="T109" fmla="*/ 2147483647 h 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
                <a:gd name="T166" fmla="*/ 0 h 85"/>
                <a:gd name="T167" fmla="*/ 44 w 44"/>
                <a:gd name="T168" fmla="*/ 85 h 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 h="85">
                  <a:moveTo>
                    <a:pt x="23" y="85"/>
                  </a:moveTo>
                  <a:lnTo>
                    <a:pt x="23" y="82"/>
                  </a:lnTo>
                  <a:lnTo>
                    <a:pt x="25" y="80"/>
                  </a:lnTo>
                  <a:lnTo>
                    <a:pt x="28" y="74"/>
                  </a:lnTo>
                  <a:lnTo>
                    <a:pt x="32" y="71"/>
                  </a:lnTo>
                  <a:lnTo>
                    <a:pt x="35" y="69"/>
                  </a:lnTo>
                  <a:lnTo>
                    <a:pt x="37" y="66"/>
                  </a:lnTo>
                  <a:lnTo>
                    <a:pt x="37" y="63"/>
                  </a:lnTo>
                  <a:lnTo>
                    <a:pt x="39" y="60"/>
                  </a:lnTo>
                  <a:lnTo>
                    <a:pt x="39" y="58"/>
                  </a:lnTo>
                  <a:lnTo>
                    <a:pt x="39" y="52"/>
                  </a:lnTo>
                  <a:lnTo>
                    <a:pt x="39" y="47"/>
                  </a:lnTo>
                  <a:lnTo>
                    <a:pt x="37" y="47"/>
                  </a:lnTo>
                  <a:lnTo>
                    <a:pt x="37" y="41"/>
                  </a:lnTo>
                  <a:lnTo>
                    <a:pt x="37" y="38"/>
                  </a:lnTo>
                  <a:lnTo>
                    <a:pt x="37" y="33"/>
                  </a:lnTo>
                  <a:lnTo>
                    <a:pt x="39" y="33"/>
                  </a:lnTo>
                  <a:lnTo>
                    <a:pt x="41" y="30"/>
                  </a:lnTo>
                  <a:lnTo>
                    <a:pt x="44" y="27"/>
                  </a:lnTo>
                  <a:lnTo>
                    <a:pt x="44" y="25"/>
                  </a:lnTo>
                  <a:lnTo>
                    <a:pt x="41" y="22"/>
                  </a:lnTo>
                  <a:lnTo>
                    <a:pt x="39" y="16"/>
                  </a:lnTo>
                  <a:lnTo>
                    <a:pt x="37" y="14"/>
                  </a:lnTo>
                  <a:lnTo>
                    <a:pt x="37" y="11"/>
                  </a:lnTo>
                  <a:lnTo>
                    <a:pt x="37" y="8"/>
                  </a:lnTo>
                  <a:lnTo>
                    <a:pt x="37" y="5"/>
                  </a:lnTo>
                  <a:lnTo>
                    <a:pt x="37" y="3"/>
                  </a:lnTo>
                  <a:lnTo>
                    <a:pt x="35" y="3"/>
                  </a:lnTo>
                  <a:lnTo>
                    <a:pt x="28" y="0"/>
                  </a:lnTo>
                  <a:lnTo>
                    <a:pt x="23" y="3"/>
                  </a:lnTo>
                  <a:lnTo>
                    <a:pt x="19" y="0"/>
                  </a:lnTo>
                  <a:lnTo>
                    <a:pt x="14" y="3"/>
                  </a:lnTo>
                  <a:lnTo>
                    <a:pt x="12" y="5"/>
                  </a:lnTo>
                  <a:lnTo>
                    <a:pt x="9" y="8"/>
                  </a:lnTo>
                  <a:lnTo>
                    <a:pt x="7" y="14"/>
                  </a:lnTo>
                  <a:lnTo>
                    <a:pt x="7" y="16"/>
                  </a:lnTo>
                  <a:lnTo>
                    <a:pt x="7" y="22"/>
                  </a:lnTo>
                  <a:lnTo>
                    <a:pt x="5" y="30"/>
                  </a:lnTo>
                  <a:lnTo>
                    <a:pt x="3" y="33"/>
                  </a:lnTo>
                  <a:lnTo>
                    <a:pt x="0" y="33"/>
                  </a:lnTo>
                  <a:lnTo>
                    <a:pt x="3" y="38"/>
                  </a:lnTo>
                  <a:lnTo>
                    <a:pt x="7" y="44"/>
                  </a:lnTo>
                  <a:lnTo>
                    <a:pt x="9" y="49"/>
                  </a:lnTo>
                  <a:lnTo>
                    <a:pt x="7" y="52"/>
                  </a:lnTo>
                  <a:lnTo>
                    <a:pt x="7" y="55"/>
                  </a:lnTo>
                  <a:lnTo>
                    <a:pt x="5" y="60"/>
                  </a:lnTo>
                  <a:lnTo>
                    <a:pt x="5" y="63"/>
                  </a:lnTo>
                  <a:lnTo>
                    <a:pt x="5" y="69"/>
                  </a:lnTo>
                  <a:lnTo>
                    <a:pt x="5" y="71"/>
                  </a:lnTo>
                  <a:lnTo>
                    <a:pt x="3" y="77"/>
                  </a:lnTo>
                  <a:lnTo>
                    <a:pt x="5" y="82"/>
                  </a:lnTo>
                  <a:lnTo>
                    <a:pt x="12" y="85"/>
                  </a:lnTo>
                  <a:lnTo>
                    <a:pt x="16" y="82"/>
                  </a:lnTo>
                  <a:lnTo>
                    <a:pt x="19" y="85"/>
                  </a:lnTo>
                  <a:lnTo>
                    <a:pt x="23" y="8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87" name="Freeform 147"/>
            <p:cNvSpPr>
              <a:spLocks noChangeAspect="1"/>
            </p:cNvSpPr>
            <p:nvPr/>
          </p:nvSpPr>
          <p:spPr bwMode="auto">
            <a:xfrm rot="9246">
              <a:off x="-815" y="3559"/>
              <a:ext cx="109" cy="126"/>
            </a:xfrm>
            <a:custGeom>
              <a:avLst/>
              <a:gdLst>
                <a:gd name="T0" fmla="*/ 2147483647 w 60"/>
                <a:gd name="T1" fmla="*/ 2147483647 h 91"/>
                <a:gd name="T2" fmla="*/ 2147483647 w 60"/>
                <a:gd name="T3" fmla="*/ 2147483647 h 91"/>
                <a:gd name="T4" fmla="*/ 2147483647 w 60"/>
                <a:gd name="T5" fmla="*/ 2147483647 h 91"/>
                <a:gd name="T6" fmla="*/ 2147483647 w 60"/>
                <a:gd name="T7" fmla="*/ 2147483647 h 91"/>
                <a:gd name="T8" fmla="*/ 2147483647 w 60"/>
                <a:gd name="T9" fmla="*/ 2147483647 h 91"/>
                <a:gd name="T10" fmla="*/ 2147483647 w 60"/>
                <a:gd name="T11" fmla="*/ 2147483647 h 91"/>
                <a:gd name="T12" fmla="*/ 2147483647 w 60"/>
                <a:gd name="T13" fmla="*/ 2147483647 h 91"/>
                <a:gd name="T14" fmla="*/ 2147483647 w 60"/>
                <a:gd name="T15" fmla="*/ 2147483647 h 91"/>
                <a:gd name="T16" fmla="*/ 2147483647 w 60"/>
                <a:gd name="T17" fmla="*/ 2147483647 h 91"/>
                <a:gd name="T18" fmla="*/ 2147483647 w 60"/>
                <a:gd name="T19" fmla="*/ 2147483647 h 91"/>
                <a:gd name="T20" fmla="*/ 2147483647 w 60"/>
                <a:gd name="T21" fmla="*/ 2147483647 h 91"/>
                <a:gd name="T22" fmla="*/ 2147483647 w 60"/>
                <a:gd name="T23" fmla="*/ 2147483647 h 91"/>
                <a:gd name="T24" fmla="*/ 2147483647 w 60"/>
                <a:gd name="T25" fmla="*/ 2147483647 h 91"/>
                <a:gd name="T26" fmla="*/ 2147483647 w 60"/>
                <a:gd name="T27" fmla="*/ 2147483647 h 91"/>
                <a:gd name="T28" fmla="*/ 2147483647 w 60"/>
                <a:gd name="T29" fmla="*/ 2147483647 h 91"/>
                <a:gd name="T30" fmla="*/ 2147483647 w 60"/>
                <a:gd name="T31" fmla="*/ 2147483647 h 91"/>
                <a:gd name="T32" fmla="*/ 2147483647 w 60"/>
                <a:gd name="T33" fmla="*/ 2147483647 h 91"/>
                <a:gd name="T34" fmla="*/ 2147483647 w 60"/>
                <a:gd name="T35" fmla="*/ 2147483647 h 91"/>
                <a:gd name="T36" fmla="*/ 2147483647 w 60"/>
                <a:gd name="T37" fmla="*/ 2147483647 h 91"/>
                <a:gd name="T38" fmla="*/ 2147483647 w 60"/>
                <a:gd name="T39" fmla="*/ 2147483647 h 91"/>
                <a:gd name="T40" fmla="*/ 2147483647 w 60"/>
                <a:gd name="T41" fmla="*/ 2147483647 h 91"/>
                <a:gd name="T42" fmla="*/ 2147483647 w 60"/>
                <a:gd name="T43" fmla="*/ 2147483647 h 91"/>
                <a:gd name="T44" fmla="*/ 2147483647 w 60"/>
                <a:gd name="T45" fmla="*/ 2147483647 h 91"/>
                <a:gd name="T46" fmla="*/ 2147483647 w 60"/>
                <a:gd name="T47" fmla="*/ 2147483647 h 91"/>
                <a:gd name="T48" fmla="*/ 2147483647 w 60"/>
                <a:gd name="T49" fmla="*/ 2147483647 h 91"/>
                <a:gd name="T50" fmla="*/ 0 w 60"/>
                <a:gd name="T51" fmla="*/ 2147483647 h 91"/>
                <a:gd name="T52" fmla="*/ 0 w 60"/>
                <a:gd name="T53" fmla="*/ 2147483647 h 91"/>
                <a:gd name="T54" fmla="*/ 2147483647 w 60"/>
                <a:gd name="T55" fmla="*/ 2147483647 h 91"/>
                <a:gd name="T56" fmla="*/ 2147483647 w 60"/>
                <a:gd name="T57" fmla="*/ 2147483647 h 91"/>
                <a:gd name="T58" fmla="*/ 2147483647 w 60"/>
                <a:gd name="T59" fmla="*/ 2147483647 h 91"/>
                <a:gd name="T60" fmla="*/ 2147483647 w 60"/>
                <a:gd name="T61" fmla="*/ 2147483647 h 91"/>
                <a:gd name="T62" fmla="*/ 0 w 60"/>
                <a:gd name="T63" fmla="*/ 2147483647 h 91"/>
                <a:gd name="T64" fmla="*/ 2147483647 w 60"/>
                <a:gd name="T65" fmla="*/ 2147483647 h 91"/>
                <a:gd name="T66" fmla="*/ 2147483647 w 60"/>
                <a:gd name="T67" fmla="*/ 2147483647 h 91"/>
                <a:gd name="T68" fmla="*/ 2147483647 w 60"/>
                <a:gd name="T69" fmla="*/ 2147483647 h 91"/>
                <a:gd name="T70" fmla="*/ 2147483647 w 60"/>
                <a:gd name="T71" fmla="*/ 2147483647 h 91"/>
                <a:gd name="T72" fmla="*/ 2147483647 w 60"/>
                <a:gd name="T73" fmla="*/ 1220257224 h 91"/>
                <a:gd name="T74" fmla="*/ 2147483647 w 60"/>
                <a:gd name="T75" fmla="*/ 0 h 91"/>
                <a:gd name="T76" fmla="*/ 2147483647 w 60"/>
                <a:gd name="T77" fmla="*/ 2145890024 h 91"/>
                <a:gd name="T78" fmla="*/ 2147483647 w 60"/>
                <a:gd name="T79" fmla="*/ 2147483647 h 91"/>
                <a:gd name="T80" fmla="*/ 2147483647 w 60"/>
                <a:gd name="T81" fmla="*/ 2147483647 h 91"/>
                <a:gd name="T82" fmla="*/ 2147483647 w 60"/>
                <a:gd name="T83" fmla="*/ 2147483647 h 91"/>
                <a:gd name="T84" fmla="*/ 2147483647 w 60"/>
                <a:gd name="T85" fmla="*/ 2147483647 h 91"/>
                <a:gd name="T86" fmla="*/ 2147483647 w 60"/>
                <a:gd name="T87" fmla="*/ 2147483647 h 91"/>
                <a:gd name="T88" fmla="*/ 2147483647 w 60"/>
                <a:gd name="T89" fmla="*/ 2147483647 h 91"/>
                <a:gd name="T90" fmla="*/ 2147483647 w 60"/>
                <a:gd name="T91" fmla="*/ 2147483647 h 91"/>
                <a:gd name="T92" fmla="*/ 2147483647 w 60"/>
                <a:gd name="T93" fmla="*/ 2147483647 h 91"/>
                <a:gd name="T94" fmla="*/ 2147483647 w 60"/>
                <a:gd name="T95" fmla="*/ 2147483647 h 91"/>
                <a:gd name="T96" fmla="*/ 2147483647 w 60"/>
                <a:gd name="T97" fmla="*/ 2147483647 h 91"/>
                <a:gd name="T98" fmla="*/ 2147483647 w 60"/>
                <a:gd name="T99" fmla="*/ 2147483647 h 91"/>
                <a:gd name="T100" fmla="*/ 2147483647 w 60"/>
                <a:gd name="T101" fmla="*/ 2147483647 h 91"/>
                <a:gd name="T102" fmla="*/ 2147483647 w 60"/>
                <a:gd name="T103" fmla="*/ 2147483647 h 91"/>
                <a:gd name="T104" fmla="*/ 2147483647 w 60"/>
                <a:gd name="T105" fmla="*/ 2147483647 h 91"/>
                <a:gd name="T106" fmla="*/ 2147483647 w 60"/>
                <a:gd name="T107" fmla="*/ 2147483647 h 91"/>
                <a:gd name="T108" fmla="*/ 2147483647 w 60"/>
                <a:gd name="T109" fmla="*/ 2147483647 h 91"/>
                <a:gd name="T110" fmla="*/ 2147483647 w 60"/>
                <a:gd name="T111" fmla="*/ 2147483647 h 91"/>
                <a:gd name="T112" fmla="*/ 2147483647 w 60"/>
                <a:gd name="T113" fmla="*/ 2147483647 h 91"/>
                <a:gd name="T114" fmla="*/ 2147483647 w 60"/>
                <a:gd name="T115" fmla="*/ 2147483647 h 91"/>
                <a:gd name="T116" fmla="*/ 2147483647 w 60"/>
                <a:gd name="T117" fmla="*/ 2147483647 h 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0"/>
                <a:gd name="T178" fmla="*/ 0 h 91"/>
                <a:gd name="T179" fmla="*/ 60 w 60"/>
                <a:gd name="T180" fmla="*/ 91 h 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0" h="91">
                  <a:moveTo>
                    <a:pt x="60" y="69"/>
                  </a:moveTo>
                  <a:lnTo>
                    <a:pt x="60" y="71"/>
                  </a:lnTo>
                  <a:lnTo>
                    <a:pt x="60" y="74"/>
                  </a:lnTo>
                  <a:lnTo>
                    <a:pt x="58" y="80"/>
                  </a:lnTo>
                  <a:lnTo>
                    <a:pt x="55" y="82"/>
                  </a:lnTo>
                  <a:lnTo>
                    <a:pt x="55" y="85"/>
                  </a:lnTo>
                  <a:lnTo>
                    <a:pt x="51" y="88"/>
                  </a:lnTo>
                  <a:lnTo>
                    <a:pt x="46" y="91"/>
                  </a:lnTo>
                  <a:lnTo>
                    <a:pt x="42" y="88"/>
                  </a:lnTo>
                  <a:lnTo>
                    <a:pt x="39" y="88"/>
                  </a:lnTo>
                  <a:lnTo>
                    <a:pt x="35" y="85"/>
                  </a:lnTo>
                  <a:lnTo>
                    <a:pt x="30" y="85"/>
                  </a:lnTo>
                  <a:lnTo>
                    <a:pt x="28" y="85"/>
                  </a:lnTo>
                  <a:lnTo>
                    <a:pt x="28" y="80"/>
                  </a:lnTo>
                  <a:lnTo>
                    <a:pt x="26" y="80"/>
                  </a:lnTo>
                  <a:lnTo>
                    <a:pt x="23" y="77"/>
                  </a:lnTo>
                  <a:lnTo>
                    <a:pt x="23" y="74"/>
                  </a:lnTo>
                  <a:lnTo>
                    <a:pt x="21" y="71"/>
                  </a:lnTo>
                  <a:lnTo>
                    <a:pt x="19" y="69"/>
                  </a:lnTo>
                  <a:lnTo>
                    <a:pt x="16" y="66"/>
                  </a:lnTo>
                  <a:lnTo>
                    <a:pt x="14" y="66"/>
                  </a:lnTo>
                  <a:lnTo>
                    <a:pt x="12" y="63"/>
                  </a:lnTo>
                  <a:lnTo>
                    <a:pt x="10" y="58"/>
                  </a:lnTo>
                  <a:lnTo>
                    <a:pt x="5" y="55"/>
                  </a:lnTo>
                  <a:lnTo>
                    <a:pt x="3" y="52"/>
                  </a:lnTo>
                  <a:lnTo>
                    <a:pt x="0" y="47"/>
                  </a:lnTo>
                  <a:lnTo>
                    <a:pt x="0" y="41"/>
                  </a:lnTo>
                  <a:lnTo>
                    <a:pt x="3" y="36"/>
                  </a:lnTo>
                  <a:lnTo>
                    <a:pt x="5" y="27"/>
                  </a:lnTo>
                  <a:lnTo>
                    <a:pt x="3" y="22"/>
                  </a:lnTo>
                  <a:lnTo>
                    <a:pt x="3" y="19"/>
                  </a:lnTo>
                  <a:lnTo>
                    <a:pt x="0" y="16"/>
                  </a:lnTo>
                  <a:lnTo>
                    <a:pt x="5" y="11"/>
                  </a:lnTo>
                  <a:lnTo>
                    <a:pt x="7" y="11"/>
                  </a:lnTo>
                  <a:lnTo>
                    <a:pt x="10" y="8"/>
                  </a:lnTo>
                  <a:lnTo>
                    <a:pt x="19" y="8"/>
                  </a:lnTo>
                  <a:lnTo>
                    <a:pt x="28" y="3"/>
                  </a:lnTo>
                  <a:lnTo>
                    <a:pt x="30" y="0"/>
                  </a:lnTo>
                  <a:lnTo>
                    <a:pt x="33" y="5"/>
                  </a:lnTo>
                  <a:lnTo>
                    <a:pt x="37" y="11"/>
                  </a:lnTo>
                  <a:lnTo>
                    <a:pt x="39" y="16"/>
                  </a:lnTo>
                  <a:lnTo>
                    <a:pt x="37" y="19"/>
                  </a:lnTo>
                  <a:lnTo>
                    <a:pt x="37" y="22"/>
                  </a:lnTo>
                  <a:lnTo>
                    <a:pt x="35" y="27"/>
                  </a:lnTo>
                  <a:lnTo>
                    <a:pt x="35" y="30"/>
                  </a:lnTo>
                  <a:lnTo>
                    <a:pt x="35" y="36"/>
                  </a:lnTo>
                  <a:lnTo>
                    <a:pt x="35" y="38"/>
                  </a:lnTo>
                  <a:lnTo>
                    <a:pt x="33" y="44"/>
                  </a:lnTo>
                  <a:lnTo>
                    <a:pt x="35" y="49"/>
                  </a:lnTo>
                  <a:lnTo>
                    <a:pt x="42" y="52"/>
                  </a:lnTo>
                  <a:lnTo>
                    <a:pt x="46" y="49"/>
                  </a:lnTo>
                  <a:lnTo>
                    <a:pt x="49" y="52"/>
                  </a:lnTo>
                  <a:lnTo>
                    <a:pt x="53" y="52"/>
                  </a:lnTo>
                  <a:lnTo>
                    <a:pt x="55" y="55"/>
                  </a:lnTo>
                  <a:lnTo>
                    <a:pt x="55" y="58"/>
                  </a:lnTo>
                  <a:lnTo>
                    <a:pt x="58" y="60"/>
                  </a:lnTo>
                  <a:lnTo>
                    <a:pt x="58" y="63"/>
                  </a:lnTo>
                  <a:lnTo>
                    <a:pt x="58" y="66"/>
                  </a:lnTo>
                  <a:lnTo>
                    <a:pt x="60" y="69"/>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88" name="Freeform 148"/>
            <p:cNvSpPr>
              <a:spLocks noChangeAspect="1"/>
            </p:cNvSpPr>
            <p:nvPr/>
          </p:nvSpPr>
          <p:spPr bwMode="auto">
            <a:xfrm rot="9246">
              <a:off x="-815" y="3559"/>
              <a:ext cx="109" cy="126"/>
            </a:xfrm>
            <a:custGeom>
              <a:avLst/>
              <a:gdLst>
                <a:gd name="T0" fmla="*/ 2147483647 w 60"/>
                <a:gd name="T1" fmla="*/ 2147483647 h 91"/>
                <a:gd name="T2" fmla="*/ 2147483647 w 60"/>
                <a:gd name="T3" fmla="*/ 2147483647 h 91"/>
                <a:gd name="T4" fmla="*/ 2147483647 w 60"/>
                <a:gd name="T5" fmla="*/ 2147483647 h 91"/>
                <a:gd name="T6" fmla="*/ 2147483647 w 60"/>
                <a:gd name="T7" fmla="*/ 2147483647 h 91"/>
                <a:gd name="T8" fmla="*/ 2147483647 w 60"/>
                <a:gd name="T9" fmla="*/ 2147483647 h 91"/>
                <a:gd name="T10" fmla="*/ 2147483647 w 60"/>
                <a:gd name="T11" fmla="*/ 2147483647 h 91"/>
                <a:gd name="T12" fmla="*/ 2147483647 w 60"/>
                <a:gd name="T13" fmla="*/ 2147483647 h 91"/>
                <a:gd name="T14" fmla="*/ 2147483647 w 60"/>
                <a:gd name="T15" fmla="*/ 2147483647 h 91"/>
                <a:gd name="T16" fmla="*/ 2147483647 w 60"/>
                <a:gd name="T17" fmla="*/ 2147483647 h 91"/>
                <a:gd name="T18" fmla="*/ 2147483647 w 60"/>
                <a:gd name="T19" fmla="*/ 2147483647 h 91"/>
                <a:gd name="T20" fmla="*/ 2147483647 w 60"/>
                <a:gd name="T21" fmla="*/ 2147483647 h 91"/>
                <a:gd name="T22" fmla="*/ 2147483647 w 60"/>
                <a:gd name="T23" fmla="*/ 2147483647 h 91"/>
                <a:gd name="T24" fmla="*/ 2147483647 w 60"/>
                <a:gd name="T25" fmla="*/ 2147483647 h 91"/>
                <a:gd name="T26" fmla="*/ 2147483647 w 60"/>
                <a:gd name="T27" fmla="*/ 2147483647 h 91"/>
                <a:gd name="T28" fmla="*/ 2147483647 w 60"/>
                <a:gd name="T29" fmla="*/ 2147483647 h 91"/>
                <a:gd name="T30" fmla="*/ 2147483647 w 60"/>
                <a:gd name="T31" fmla="*/ 2147483647 h 91"/>
                <a:gd name="T32" fmla="*/ 2147483647 w 60"/>
                <a:gd name="T33" fmla="*/ 2147483647 h 91"/>
                <a:gd name="T34" fmla="*/ 2147483647 w 60"/>
                <a:gd name="T35" fmla="*/ 2147483647 h 91"/>
                <a:gd name="T36" fmla="*/ 2147483647 w 60"/>
                <a:gd name="T37" fmla="*/ 2147483647 h 91"/>
                <a:gd name="T38" fmla="*/ 2147483647 w 60"/>
                <a:gd name="T39" fmla="*/ 2147483647 h 91"/>
                <a:gd name="T40" fmla="*/ 2147483647 w 60"/>
                <a:gd name="T41" fmla="*/ 2147483647 h 91"/>
                <a:gd name="T42" fmla="*/ 2147483647 w 60"/>
                <a:gd name="T43" fmla="*/ 2147483647 h 91"/>
                <a:gd name="T44" fmla="*/ 2147483647 w 60"/>
                <a:gd name="T45" fmla="*/ 2147483647 h 91"/>
                <a:gd name="T46" fmla="*/ 2147483647 w 60"/>
                <a:gd name="T47" fmla="*/ 2147483647 h 91"/>
                <a:gd name="T48" fmla="*/ 2147483647 w 60"/>
                <a:gd name="T49" fmla="*/ 2147483647 h 91"/>
                <a:gd name="T50" fmla="*/ 0 w 60"/>
                <a:gd name="T51" fmla="*/ 2147483647 h 91"/>
                <a:gd name="T52" fmla="*/ 0 w 60"/>
                <a:gd name="T53" fmla="*/ 2147483647 h 91"/>
                <a:gd name="T54" fmla="*/ 2147483647 w 60"/>
                <a:gd name="T55" fmla="*/ 2147483647 h 91"/>
                <a:gd name="T56" fmla="*/ 2147483647 w 60"/>
                <a:gd name="T57" fmla="*/ 2147483647 h 91"/>
                <a:gd name="T58" fmla="*/ 2147483647 w 60"/>
                <a:gd name="T59" fmla="*/ 2147483647 h 91"/>
                <a:gd name="T60" fmla="*/ 2147483647 w 60"/>
                <a:gd name="T61" fmla="*/ 2147483647 h 91"/>
                <a:gd name="T62" fmla="*/ 0 w 60"/>
                <a:gd name="T63" fmla="*/ 2147483647 h 91"/>
                <a:gd name="T64" fmla="*/ 2147483647 w 60"/>
                <a:gd name="T65" fmla="*/ 2147483647 h 91"/>
                <a:gd name="T66" fmla="*/ 2147483647 w 60"/>
                <a:gd name="T67" fmla="*/ 2147483647 h 91"/>
                <a:gd name="T68" fmla="*/ 2147483647 w 60"/>
                <a:gd name="T69" fmla="*/ 2147483647 h 91"/>
                <a:gd name="T70" fmla="*/ 2147483647 w 60"/>
                <a:gd name="T71" fmla="*/ 2147483647 h 91"/>
                <a:gd name="T72" fmla="*/ 2147483647 w 60"/>
                <a:gd name="T73" fmla="*/ 1220257224 h 91"/>
                <a:gd name="T74" fmla="*/ 2147483647 w 60"/>
                <a:gd name="T75" fmla="*/ 0 h 91"/>
                <a:gd name="T76" fmla="*/ 2147483647 w 60"/>
                <a:gd name="T77" fmla="*/ 2145890024 h 91"/>
                <a:gd name="T78" fmla="*/ 2147483647 w 60"/>
                <a:gd name="T79" fmla="*/ 2147483647 h 91"/>
                <a:gd name="T80" fmla="*/ 2147483647 w 60"/>
                <a:gd name="T81" fmla="*/ 2147483647 h 91"/>
                <a:gd name="T82" fmla="*/ 2147483647 w 60"/>
                <a:gd name="T83" fmla="*/ 2147483647 h 91"/>
                <a:gd name="T84" fmla="*/ 2147483647 w 60"/>
                <a:gd name="T85" fmla="*/ 2147483647 h 91"/>
                <a:gd name="T86" fmla="*/ 2147483647 w 60"/>
                <a:gd name="T87" fmla="*/ 2147483647 h 91"/>
                <a:gd name="T88" fmla="*/ 2147483647 w 60"/>
                <a:gd name="T89" fmla="*/ 2147483647 h 91"/>
                <a:gd name="T90" fmla="*/ 2147483647 w 60"/>
                <a:gd name="T91" fmla="*/ 2147483647 h 91"/>
                <a:gd name="T92" fmla="*/ 2147483647 w 60"/>
                <a:gd name="T93" fmla="*/ 2147483647 h 91"/>
                <a:gd name="T94" fmla="*/ 2147483647 w 60"/>
                <a:gd name="T95" fmla="*/ 2147483647 h 91"/>
                <a:gd name="T96" fmla="*/ 2147483647 w 60"/>
                <a:gd name="T97" fmla="*/ 2147483647 h 91"/>
                <a:gd name="T98" fmla="*/ 2147483647 w 60"/>
                <a:gd name="T99" fmla="*/ 2147483647 h 91"/>
                <a:gd name="T100" fmla="*/ 2147483647 w 60"/>
                <a:gd name="T101" fmla="*/ 2147483647 h 91"/>
                <a:gd name="T102" fmla="*/ 2147483647 w 60"/>
                <a:gd name="T103" fmla="*/ 2147483647 h 91"/>
                <a:gd name="T104" fmla="*/ 2147483647 w 60"/>
                <a:gd name="T105" fmla="*/ 2147483647 h 91"/>
                <a:gd name="T106" fmla="*/ 2147483647 w 60"/>
                <a:gd name="T107" fmla="*/ 2147483647 h 91"/>
                <a:gd name="T108" fmla="*/ 2147483647 w 60"/>
                <a:gd name="T109" fmla="*/ 2147483647 h 91"/>
                <a:gd name="T110" fmla="*/ 2147483647 w 60"/>
                <a:gd name="T111" fmla="*/ 2147483647 h 91"/>
                <a:gd name="T112" fmla="*/ 2147483647 w 60"/>
                <a:gd name="T113" fmla="*/ 2147483647 h 91"/>
                <a:gd name="T114" fmla="*/ 2147483647 w 60"/>
                <a:gd name="T115" fmla="*/ 2147483647 h 91"/>
                <a:gd name="T116" fmla="*/ 2147483647 w 60"/>
                <a:gd name="T117" fmla="*/ 2147483647 h 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0"/>
                <a:gd name="T178" fmla="*/ 0 h 91"/>
                <a:gd name="T179" fmla="*/ 60 w 60"/>
                <a:gd name="T180" fmla="*/ 91 h 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0" h="91">
                  <a:moveTo>
                    <a:pt x="60" y="69"/>
                  </a:moveTo>
                  <a:lnTo>
                    <a:pt x="60" y="71"/>
                  </a:lnTo>
                  <a:lnTo>
                    <a:pt x="60" y="74"/>
                  </a:lnTo>
                  <a:lnTo>
                    <a:pt x="58" y="80"/>
                  </a:lnTo>
                  <a:lnTo>
                    <a:pt x="55" y="82"/>
                  </a:lnTo>
                  <a:lnTo>
                    <a:pt x="55" y="85"/>
                  </a:lnTo>
                  <a:lnTo>
                    <a:pt x="51" y="88"/>
                  </a:lnTo>
                  <a:lnTo>
                    <a:pt x="46" y="91"/>
                  </a:lnTo>
                  <a:lnTo>
                    <a:pt x="42" y="88"/>
                  </a:lnTo>
                  <a:lnTo>
                    <a:pt x="39" y="88"/>
                  </a:lnTo>
                  <a:lnTo>
                    <a:pt x="35" y="85"/>
                  </a:lnTo>
                  <a:lnTo>
                    <a:pt x="30" y="85"/>
                  </a:lnTo>
                  <a:lnTo>
                    <a:pt x="28" y="85"/>
                  </a:lnTo>
                  <a:lnTo>
                    <a:pt x="28" y="80"/>
                  </a:lnTo>
                  <a:lnTo>
                    <a:pt x="26" y="80"/>
                  </a:lnTo>
                  <a:lnTo>
                    <a:pt x="23" y="77"/>
                  </a:lnTo>
                  <a:lnTo>
                    <a:pt x="23" y="74"/>
                  </a:lnTo>
                  <a:lnTo>
                    <a:pt x="21" y="71"/>
                  </a:lnTo>
                  <a:lnTo>
                    <a:pt x="19" y="69"/>
                  </a:lnTo>
                  <a:lnTo>
                    <a:pt x="16" y="66"/>
                  </a:lnTo>
                  <a:lnTo>
                    <a:pt x="14" y="66"/>
                  </a:lnTo>
                  <a:lnTo>
                    <a:pt x="12" y="63"/>
                  </a:lnTo>
                  <a:lnTo>
                    <a:pt x="10" y="58"/>
                  </a:lnTo>
                  <a:lnTo>
                    <a:pt x="5" y="55"/>
                  </a:lnTo>
                  <a:lnTo>
                    <a:pt x="3" y="52"/>
                  </a:lnTo>
                  <a:lnTo>
                    <a:pt x="0" y="47"/>
                  </a:lnTo>
                  <a:lnTo>
                    <a:pt x="0" y="41"/>
                  </a:lnTo>
                  <a:lnTo>
                    <a:pt x="3" y="36"/>
                  </a:lnTo>
                  <a:lnTo>
                    <a:pt x="5" y="27"/>
                  </a:lnTo>
                  <a:lnTo>
                    <a:pt x="3" y="22"/>
                  </a:lnTo>
                  <a:lnTo>
                    <a:pt x="3" y="19"/>
                  </a:lnTo>
                  <a:lnTo>
                    <a:pt x="0" y="16"/>
                  </a:lnTo>
                  <a:lnTo>
                    <a:pt x="5" y="11"/>
                  </a:lnTo>
                  <a:lnTo>
                    <a:pt x="7" y="11"/>
                  </a:lnTo>
                  <a:lnTo>
                    <a:pt x="10" y="8"/>
                  </a:lnTo>
                  <a:lnTo>
                    <a:pt x="19" y="8"/>
                  </a:lnTo>
                  <a:lnTo>
                    <a:pt x="28" y="3"/>
                  </a:lnTo>
                  <a:lnTo>
                    <a:pt x="30" y="0"/>
                  </a:lnTo>
                  <a:lnTo>
                    <a:pt x="33" y="5"/>
                  </a:lnTo>
                  <a:lnTo>
                    <a:pt x="37" y="11"/>
                  </a:lnTo>
                  <a:lnTo>
                    <a:pt x="39" y="16"/>
                  </a:lnTo>
                  <a:lnTo>
                    <a:pt x="37" y="19"/>
                  </a:lnTo>
                  <a:lnTo>
                    <a:pt x="37" y="22"/>
                  </a:lnTo>
                  <a:lnTo>
                    <a:pt x="35" y="27"/>
                  </a:lnTo>
                  <a:lnTo>
                    <a:pt x="35" y="30"/>
                  </a:lnTo>
                  <a:lnTo>
                    <a:pt x="35" y="36"/>
                  </a:lnTo>
                  <a:lnTo>
                    <a:pt x="35" y="38"/>
                  </a:lnTo>
                  <a:lnTo>
                    <a:pt x="33" y="44"/>
                  </a:lnTo>
                  <a:lnTo>
                    <a:pt x="35" y="49"/>
                  </a:lnTo>
                  <a:lnTo>
                    <a:pt x="42" y="52"/>
                  </a:lnTo>
                  <a:lnTo>
                    <a:pt x="46" y="49"/>
                  </a:lnTo>
                  <a:lnTo>
                    <a:pt x="49" y="52"/>
                  </a:lnTo>
                  <a:lnTo>
                    <a:pt x="53" y="52"/>
                  </a:lnTo>
                  <a:lnTo>
                    <a:pt x="55" y="55"/>
                  </a:lnTo>
                  <a:lnTo>
                    <a:pt x="55" y="58"/>
                  </a:lnTo>
                  <a:lnTo>
                    <a:pt x="58" y="60"/>
                  </a:lnTo>
                  <a:lnTo>
                    <a:pt x="58" y="63"/>
                  </a:lnTo>
                  <a:lnTo>
                    <a:pt x="58" y="66"/>
                  </a:lnTo>
                  <a:lnTo>
                    <a:pt x="60" y="69"/>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89" name="Freeform 149"/>
            <p:cNvSpPr>
              <a:spLocks noChangeAspect="1"/>
            </p:cNvSpPr>
            <p:nvPr/>
          </p:nvSpPr>
          <p:spPr bwMode="auto">
            <a:xfrm rot="9246">
              <a:off x="-851" y="3369"/>
              <a:ext cx="159" cy="148"/>
            </a:xfrm>
            <a:custGeom>
              <a:avLst/>
              <a:gdLst>
                <a:gd name="T0" fmla="*/ 2147483647 w 87"/>
                <a:gd name="T1" fmla="*/ 2147483647 h 105"/>
                <a:gd name="T2" fmla="*/ 2147483647 w 87"/>
                <a:gd name="T3" fmla="*/ 2147483647 h 105"/>
                <a:gd name="T4" fmla="*/ 2147483647 w 87"/>
                <a:gd name="T5" fmla="*/ 2147483647 h 105"/>
                <a:gd name="T6" fmla="*/ 2147483647 w 87"/>
                <a:gd name="T7" fmla="*/ 2147483647 h 105"/>
                <a:gd name="T8" fmla="*/ 2147483647 w 87"/>
                <a:gd name="T9" fmla="*/ 2147483647 h 105"/>
                <a:gd name="T10" fmla="*/ 2147483647 w 87"/>
                <a:gd name="T11" fmla="*/ 2147483647 h 105"/>
                <a:gd name="T12" fmla="*/ 2147483647 w 87"/>
                <a:gd name="T13" fmla="*/ 2147483647 h 105"/>
                <a:gd name="T14" fmla="*/ 2147483647 w 87"/>
                <a:gd name="T15" fmla="*/ 2147483647 h 105"/>
                <a:gd name="T16" fmla="*/ 2147483647 w 87"/>
                <a:gd name="T17" fmla="*/ 2147483647 h 105"/>
                <a:gd name="T18" fmla="*/ 2147483647 w 87"/>
                <a:gd name="T19" fmla="*/ 2147483647 h 105"/>
                <a:gd name="T20" fmla="*/ 2147483647 w 87"/>
                <a:gd name="T21" fmla="*/ 2147483647 h 105"/>
                <a:gd name="T22" fmla="*/ 2147483647 w 87"/>
                <a:gd name="T23" fmla="*/ 2147483647 h 105"/>
                <a:gd name="T24" fmla="*/ 2147483647 w 87"/>
                <a:gd name="T25" fmla="*/ 2147483647 h 105"/>
                <a:gd name="T26" fmla="*/ 2147483647 w 87"/>
                <a:gd name="T27" fmla="*/ 2147483647 h 105"/>
                <a:gd name="T28" fmla="*/ 2147483647 w 87"/>
                <a:gd name="T29" fmla="*/ 2147483647 h 105"/>
                <a:gd name="T30" fmla="*/ 2147483647 w 87"/>
                <a:gd name="T31" fmla="*/ 2147483647 h 105"/>
                <a:gd name="T32" fmla="*/ 2147483647 w 87"/>
                <a:gd name="T33" fmla="*/ 2147483647 h 105"/>
                <a:gd name="T34" fmla="*/ 2147483647 w 87"/>
                <a:gd name="T35" fmla="*/ 2147483647 h 105"/>
                <a:gd name="T36" fmla="*/ 2147483647 w 87"/>
                <a:gd name="T37" fmla="*/ 2147483647 h 105"/>
                <a:gd name="T38" fmla="*/ 2147483647 w 87"/>
                <a:gd name="T39" fmla="*/ 2147483647 h 105"/>
                <a:gd name="T40" fmla="*/ 2147483647 w 87"/>
                <a:gd name="T41" fmla="*/ 2147483647 h 105"/>
                <a:gd name="T42" fmla="*/ 2147483647 w 87"/>
                <a:gd name="T43" fmla="*/ 2147483647 h 105"/>
                <a:gd name="T44" fmla="*/ 2147483647 w 87"/>
                <a:gd name="T45" fmla="*/ 2147483647 h 105"/>
                <a:gd name="T46" fmla="*/ 2147483647 w 87"/>
                <a:gd name="T47" fmla="*/ 2147483647 h 105"/>
                <a:gd name="T48" fmla="*/ 2147483647 w 87"/>
                <a:gd name="T49" fmla="*/ 2147483647 h 105"/>
                <a:gd name="T50" fmla="*/ 2147483647 w 87"/>
                <a:gd name="T51" fmla="*/ 2147483647 h 105"/>
                <a:gd name="T52" fmla="*/ 0 w 87"/>
                <a:gd name="T53" fmla="*/ 2147483647 h 105"/>
                <a:gd name="T54" fmla="*/ 2147483647 w 87"/>
                <a:gd name="T55" fmla="*/ 2147483647 h 105"/>
                <a:gd name="T56" fmla="*/ 2147483647 w 87"/>
                <a:gd name="T57" fmla="*/ 2147483647 h 105"/>
                <a:gd name="T58" fmla="*/ 2147483647 w 87"/>
                <a:gd name="T59" fmla="*/ 2147483647 h 105"/>
                <a:gd name="T60" fmla="*/ 2147483647 w 87"/>
                <a:gd name="T61" fmla="*/ 2147483647 h 105"/>
                <a:gd name="T62" fmla="*/ 2147483647 w 87"/>
                <a:gd name="T63" fmla="*/ 2147483647 h 105"/>
                <a:gd name="T64" fmla="*/ 2147483647 w 87"/>
                <a:gd name="T65" fmla="*/ 2147483647 h 105"/>
                <a:gd name="T66" fmla="*/ 2147483647 w 87"/>
                <a:gd name="T67" fmla="*/ 2147483647 h 105"/>
                <a:gd name="T68" fmla="*/ 2147483647 w 87"/>
                <a:gd name="T69" fmla="*/ 2147483647 h 105"/>
                <a:gd name="T70" fmla="*/ 2147483647 w 87"/>
                <a:gd name="T71" fmla="*/ 2147483647 h 105"/>
                <a:gd name="T72" fmla="*/ 2147483647 w 87"/>
                <a:gd name="T73" fmla="*/ 2147483647 h 105"/>
                <a:gd name="T74" fmla="*/ 2147483647 w 87"/>
                <a:gd name="T75" fmla="*/ 2147483647 h 105"/>
                <a:gd name="T76" fmla="*/ 2147483647 w 87"/>
                <a:gd name="T77" fmla="*/ 2147483647 h 105"/>
                <a:gd name="T78" fmla="*/ 2147483647 w 87"/>
                <a:gd name="T79" fmla="*/ 2147483647 h 105"/>
                <a:gd name="T80" fmla="*/ 2147483647 w 87"/>
                <a:gd name="T81" fmla="*/ 2147483647 h 105"/>
                <a:gd name="T82" fmla="*/ 2147483647 w 87"/>
                <a:gd name="T83" fmla="*/ 2147483647 h 105"/>
                <a:gd name="T84" fmla="*/ 2147483647 w 87"/>
                <a:gd name="T85" fmla="*/ 2147483647 h 105"/>
                <a:gd name="T86" fmla="*/ 2147483647 w 87"/>
                <a:gd name="T87" fmla="*/ 2147483647 h 105"/>
                <a:gd name="T88" fmla="*/ 2147483647 w 87"/>
                <a:gd name="T89" fmla="*/ 2147483647 h 105"/>
                <a:gd name="T90" fmla="*/ 2147483647 w 87"/>
                <a:gd name="T91" fmla="*/ 2147483647 h 105"/>
                <a:gd name="T92" fmla="*/ 2147483647 w 87"/>
                <a:gd name="T93" fmla="*/ 2147483647 h 105"/>
                <a:gd name="T94" fmla="*/ 2147483647 w 87"/>
                <a:gd name="T95" fmla="*/ 2147483647 h 105"/>
                <a:gd name="T96" fmla="*/ 2147483647 w 87"/>
                <a:gd name="T97" fmla="*/ 2147483647 h 105"/>
                <a:gd name="T98" fmla="*/ 2147483647 w 87"/>
                <a:gd name="T99" fmla="*/ 2147483647 h 1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7"/>
                <a:gd name="T151" fmla="*/ 0 h 105"/>
                <a:gd name="T152" fmla="*/ 87 w 87"/>
                <a:gd name="T153" fmla="*/ 105 h 1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7" h="105">
                  <a:moveTo>
                    <a:pt x="87" y="105"/>
                  </a:moveTo>
                  <a:lnTo>
                    <a:pt x="85" y="99"/>
                  </a:lnTo>
                  <a:lnTo>
                    <a:pt x="85" y="94"/>
                  </a:lnTo>
                  <a:lnTo>
                    <a:pt x="82" y="94"/>
                  </a:lnTo>
                  <a:lnTo>
                    <a:pt x="80" y="94"/>
                  </a:lnTo>
                  <a:lnTo>
                    <a:pt x="78" y="94"/>
                  </a:lnTo>
                  <a:lnTo>
                    <a:pt x="78" y="91"/>
                  </a:lnTo>
                  <a:lnTo>
                    <a:pt x="75" y="88"/>
                  </a:lnTo>
                  <a:lnTo>
                    <a:pt x="73" y="88"/>
                  </a:lnTo>
                  <a:lnTo>
                    <a:pt x="73" y="83"/>
                  </a:lnTo>
                  <a:lnTo>
                    <a:pt x="71" y="80"/>
                  </a:lnTo>
                  <a:lnTo>
                    <a:pt x="71" y="75"/>
                  </a:lnTo>
                  <a:lnTo>
                    <a:pt x="71" y="69"/>
                  </a:lnTo>
                  <a:lnTo>
                    <a:pt x="71" y="64"/>
                  </a:lnTo>
                  <a:lnTo>
                    <a:pt x="71" y="61"/>
                  </a:lnTo>
                  <a:lnTo>
                    <a:pt x="71" y="58"/>
                  </a:lnTo>
                  <a:lnTo>
                    <a:pt x="69" y="55"/>
                  </a:lnTo>
                  <a:lnTo>
                    <a:pt x="66" y="53"/>
                  </a:lnTo>
                  <a:lnTo>
                    <a:pt x="66" y="50"/>
                  </a:lnTo>
                  <a:lnTo>
                    <a:pt x="64" y="47"/>
                  </a:lnTo>
                  <a:lnTo>
                    <a:pt x="62" y="44"/>
                  </a:lnTo>
                  <a:lnTo>
                    <a:pt x="59" y="44"/>
                  </a:lnTo>
                  <a:lnTo>
                    <a:pt x="55" y="42"/>
                  </a:lnTo>
                  <a:lnTo>
                    <a:pt x="50" y="39"/>
                  </a:lnTo>
                  <a:lnTo>
                    <a:pt x="46" y="39"/>
                  </a:lnTo>
                  <a:lnTo>
                    <a:pt x="46" y="36"/>
                  </a:lnTo>
                  <a:lnTo>
                    <a:pt x="43" y="33"/>
                  </a:lnTo>
                  <a:lnTo>
                    <a:pt x="43" y="31"/>
                  </a:lnTo>
                  <a:lnTo>
                    <a:pt x="43" y="28"/>
                  </a:lnTo>
                  <a:lnTo>
                    <a:pt x="41" y="25"/>
                  </a:lnTo>
                  <a:lnTo>
                    <a:pt x="41" y="22"/>
                  </a:lnTo>
                  <a:lnTo>
                    <a:pt x="39" y="22"/>
                  </a:lnTo>
                  <a:lnTo>
                    <a:pt x="34" y="17"/>
                  </a:lnTo>
                  <a:lnTo>
                    <a:pt x="32" y="20"/>
                  </a:lnTo>
                  <a:lnTo>
                    <a:pt x="30" y="22"/>
                  </a:lnTo>
                  <a:lnTo>
                    <a:pt x="27" y="22"/>
                  </a:lnTo>
                  <a:lnTo>
                    <a:pt x="25" y="20"/>
                  </a:lnTo>
                  <a:lnTo>
                    <a:pt x="25" y="17"/>
                  </a:lnTo>
                  <a:lnTo>
                    <a:pt x="27" y="11"/>
                  </a:lnTo>
                  <a:lnTo>
                    <a:pt x="30" y="9"/>
                  </a:lnTo>
                  <a:lnTo>
                    <a:pt x="32" y="6"/>
                  </a:lnTo>
                  <a:lnTo>
                    <a:pt x="30" y="3"/>
                  </a:lnTo>
                  <a:lnTo>
                    <a:pt x="27" y="0"/>
                  </a:lnTo>
                  <a:lnTo>
                    <a:pt x="25" y="3"/>
                  </a:lnTo>
                  <a:lnTo>
                    <a:pt x="23" y="6"/>
                  </a:lnTo>
                  <a:lnTo>
                    <a:pt x="20" y="3"/>
                  </a:lnTo>
                  <a:lnTo>
                    <a:pt x="18" y="6"/>
                  </a:lnTo>
                  <a:lnTo>
                    <a:pt x="16" y="6"/>
                  </a:lnTo>
                  <a:lnTo>
                    <a:pt x="14" y="9"/>
                  </a:lnTo>
                  <a:lnTo>
                    <a:pt x="11" y="11"/>
                  </a:lnTo>
                  <a:lnTo>
                    <a:pt x="9" y="11"/>
                  </a:lnTo>
                  <a:lnTo>
                    <a:pt x="7" y="11"/>
                  </a:lnTo>
                  <a:lnTo>
                    <a:pt x="2" y="14"/>
                  </a:lnTo>
                  <a:lnTo>
                    <a:pt x="0" y="11"/>
                  </a:lnTo>
                  <a:lnTo>
                    <a:pt x="0" y="17"/>
                  </a:lnTo>
                  <a:lnTo>
                    <a:pt x="2" y="22"/>
                  </a:lnTo>
                  <a:lnTo>
                    <a:pt x="4" y="22"/>
                  </a:lnTo>
                  <a:lnTo>
                    <a:pt x="9" y="22"/>
                  </a:lnTo>
                  <a:lnTo>
                    <a:pt x="11" y="22"/>
                  </a:lnTo>
                  <a:lnTo>
                    <a:pt x="14" y="22"/>
                  </a:lnTo>
                  <a:lnTo>
                    <a:pt x="14" y="25"/>
                  </a:lnTo>
                  <a:lnTo>
                    <a:pt x="14" y="28"/>
                  </a:lnTo>
                  <a:lnTo>
                    <a:pt x="11" y="31"/>
                  </a:lnTo>
                  <a:lnTo>
                    <a:pt x="9" y="36"/>
                  </a:lnTo>
                  <a:lnTo>
                    <a:pt x="7" y="39"/>
                  </a:lnTo>
                  <a:lnTo>
                    <a:pt x="4" y="42"/>
                  </a:lnTo>
                  <a:lnTo>
                    <a:pt x="4" y="44"/>
                  </a:lnTo>
                  <a:lnTo>
                    <a:pt x="7" y="47"/>
                  </a:lnTo>
                  <a:lnTo>
                    <a:pt x="9" y="50"/>
                  </a:lnTo>
                  <a:lnTo>
                    <a:pt x="14" y="50"/>
                  </a:lnTo>
                  <a:lnTo>
                    <a:pt x="18" y="50"/>
                  </a:lnTo>
                  <a:lnTo>
                    <a:pt x="20" y="55"/>
                  </a:lnTo>
                  <a:lnTo>
                    <a:pt x="20" y="58"/>
                  </a:lnTo>
                  <a:lnTo>
                    <a:pt x="20" y="61"/>
                  </a:lnTo>
                  <a:lnTo>
                    <a:pt x="25" y="61"/>
                  </a:lnTo>
                  <a:lnTo>
                    <a:pt x="27" y="61"/>
                  </a:lnTo>
                  <a:lnTo>
                    <a:pt x="30" y="64"/>
                  </a:lnTo>
                  <a:lnTo>
                    <a:pt x="30" y="66"/>
                  </a:lnTo>
                  <a:lnTo>
                    <a:pt x="32" y="69"/>
                  </a:lnTo>
                  <a:lnTo>
                    <a:pt x="32" y="75"/>
                  </a:lnTo>
                  <a:lnTo>
                    <a:pt x="34" y="77"/>
                  </a:lnTo>
                  <a:lnTo>
                    <a:pt x="39" y="80"/>
                  </a:lnTo>
                  <a:lnTo>
                    <a:pt x="41" y="80"/>
                  </a:lnTo>
                  <a:lnTo>
                    <a:pt x="43" y="80"/>
                  </a:lnTo>
                  <a:lnTo>
                    <a:pt x="43" y="83"/>
                  </a:lnTo>
                  <a:lnTo>
                    <a:pt x="46" y="83"/>
                  </a:lnTo>
                  <a:lnTo>
                    <a:pt x="50" y="83"/>
                  </a:lnTo>
                  <a:lnTo>
                    <a:pt x="53" y="83"/>
                  </a:lnTo>
                  <a:lnTo>
                    <a:pt x="55" y="88"/>
                  </a:lnTo>
                  <a:lnTo>
                    <a:pt x="57" y="91"/>
                  </a:lnTo>
                  <a:lnTo>
                    <a:pt x="59" y="94"/>
                  </a:lnTo>
                  <a:lnTo>
                    <a:pt x="59" y="97"/>
                  </a:lnTo>
                  <a:lnTo>
                    <a:pt x="59" y="99"/>
                  </a:lnTo>
                  <a:lnTo>
                    <a:pt x="62" y="102"/>
                  </a:lnTo>
                  <a:lnTo>
                    <a:pt x="64" y="105"/>
                  </a:lnTo>
                  <a:lnTo>
                    <a:pt x="69" y="102"/>
                  </a:lnTo>
                  <a:lnTo>
                    <a:pt x="73" y="105"/>
                  </a:lnTo>
                  <a:lnTo>
                    <a:pt x="78" y="102"/>
                  </a:lnTo>
                  <a:lnTo>
                    <a:pt x="85" y="105"/>
                  </a:lnTo>
                  <a:lnTo>
                    <a:pt x="87" y="10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90" name="Freeform 150"/>
            <p:cNvSpPr>
              <a:spLocks noChangeAspect="1"/>
            </p:cNvSpPr>
            <p:nvPr/>
          </p:nvSpPr>
          <p:spPr bwMode="auto">
            <a:xfrm rot="9246">
              <a:off x="-851" y="3369"/>
              <a:ext cx="159" cy="148"/>
            </a:xfrm>
            <a:custGeom>
              <a:avLst/>
              <a:gdLst>
                <a:gd name="T0" fmla="*/ 2147483647 w 87"/>
                <a:gd name="T1" fmla="*/ 2147483647 h 105"/>
                <a:gd name="T2" fmla="*/ 2147483647 w 87"/>
                <a:gd name="T3" fmla="*/ 2147483647 h 105"/>
                <a:gd name="T4" fmla="*/ 2147483647 w 87"/>
                <a:gd name="T5" fmla="*/ 2147483647 h 105"/>
                <a:gd name="T6" fmla="*/ 2147483647 w 87"/>
                <a:gd name="T7" fmla="*/ 2147483647 h 105"/>
                <a:gd name="T8" fmla="*/ 2147483647 w 87"/>
                <a:gd name="T9" fmla="*/ 2147483647 h 105"/>
                <a:gd name="T10" fmla="*/ 2147483647 w 87"/>
                <a:gd name="T11" fmla="*/ 2147483647 h 105"/>
                <a:gd name="T12" fmla="*/ 2147483647 w 87"/>
                <a:gd name="T13" fmla="*/ 2147483647 h 105"/>
                <a:gd name="T14" fmla="*/ 2147483647 w 87"/>
                <a:gd name="T15" fmla="*/ 2147483647 h 105"/>
                <a:gd name="T16" fmla="*/ 2147483647 w 87"/>
                <a:gd name="T17" fmla="*/ 2147483647 h 105"/>
                <a:gd name="T18" fmla="*/ 2147483647 w 87"/>
                <a:gd name="T19" fmla="*/ 2147483647 h 105"/>
                <a:gd name="T20" fmla="*/ 2147483647 w 87"/>
                <a:gd name="T21" fmla="*/ 2147483647 h 105"/>
                <a:gd name="T22" fmla="*/ 2147483647 w 87"/>
                <a:gd name="T23" fmla="*/ 2147483647 h 105"/>
                <a:gd name="T24" fmla="*/ 2147483647 w 87"/>
                <a:gd name="T25" fmla="*/ 2147483647 h 105"/>
                <a:gd name="T26" fmla="*/ 2147483647 w 87"/>
                <a:gd name="T27" fmla="*/ 2147483647 h 105"/>
                <a:gd name="T28" fmla="*/ 2147483647 w 87"/>
                <a:gd name="T29" fmla="*/ 2147483647 h 105"/>
                <a:gd name="T30" fmla="*/ 2147483647 w 87"/>
                <a:gd name="T31" fmla="*/ 2147483647 h 105"/>
                <a:gd name="T32" fmla="*/ 2147483647 w 87"/>
                <a:gd name="T33" fmla="*/ 2147483647 h 105"/>
                <a:gd name="T34" fmla="*/ 2147483647 w 87"/>
                <a:gd name="T35" fmla="*/ 2147483647 h 105"/>
                <a:gd name="T36" fmla="*/ 2147483647 w 87"/>
                <a:gd name="T37" fmla="*/ 2147483647 h 105"/>
                <a:gd name="T38" fmla="*/ 2147483647 w 87"/>
                <a:gd name="T39" fmla="*/ 2147483647 h 105"/>
                <a:gd name="T40" fmla="*/ 2147483647 w 87"/>
                <a:gd name="T41" fmla="*/ 2147483647 h 105"/>
                <a:gd name="T42" fmla="*/ 2147483647 w 87"/>
                <a:gd name="T43" fmla="*/ 2147483647 h 105"/>
                <a:gd name="T44" fmla="*/ 2147483647 w 87"/>
                <a:gd name="T45" fmla="*/ 2147483647 h 105"/>
                <a:gd name="T46" fmla="*/ 2147483647 w 87"/>
                <a:gd name="T47" fmla="*/ 2147483647 h 105"/>
                <a:gd name="T48" fmla="*/ 2147483647 w 87"/>
                <a:gd name="T49" fmla="*/ 2147483647 h 105"/>
                <a:gd name="T50" fmla="*/ 2147483647 w 87"/>
                <a:gd name="T51" fmla="*/ 2147483647 h 105"/>
                <a:gd name="T52" fmla="*/ 0 w 87"/>
                <a:gd name="T53" fmla="*/ 2147483647 h 105"/>
                <a:gd name="T54" fmla="*/ 2147483647 w 87"/>
                <a:gd name="T55" fmla="*/ 2147483647 h 105"/>
                <a:gd name="T56" fmla="*/ 2147483647 w 87"/>
                <a:gd name="T57" fmla="*/ 2147483647 h 105"/>
                <a:gd name="T58" fmla="*/ 2147483647 w 87"/>
                <a:gd name="T59" fmla="*/ 2147483647 h 105"/>
                <a:gd name="T60" fmla="*/ 2147483647 w 87"/>
                <a:gd name="T61" fmla="*/ 2147483647 h 105"/>
                <a:gd name="T62" fmla="*/ 2147483647 w 87"/>
                <a:gd name="T63" fmla="*/ 2147483647 h 105"/>
                <a:gd name="T64" fmla="*/ 2147483647 w 87"/>
                <a:gd name="T65" fmla="*/ 2147483647 h 105"/>
                <a:gd name="T66" fmla="*/ 2147483647 w 87"/>
                <a:gd name="T67" fmla="*/ 2147483647 h 105"/>
                <a:gd name="T68" fmla="*/ 2147483647 w 87"/>
                <a:gd name="T69" fmla="*/ 2147483647 h 105"/>
                <a:gd name="T70" fmla="*/ 2147483647 w 87"/>
                <a:gd name="T71" fmla="*/ 2147483647 h 105"/>
                <a:gd name="T72" fmla="*/ 2147483647 w 87"/>
                <a:gd name="T73" fmla="*/ 2147483647 h 105"/>
                <a:gd name="T74" fmla="*/ 2147483647 w 87"/>
                <a:gd name="T75" fmla="*/ 2147483647 h 105"/>
                <a:gd name="T76" fmla="*/ 2147483647 w 87"/>
                <a:gd name="T77" fmla="*/ 2147483647 h 105"/>
                <a:gd name="T78" fmla="*/ 2147483647 w 87"/>
                <a:gd name="T79" fmla="*/ 2147483647 h 105"/>
                <a:gd name="T80" fmla="*/ 2147483647 w 87"/>
                <a:gd name="T81" fmla="*/ 2147483647 h 105"/>
                <a:gd name="T82" fmla="*/ 2147483647 w 87"/>
                <a:gd name="T83" fmla="*/ 2147483647 h 105"/>
                <a:gd name="T84" fmla="*/ 2147483647 w 87"/>
                <a:gd name="T85" fmla="*/ 2147483647 h 105"/>
                <a:gd name="T86" fmla="*/ 2147483647 w 87"/>
                <a:gd name="T87" fmla="*/ 2147483647 h 105"/>
                <a:gd name="T88" fmla="*/ 2147483647 w 87"/>
                <a:gd name="T89" fmla="*/ 2147483647 h 105"/>
                <a:gd name="T90" fmla="*/ 2147483647 w 87"/>
                <a:gd name="T91" fmla="*/ 2147483647 h 105"/>
                <a:gd name="T92" fmla="*/ 2147483647 w 87"/>
                <a:gd name="T93" fmla="*/ 2147483647 h 105"/>
                <a:gd name="T94" fmla="*/ 2147483647 w 87"/>
                <a:gd name="T95" fmla="*/ 2147483647 h 105"/>
                <a:gd name="T96" fmla="*/ 2147483647 w 87"/>
                <a:gd name="T97" fmla="*/ 2147483647 h 105"/>
                <a:gd name="T98" fmla="*/ 2147483647 w 87"/>
                <a:gd name="T99" fmla="*/ 2147483647 h 1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7"/>
                <a:gd name="T151" fmla="*/ 0 h 105"/>
                <a:gd name="T152" fmla="*/ 87 w 87"/>
                <a:gd name="T153" fmla="*/ 105 h 10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7" h="105">
                  <a:moveTo>
                    <a:pt x="87" y="105"/>
                  </a:moveTo>
                  <a:lnTo>
                    <a:pt x="85" y="99"/>
                  </a:lnTo>
                  <a:lnTo>
                    <a:pt x="85" y="94"/>
                  </a:lnTo>
                  <a:lnTo>
                    <a:pt x="82" y="94"/>
                  </a:lnTo>
                  <a:lnTo>
                    <a:pt x="80" y="94"/>
                  </a:lnTo>
                  <a:lnTo>
                    <a:pt x="78" y="94"/>
                  </a:lnTo>
                  <a:lnTo>
                    <a:pt x="78" y="91"/>
                  </a:lnTo>
                  <a:lnTo>
                    <a:pt x="75" y="88"/>
                  </a:lnTo>
                  <a:lnTo>
                    <a:pt x="73" y="88"/>
                  </a:lnTo>
                  <a:lnTo>
                    <a:pt x="73" y="83"/>
                  </a:lnTo>
                  <a:lnTo>
                    <a:pt x="71" y="80"/>
                  </a:lnTo>
                  <a:lnTo>
                    <a:pt x="71" y="75"/>
                  </a:lnTo>
                  <a:lnTo>
                    <a:pt x="71" y="69"/>
                  </a:lnTo>
                  <a:lnTo>
                    <a:pt x="71" y="64"/>
                  </a:lnTo>
                  <a:lnTo>
                    <a:pt x="71" y="61"/>
                  </a:lnTo>
                  <a:lnTo>
                    <a:pt x="71" y="58"/>
                  </a:lnTo>
                  <a:lnTo>
                    <a:pt x="69" y="55"/>
                  </a:lnTo>
                  <a:lnTo>
                    <a:pt x="66" y="53"/>
                  </a:lnTo>
                  <a:lnTo>
                    <a:pt x="66" y="50"/>
                  </a:lnTo>
                  <a:lnTo>
                    <a:pt x="64" y="47"/>
                  </a:lnTo>
                  <a:lnTo>
                    <a:pt x="62" y="44"/>
                  </a:lnTo>
                  <a:lnTo>
                    <a:pt x="59" y="44"/>
                  </a:lnTo>
                  <a:lnTo>
                    <a:pt x="55" y="42"/>
                  </a:lnTo>
                  <a:lnTo>
                    <a:pt x="50" y="39"/>
                  </a:lnTo>
                  <a:lnTo>
                    <a:pt x="46" y="39"/>
                  </a:lnTo>
                  <a:lnTo>
                    <a:pt x="46" y="36"/>
                  </a:lnTo>
                  <a:lnTo>
                    <a:pt x="43" y="33"/>
                  </a:lnTo>
                  <a:lnTo>
                    <a:pt x="43" y="31"/>
                  </a:lnTo>
                  <a:lnTo>
                    <a:pt x="43" y="28"/>
                  </a:lnTo>
                  <a:lnTo>
                    <a:pt x="41" y="25"/>
                  </a:lnTo>
                  <a:lnTo>
                    <a:pt x="41" y="22"/>
                  </a:lnTo>
                  <a:lnTo>
                    <a:pt x="39" y="22"/>
                  </a:lnTo>
                  <a:lnTo>
                    <a:pt x="34" y="17"/>
                  </a:lnTo>
                  <a:lnTo>
                    <a:pt x="32" y="20"/>
                  </a:lnTo>
                  <a:lnTo>
                    <a:pt x="30" y="22"/>
                  </a:lnTo>
                  <a:lnTo>
                    <a:pt x="27" y="22"/>
                  </a:lnTo>
                  <a:lnTo>
                    <a:pt x="25" y="20"/>
                  </a:lnTo>
                  <a:lnTo>
                    <a:pt x="25" y="17"/>
                  </a:lnTo>
                  <a:lnTo>
                    <a:pt x="27" y="11"/>
                  </a:lnTo>
                  <a:lnTo>
                    <a:pt x="30" y="9"/>
                  </a:lnTo>
                  <a:lnTo>
                    <a:pt x="32" y="6"/>
                  </a:lnTo>
                  <a:lnTo>
                    <a:pt x="30" y="3"/>
                  </a:lnTo>
                  <a:lnTo>
                    <a:pt x="27" y="0"/>
                  </a:lnTo>
                  <a:lnTo>
                    <a:pt x="25" y="3"/>
                  </a:lnTo>
                  <a:lnTo>
                    <a:pt x="23" y="6"/>
                  </a:lnTo>
                  <a:lnTo>
                    <a:pt x="20" y="3"/>
                  </a:lnTo>
                  <a:lnTo>
                    <a:pt x="18" y="6"/>
                  </a:lnTo>
                  <a:lnTo>
                    <a:pt x="16" y="6"/>
                  </a:lnTo>
                  <a:lnTo>
                    <a:pt x="14" y="9"/>
                  </a:lnTo>
                  <a:lnTo>
                    <a:pt x="11" y="11"/>
                  </a:lnTo>
                  <a:lnTo>
                    <a:pt x="9" y="11"/>
                  </a:lnTo>
                  <a:lnTo>
                    <a:pt x="7" y="11"/>
                  </a:lnTo>
                  <a:lnTo>
                    <a:pt x="2" y="14"/>
                  </a:lnTo>
                  <a:lnTo>
                    <a:pt x="0" y="11"/>
                  </a:lnTo>
                  <a:lnTo>
                    <a:pt x="0" y="17"/>
                  </a:lnTo>
                  <a:lnTo>
                    <a:pt x="2" y="22"/>
                  </a:lnTo>
                  <a:lnTo>
                    <a:pt x="4" y="22"/>
                  </a:lnTo>
                  <a:lnTo>
                    <a:pt x="9" y="22"/>
                  </a:lnTo>
                  <a:lnTo>
                    <a:pt x="11" y="22"/>
                  </a:lnTo>
                  <a:lnTo>
                    <a:pt x="14" y="22"/>
                  </a:lnTo>
                  <a:lnTo>
                    <a:pt x="14" y="25"/>
                  </a:lnTo>
                  <a:lnTo>
                    <a:pt x="14" y="28"/>
                  </a:lnTo>
                  <a:lnTo>
                    <a:pt x="11" y="31"/>
                  </a:lnTo>
                  <a:lnTo>
                    <a:pt x="9" y="36"/>
                  </a:lnTo>
                  <a:lnTo>
                    <a:pt x="7" y="39"/>
                  </a:lnTo>
                  <a:lnTo>
                    <a:pt x="4" y="42"/>
                  </a:lnTo>
                  <a:lnTo>
                    <a:pt x="4" y="44"/>
                  </a:lnTo>
                  <a:lnTo>
                    <a:pt x="7" y="47"/>
                  </a:lnTo>
                  <a:lnTo>
                    <a:pt x="9" y="50"/>
                  </a:lnTo>
                  <a:lnTo>
                    <a:pt x="14" y="50"/>
                  </a:lnTo>
                  <a:lnTo>
                    <a:pt x="18" y="50"/>
                  </a:lnTo>
                  <a:lnTo>
                    <a:pt x="20" y="55"/>
                  </a:lnTo>
                  <a:lnTo>
                    <a:pt x="20" y="58"/>
                  </a:lnTo>
                  <a:lnTo>
                    <a:pt x="20" y="61"/>
                  </a:lnTo>
                  <a:lnTo>
                    <a:pt x="25" y="61"/>
                  </a:lnTo>
                  <a:lnTo>
                    <a:pt x="27" y="61"/>
                  </a:lnTo>
                  <a:lnTo>
                    <a:pt x="30" y="64"/>
                  </a:lnTo>
                  <a:lnTo>
                    <a:pt x="30" y="66"/>
                  </a:lnTo>
                  <a:lnTo>
                    <a:pt x="32" y="69"/>
                  </a:lnTo>
                  <a:lnTo>
                    <a:pt x="32" y="75"/>
                  </a:lnTo>
                  <a:lnTo>
                    <a:pt x="34" y="77"/>
                  </a:lnTo>
                  <a:lnTo>
                    <a:pt x="39" y="80"/>
                  </a:lnTo>
                  <a:lnTo>
                    <a:pt x="41" y="80"/>
                  </a:lnTo>
                  <a:lnTo>
                    <a:pt x="43" y="80"/>
                  </a:lnTo>
                  <a:lnTo>
                    <a:pt x="43" y="83"/>
                  </a:lnTo>
                  <a:lnTo>
                    <a:pt x="46" y="83"/>
                  </a:lnTo>
                  <a:lnTo>
                    <a:pt x="50" y="83"/>
                  </a:lnTo>
                  <a:lnTo>
                    <a:pt x="53" y="83"/>
                  </a:lnTo>
                  <a:lnTo>
                    <a:pt x="55" y="88"/>
                  </a:lnTo>
                  <a:lnTo>
                    <a:pt x="57" y="91"/>
                  </a:lnTo>
                  <a:lnTo>
                    <a:pt x="59" y="94"/>
                  </a:lnTo>
                  <a:lnTo>
                    <a:pt x="59" y="97"/>
                  </a:lnTo>
                  <a:lnTo>
                    <a:pt x="59" y="99"/>
                  </a:lnTo>
                  <a:lnTo>
                    <a:pt x="62" y="102"/>
                  </a:lnTo>
                  <a:lnTo>
                    <a:pt x="64" y="105"/>
                  </a:lnTo>
                  <a:lnTo>
                    <a:pt x="69" y="102"/>
                  </a:lnTo>
                  <a:lnTo>
                    <a:pt x="73" y="105"/>
                  </a:lnTo>
                  <a:lnTo>
                    <a:pt x="78" y="102"/>
                  </a:lnTo>
                  <a:lnTo>
                    <a:pt x="85" y="105"/>
                  </a:lnTo>
                  <a:lnTo>
                    <a:pt x="87" y="10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91" name="Freeform 151"/>
            <p:cNvSpPr>
              <a:spLocks noChangeAspect="1"/>
            </p:cNvSpPr>
            <p:nvPr/>
          </p:nvSpPr>
          <p:spPr bwMode="auto">
            <a:xfrm rot="9246">
              <a:off x="-717" y="3439"/>
              <a:ext cx="127" cy="216"/>
            </a:xfrm>
            <a:custGeom>
              <a:avLst/>
              <a:gdLst>
                <a:gd name="T0" fmla="*/ 2147483647 w 71"/>
                <a:gd name="T1" fmla="*/ 2147483647 h 154"/>
                <a:gd name="T2" fmla="*/ 2147483647 w 71"/>
                <a:gd name="T3" fmla="*/ 2147483647 h 154"/>
                <a:gd name="T4" fmla="*/ 2147483647 w 71"/>
                <a:gd name="T5" fmla="*/ 2147483647 h 154"/>
                <a:gd name="T6" fmla="*/ 0 w 71"/>
                <a:gd name="T7" fmla="*/ 2147483647 h 154"/>
                <a:gd name="T8" fmla="*/ 2147483647 w 71"/>
                <a:gd name="T9" fmla="*/ 2147483647 h 154"/>
                <a:gd name="T10" fmla="*/ 2147483647 w 71"/>
                <a:gd name="T11" fmla="*/ 2147483647 h 154"/>
                <a:gd name="T12" fmla="*/ 2147483647 w 71"/>
                <a:gd name="T13" fmla="*/ 2147483647 h 154"/>
                <a:gd name="T14" fmla="*/ 2147483647 w 71"/>
                <a:gd name="T15" fmla="*/ 2147483647 h 154"/>
                <a:gd name="T16" fmla="*/ 2147483647 w 71"/>
                <a:gd name="T17" fmla="*/ 2147483647 h 154"/>
                <a:gd name="T18" fmla="*/ 2147483647 w 71"/>
                <a:gd name="T19" fmla="*/ 2147483647 h 154"/>
                <a:gd name="T20" fmla="*/ 2147483647 w 71"/>
                <a:gd name="T21" fmla="*/ 2147483647 h 154"/>
                <a:gd name="T22" fmla="*/ 2147483647 w 71"/>
                <a:gd name="T23" fmla="*/ 2147483647 h 154"/>
                <a:gd name="T24" fmla="*/ 2147483647 w 71"/>
                <a:gd name="T25" fmla="*/ 2147483647 h 154"/>
                <a:gd name="T26" fmla="*/ 2147483647 w 71"/>
                <a:gd name="T27" fmla="*/ 2147483647 h 154"/>
                <a:gd name="T28" fmla="*/ 2147483647 w 71"/>
                <a:gd name="T29" fmla="*/ 2147483647 h 154"/>
                <a:gd name="T30" fmla="*/ 2147483647 w 71"/>
                <a:gd name="T31" fmla="*/ 2147483647 h 154"/>
                <a:gd name="T32" fmla="*/ 2147483647 w 71"/>
                <a:gd name="T33" fmla="*/ 2147483647 h 154"/>
                <a:gd name="T34" fmla="*/ 2147483647 w 71"/>
                <a:gd name="T35" fmla="*/ 2147483647 h 154"/>
                <a:gd name="T36" fmla="*/ 2147483647 w 71"/>
                <a:gd name="T37" fmla="*/ 2147483647 h 154"/>
                <a:gd name="T38" fmla="*/ 2147483647 w 71"/>
                <a:gd name="T39" fmla="*/ 2147483647 h 154"/>
                <a:gd name="T40" fmla="*/ 2147483647 w 71"/>
                <a:gd name="T41" fmla="*/ 2147483647 h 154"/>
                <a:gd name="T42" fmla="*/ 2147483647 w 71"/>
                <a:gd name="T43" fmla="*/ 2147483647 h 154"/>
                <a:gd name="T44" fmla="*/ 2147483647 w 71"/>
                <a:gd name="T45" fmla="*/ 2147483647 h 154"/>
                <a:gd name="T46" fmla="*/ 2147483647 w 71"/>
                <a:gd name="T47" fmla="*/ 0 h 154"/>
                <a:gd name="T48" fmla="*/ 2147483647 w 71"/>
                <a:gd name="T49" fmla="*/ 2147483647 h 154"/>
                <a:gd name="T50" fmla="*/ 2147483647 w 71"/>
                <a:gd name="T51" fmla="*/ 2147483647 h 154"/>
                <a:gd name="T52" fmla="*/ 2147483647 w 71"/>
                <a:gd name="T53" fmla="*/ 2147483647 h 154"/>
                <a:gd name="T54" fmla="*/ 2147483647 w 71"/>
                <a:gd name="T55" fmla="*/ 2147483647 h 154"/>
                <a:gd name="T56" fmla="*/ 2147483647 w 71"/>
                <a:gd name="T57" fmla="*/ 2147483647 h 154"/>
                <a:gd name="T58" fmla="*/ 2147483647 w 71"/>
                <a:gd name="T59" fmla="*/ 2147483647 h 154"/>
                <a:gd name="T60" fmla="*/ 2147483647 w 71"/>
                <a:gd name="T61" fmla="*/ 2147483647 h 154"/>
                <a:gd name="T62" fmla="*/ 2147483647 w 71"/>
                <a:gd name="T63" fmla="*/ 2147483647 h 154"/>
                <a:gd name="T64" fmla="*/ 2147483647 w 71"/>
                <a:gd name="T65" fmla="*/ 2147483647 h 154"/>
                <a:gd name="T66" fmla="*/ 2147483647 w 71"/>
                <a:gd name="T67" fmla="*/ 2147483647 h 154"/>
                <a:gd name="T68" fmla="*/ 2147483647 w 71"/>
                <a:gd name="T69" fmla="*/ 2147483647 h 154"/>
                <a:gd name="T70" fmla="*/ 2147483647 w 71"/>
                <a:gd name="T71" fmla="*/ 2147483647 h 154"/>
                <a:gd name="T72" fmla="*/ 2147483647 w 71"/>
                <a:gd name="T73" fmla="*/ 2147483647 h 154"/>
                <a:gd name="T74" fmla="*/ 2147483647 w 71"/>
                <a:gd name="T75" fmla="*/ 2147483647 h 154"/>
                <a:gd name="T76" fmla="*/ 2147483647 w 71"/>
                <a:gd name="T77" fmla="*/ 2147483647 h 154"/>
                <a:gd name="T78" fmla="*/ 2147483647 w 71"/>
                <a:gd name="T79" fmla="*/ 2147483647 h 154"/>
                <a:gd name="T80" fmla="*/ 2147483647 w 71"/>
                <a:gd name="T81" fmla="*/ 2147483647 h 154"/>
                <a:gd name="T82" fmla="*/ 2147483647 w 71"/>
                <a:gd name="T83" fmla="*/ 2147483647 h 154"/>
                <a:gd name="T84" fmla="*/ 2147483647 w 71"/>
                <a:gd name="T85" fmla="*/ 2147483647 h 154"/>
                <a:gd name="T86" fmla="*/ 2147483647 w 71"/>
                <a:gd name="T87" fmla="*/ 2147483647 h 154"/>
                <a:gd name="T88" fmla="*/ 2147483647 w 71"/>
                <a:gd name="T89" fmla="*/ 2147483647 h 154"/>
                <a:gd name="T90" fmla="*/ 2147483647 w 71"/>
                <a:gd name="T91" fmla="*/ 2147483647 h 154"/>
                <a:gd name="T92" fmla="*/ 2147483647 w 71"/>
                <a:gd name="T93" fmla="*/ 2147483647 h 154"/>
                <a:gd name="T94" fmla="*/ 2147483647 w 71"/>
                <a:gd name="T95" fmla="*/ 2147483647 h 154"/>
                <a:gd name="T96" fmla="*/ 2147483647 w 71"/>
                <a:gd name="T97" fmla="*/ 2147483647 h 154"/>
                <a:gd name="T98" fmla="*/ 2147483647 w 71"/>
                <a:gd name="T99" fmla="*/ 2147483647 h 1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
                <a:gd name="T151" fmla="*/ 0 h 154"/>
                <a:gd name="T152" fmla="*/ 71 w 71"/>
                <a:gd name="T153" fmla="*/ 154 h 1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 h="154">
                  <a:moveTo>
                    <a:pt x="7" y="154"/>
                  </a:moveTo>
                  <a:lnTo>
                    <a:pt x="5" y="151"/>
                  </a:lnTo>
                  <a:lnTo>
                    <a:pt x="5" y="148"/>
                  </a:lnTo>
                  <a:lnTo>
                    <a:pt x="5" y="145"/>
                  </a:lnTo>
                  <a:lnTo>
                    <a:pt x="2" y="143"/>
                  </a:lnTo>
                  <a:lnTo>
                    <a:pt x="2" y="140"/>
                  </a:lnTo>
                  <a:lnTo>
                    <a:pt x="0" y="137"/>
                  </a:lnTo>
                  <a:lnTo>
                    <a:pt x="0" y="134"/>
                  </a:lnTo>
                  <a:lnTo>
                    <a:pt x="2" y="132"/>
                  </a:lnTo>
                  <a:lnTo>
                    <a:pt x="5" y="126"/>
                  </a:lnTo>
                  <a:lnTo>
                    <a:pt x="9" y="123"/>
                  </a:lnTo>
                  <a:lnTo>
                    <a:pt x="12" y="121"/>
                  </a:lnTo>
                  <a:lnTo>
                    <a:pt x="12" y="118"/>
                  </a:lnTo>
                  <a:lnTo>
                    <a:pt x="14" y="115"/>
                  </a:lnTo>
                  <a:lnTo>
                    <a:pt x="16" y="112"/>
                  </a:lnTo>
                  <a:lnTo>
                    <a:pt x="16" y="110"/>
                  </a:lnTo>
                  <a:lnTo>
                    <a:pt x="16" y="104"/>
                  </a:lnTo>
                  <a:lnTo>
                    <a:pt x="16" y="99"/>
                  </a:lnTo>
                  <a:lnTo>
                    <a:pt x="14" y="99"/>
                  </a:lnTo>
                  <a:lnTo>
                    <a:pt x="14" y="93"/>
                  </a:lnTo>
                  <a:lnTo>
                    <a:pt x="14" y="90"/>
                  </a:lnTo>
                  <a:lnTo>
                    <a:pt x="14" y="85"/>
                  </a:lnTo>
                  <a:lnTo>
                    <a:pt x="16" y="85"/>
                  </a:lnTo>
                  <a:lnTo>
                    <a:pt x="18" y="82"/>
                  </a:lnTo>
                  <a:lnTo>
                    <a:pt x="21" y="79"/>
                  </a:lnTo>
                  <a:lnTo>
                    <a:pt x="21" y="77"/>
                  </a:lnTo>
                  <a:lnTo>
                    <a:pt x="18" y="74"/>
                  </a:lnTo>
                  <a:lnTo>
                    <a:pt x="16" y="68"/>
                  </a:lnTo>
                  <a:lnTo>
                    <a:pt x="14" y="66"/>
                  </a:lnTo>
                  <a:lnTo>
                    <a:pt x="14" y="63"/>
                  </a:lnTo>
                  <a:lnTo>
                    <a:pt x="14" y="60"/>
                  </a:lnTo>
                  <a:lnTo>
                    <a:pt x="14" y="57"/>
                  </a:lnTo>
                  <a:lnTo>
                    <a:pt x="14" y="55"/>
                  </a:lnTo>
                  <a:lnTo>
                    <a:pt x="12" y="49"/>
                  </a:lnTo>
                  <a:lnTo>
                    <a:pt x="12" y="47"/>
                  </a:lnTo>
                  <a:lnTo>
                    <a:pt x="12" y="44"/>
                  </a:lnTo>
                  <a:lnTo>
                    <a:pt x="12" y="41"/>
                  </a:lnTo>
                  <a:lnTo>
                    <a:pt x="16" y="38"/>
                  </a:lnTo>
                  <a:lnTo>
                    <a:pt x="21" y="41"/>
                  </a:lnTo>
                  <a:lnTo>
                    <a:pt x="23" y="38"/>
                  </a:lnTo>
                  <a:lnTo>
                    <a:pt x="30" y="36"/>
                  </a:lnTo>
                  <a:lnTo>
                    <a:pt x="32" y="33"/>
                  </a:lnTo>
                  <a:lnTo>
                    <a:pt x="35" y="30"/>
                  </a:lnTo>
                  <a:lnTo>
                    <a:pt x="35" y="22"/>
                  </a:lnTo>
                  <a:lnTo>
                    <a:pt x="35" y="16"/>
                  </a:lnTo>
                  <a:lnTo>
                    <a:pt x="37" y="8"/>
                  </a:lnTo>
                  <a:lnTo>
                    <a:pt x="37" y="3"/>
                  </a:lnTo>
                  <a:lnTo>
                    <a:pt x="37" y="0"/>
                  </a:lnTo>
                  <a:lnTo>
                    <a:pt x="39" y="0"/>
                  </a:lnTo>
                  <a:lnTo>
                    <a:pt x="41" y="3"/>
                  </a:lnTo>
                  <a:lnTo>
                    <a:pt x="44" y="5"/>
                  </a:lnTo>
                  <a:lnTo>
                    <a:pt x="48" y="5"/>
                  </a:lnTo>
                  <a:lnTo>
                    <a:pt x="51" y="5"/>
                  </a:lnTo>
                  <a:lnTo>
                    <a:pt x="51" y="8"/>
                  </a:lnTo>
                  <a:lnTo>
                    <a:pt x="53" y="11"/>
                  </a:lnTo>
                  <a:lnTo>
                    <a:pt x="55" y="14"/>
                  </a:lnTo>
                  <a:lnTo>
                    <a:pt x="55" y="16"/>
                  </a:lnTo>
                  <a:lnTo>
                    <a:pt x="57" y="22"/>
                  </a:lnTo>
                  <a:lnTo>
                    <a:pt x="55" y="22"/>
                  </a:lnTo>
                  <a:lnTo>
                    <a:pt x="53" y="25"/>
                  </a:lnTo>
                  <a:lnTo>
                    <a:pt x="53" y="27"/>
                  </a:lnTo>
                  <a:lnTo>
                    <a:pt x="51" y="33"/>
                  </a:lnTo>
                  <a:lnTo>
                    <a:pt x="48" y="41"/>
                  </a:lnTo>
                  <a:lnTo>
                    <a:pt x="46" y="47"/>
                  </a:lnTo>
                  <a:lnTo>
                    <a:pt x="46" y="55"/>
                  </a:lnTo>
                  <a:lnTo>
                    <a:pt x="48" y="57"/>
                  </a:lnTo>
                  <a:lnTo>
                    <a:pt x="51" y="60"/>
                  </a:lnTo>
                  <a:lnTo>
                    <a:pt x="53" y="60"/>
                  </a:lnTo>
                  <a:lnTo>
                    <a:pt x="57" y="68"/>
                  </a:lnTo>
                  <a:lnTo>
                    <a:pt x="64" y="71"/>
                  </a:lnTo>
                  <a:lnTo>
                    <a:pt x="69" y="74"/>
                  </a:lnTo>
                  <a:lnTo>
                    <a:pt x="71" y="79"/>
                  </a:lnTo>
                  <a:lnTo>
                    <a:pt x="69" y="85"/>
                  </a:lnTo>
                  <a:lnTo>
                    <a:pt x="69" y="88"/>
                  </a:lnTo>
                  <a:lnTo>
                    <a:pt x="67" y="90"/>
                  </a:lnTo>
                  <a:lnTo>
                    <a:pt x="67" y="93"/>
                  </a:lnTo>
                  <a:lnTo>
                    <a:pt x="64" y="96"/>
                  </a:lnTo>
                  <a:lnTo>
                    <a:pt x="62" y="99"/>
                  </a:lnTo>
                  <a:lnTo>
                    <a:pt x="57" y="99"/>
                  </a:lnTo>
                  <a:lnTo>
                    <a:pt x="60" y="96"/>
                  </a:lnTo>
                  <a:lnTo>
                    <a:pt x="57" y="93"/>
                  </a:lnTo>
                  <a:lnTo>
                    <a:pt x="55" y="93"/>
                  </a:lnTo>
                  <a:lnTo>
                    <a:pt x="53" y="93"/>
                  </a:lnTo>
                  <a:lnTo>
                    <a:pt x="51" y="93"/>
                  </a:lnTo>
                  <a:lnTo>
                    <a:pt x="51" y="96"/>
                  </a:lnTo>
                  <a:lnTo>
                    <a:pt x="46" y="96"/>
                  </a:lnTo>
                  <a:lnTo>
                    <a:pt x="44" y="99"/>
                  </a:lnTo>
                  <a:lnTo>
                    <a:pt x="41" y="99"/>
                  </a:lnTo>
                  <a:lnTo>
                    <a:pt x="39" y="101"/>
                  </a:lnTo>
                  <a:lnTo>
                    <a:pt x="32" y="104"/>
                  </a:lnTo>
                  <a:lnTo>
                    <a:pt x="30" y="110"/>
                  </a:lnTo>
                  <a:lnTo>
                    <a:pt x="28" y="115"/>
                  </a:lnTo>
                  <a:lnTo>
                    <a:pt x="25" y="118"/>
                  </a:lnTo>
                  <a:lnTo>
                    <a:pt x="25" y="121"/>
                  </a:lnTo>
                  <a:lnTo>
                    <a:pt x="25" y="123"/>
                  </a:lnTo>
                  <a:lnTo>
                    <a:pt x="18" y="132"/>
                  </a:lnTo>
                  <a:lnTo>
                    <a:pt x="14" y="137"/>
                  </a:lnTo>
                  <a:lnTo>
                    <a:pt x="14" y="143"/>
                  </a:lnTo>
                  <a:lnTo>
                    <a:pt x="9" y="148"/>
                  </a:lnTo>
                  <a:lnTo>
                    <a:pt x="9" y="151"/>
                  </a:lnTo>
                  <a:lnTo>
                    <a:pt x="7" y="154"/>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92" name="Freeform 152"/>
            <p:cNvSpPr>
              <a:spLocks noChangeAspect="1"/>
            </p:cNvSpPr>
            <p:nvPr/>
          </p:nvSpPr>
          <p:spPr bwMode="auto">
            <a:xfrm rot="9246">
              <a:off x="-717" y="3439"/>
              <a:ext cx="127" cy="216"/>
            </a:xfrm>
            <a:custGeom>
              <a:avLst/>
              <a:gdLst>
                <a:gd name="T0" fmla="*/ 2147483647 w 71"/>
                <a:gd name="T1" fmla="*/ 2147483647 h 154"/>
                <a:gd name="T2" fmla="*/ 2147483647 w 71"/>
                <a:gd name="T3" fmla="*/ 2147483647 h 154"/>
                <a:gd name="T4" fmla="*/ 2147483647 w 71"/>
                <a:gd name="T5" fmla="*/ 2147483647 h 154"/>
                <a:gd name="T6" fmla="*/ 0 w 71"/>
                <a:gd name="T7" fmla="*/ 2147483647 h 154"/>
                <a:gd name="T8" fmla="*/ 2147483647 w 71"/>
                <a:gd name="T9" fmla="*/ 2147483647 h 154"/>
                <a:gd name="T10" fmla="*/ 2147483647 w 71"/>
                <a:gd name="T11" fmla="*/ 2147483647 h 154"/>
                <a:gd name="T12" fmla="*/ 2147483647 w 71"/>
                <a:gd name="T13" fmla="*/ 2147483647 h 154"/>
                <a:gd name="T14" fmla="*/ 2147483647 w 71"/>
                <a:gd name="T15" fmla="*/ 2147483647 h 154"/>
                <a:gd name="T16" fmla="*/ 2147483647 w 71"/>
                <a:gd name="T17" fmla="*/ 2147483647 h 154"/>
                <a:gd name="T18" fmla="*/ 2147483647 w 71"/>
                <a:gd name="T19" fmla="*/ 2147483647 h 154"/>
                <a:gd name="T20" fmla="*/ 2147483647 w 71"/>
                <a:gd name="T21" fmla="*/ 2147483647 h 154"/>
                <a:gd name="T22" fmla="*/ 2147483647 w 71"/>
                <a:gd name="T23" fmla="*/ 2147483647 h 154"/>
                <a:gd name="T24" fmla="*/ 2147483647 w 71"/>
                <a:gd name="T25" fmla="*/ 2147483647 h 154"/>
                <a:gd name="T26" fmla="*/ 2147483647 w 71"/>
                <a:gd name="T27" fmla="*/ 2147483647 h 154"/>
                <a:gd name="T28" fmla="*/ 2147483647 w 71"/>
                <a:gd name="T29" fmla="*/ 2147483647 h 154"/>
                <a:gd name="T30" fmla="*/ 2147483647 w 71"/>
                <a:gd name="T31" fmla="*/ 2147483647 h 154"/>
                <a:gd name="T32" fmla="*/ 2147483647 w 71"/>
                <a:gd name="T33" fmla="*/ 2147483647 h 154"/>
                <a:gd name="T34" fmla="*/ 2147483647 w 71"/>
                <a:gd name="T35" fmla="*/ 2147483647 h 154"/>
                <a:gd name="T36" fmla="*/ 2147483647 w 71"/>
                <a:gd name="T37" fmla="*/ 2147483647 h 154"/>
                <a:gd name="T38" fmla="*/ 2147483647 w 71"/>
                <a:gd name="T39" fmla="*/ 2147483647 h 154"/>
                <a:gd name="T40" fmla="*/ 2147483647 w 71"/>
                <a:gd name="T41" fmla="*/ 2147483647 h 154"/>
                <a:gd name="T42" fmla="*/ 2147483647 w 71"/>
                <a:gd name="T43" fmla="*/ 2147483647 h 154"/>
                <a:gd name="T44" fmla="*/ 2147483647 w 71"/>
                <a:gd name="T45" fmla="*/ 2147483647 h 154"/>
                <a:gd name="T46" fmla="*/ 2147483647 w 71"/>
                <a:gd name="T47" fmla="*/ 0 h 154"/>
                <a:gd name="T48" fmla="*/ 2147483647 w 71"/>
                <a:gd name="T49" fmla="*/ 2147483647 h 154"/>
                <a:gd name="T50" fmla="*/ 2147483647 w 71"/>
                <a:gd name="T51" fmla="*/ 2147483647 h 154"/>
                <a:gd name="T52" fmla="*/ 2147483647 w 71"/>
                <a:gd name="T53" fmla="*/ 2147483647 h 154"/>
                <a:gd name="T54" fmla="*/ 2147483647 w 71"/>
                <a:gd name="T55" fmla="*/ 2147483647 h 154"/>
                <a:gd name="T56" fmla="*/ 2147483647 w 71"/>
                <a:gd name="T57" fmla="*/ 2147483647 h 154"/>
                <a:gd name="T58" fmla="*/ 2147483647 w 71"/>
                <a:gd name="T59" fmla="*/ 2147483647 h 154"/>
                <a:gd name="T60" fmla="*/ 2147483647 w 71"/>
                <a:gd name="T61" fmla="*/ 2147483647 h 154"/>
                <a:gd name="T62" fmla="*/ 2147483647 w 71"/>
                <a:gd name="T63" fmla="*/ 2147483647 h 154"/>
                <a:gd name="T64" fmla="*/ 2147483647 w 71"/>
                <a:gd name="T65" fmla="*/ 2147483647 h 154"/>
                <a:gd name="T66" fmla="*/ 2147483647 w 71"/>
                <a:gd name="T67" fmla="*/ 2147483647 h 154"/>
                <a:gd name="T68" fmla="*/ 2147483647 w 71"/>
                <a:gd name="T69" fmla="*/ 2147483647 h 154"/>
                <a:gd name="T70" fmla="*/ 2147483647 w 71"/>
                <a:gd name="T71" fmla="*/ 2147483647 h 154"/>
                <a:gd name="T72" fmla="*/ 2147483647 w 71"/>
                <a:gd name="T73" fmla="*/ 2147483647 h 154"/>
                <a:gd name="T74" fmla="*/ 2147483647 w 71"/>
                <a:gd name="T75" fmla="*/ 2147483647 h 154"/>
                <a:gd name="T76" fmla="*/ 2147483647 w 71"/>
                <a:gd name="T77" fmla="*/ 2147483647 h 154"/>
                <a:gd name="T78" fmla="*/ 2147483647 w 71"/>
                <a:gd name="T79" fmla="*/ 2147483647 h 154"/>
                <a:gd name="T80" fmla="*/ 2147483647 w 71"/>
                <a:gd name="T81" fmla="*/ 2147483647 h 154"/>
                <a:gd name="T82" fmla="*/ 2147483647 w 71"/>
                <a:gd name="T83" fmla="*/ 2147483647 h 154"/>
                <a:gd name="T84" fmla="*/ 2147483647 w 71"/>
                <a:gd name="T85" fmla="*/ 2147483647 h 154"/>
                <a:gd name="T86" fmla="*/ 2147483647 w 71"/>
                <a:gd name="T87" fmla="*/ 2147483647 h 154"/>
                <a:gd name="T88" fmla="*/ 2147483647 w 71"/>
                <a:gd name="T89" fmla="*/ 2147483647 h 154"/>
                <a:gd name="T90" fmla="*/ 2147483647 w 71"/>
                <a:gd name="T91" fmla="*/ 2147483647 h 154"/>
                <a:gd name="T92" fmla="*/ 2147483647 w 71"/>
                <a:gd name="T93" fmla="*/ 2147483647 h 154"/>
                <a:gd name="T94" fmla="*/ 2147483647 w 71"/>
                <a:gd name="T95" fmla="*/ 2147483647 h 154"/>
                <a:gd name="T96" fmla="*/ 2147483647 w 71"/>
                <a:gd name="T97" fmla="*/ 2147483647 h 154"/>
                <a:gd name="T98" fmla="*/ 2147483647 w 71"/>
                <a:gd name="T99" fmla="*/ 2147483647 h 1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
                <a:gd name="T151" fmla="*/ 0 h 154"/>
                <a:gd name="T152" fmla="*/ 71 w 71"/>
                <a:gd name="T153" fmla="*/ 154 h 1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 h="154">
                  <a:moveTo>
                    <a:pt x="7" y="154"/>
                  </a:moveTo>
                  <a:lnTo>
                    <a:pt x="5" y="151"/>
                  </a:lnTo>
                  <a:lnTo>
                    <a:pt x="5" y="148"/>
                  </a:lnTo>
                  <a:lnTo>
                    <a:pt x="5" y="145"/>
                  </a:lnTo>
                  <a:lnTo>
                    <a:pt x="2" y="143"/>
                  </a:lnTo>
                  <a:lnTo>
                    <a:pt x="2" y="140"/>
                  </a:lnTo>
                  <a:lnTo>
                    <a:pt x="0" y="137"/>
                  </a:lnTo>
                  <a:lnTo>
                    <a:pt x="0" y="134"/>
                  </a:lnTo>
                  <a:lnTo>
                    <a:pt x="2" y="132"/>
                  </a:lnTo>
                  <a:lnTo>
                    <a:pt x="5" y="126"/>
                  </a:lnTo>
                  <a:lnTo>
                    <a:pt x="9" y="123"/>
                  </a:lnTo>
                  <a:lnTo>
                    <a:pt x="12" y="121"/>
                  </a:lnTo>
                  <a:lnTo>
                    <a:pt x="12" y="118"/>
                  </a:lnTo>
                  <a:lnTo>
                    <a:pt x="14" y="115"/>
                  </a:lnTo>
                  <a:lnTo>
                    <a:pt x="16" y="112"/>
                  </a:lnTo>
                  <a:lnTo>
                    <a:pt x="16" y="110"/>
                  </a:lnTo>
                  <a:lnTo>
                    <a:pt x="16" y="104"/>
                  </a:lnTo>
                  <a:lnTo>
                    <a:pt x="16" y="99"/>
                  </a:lnTo>
                  <a:lnTo>
                    <a:pt x="14" y="99"/>
                  </a:lnTo>
                  <a:lnTo>
                    <a:pt x="14" y="93"/>
                  </a:lnTo>
                  <a:lnTo>
                    <a:pt x="14" y="90"/>
                  </a:lnTo>
                  <a:lnTo>
                    <a:pt x="14" y="85"/>
                  </a:lnTo>
                  <a:lnTo>
                    <a:pt x="16" y="85"/>
                  </a:lnTo>
                  <a:lnTo>
                    <a:pt x="18" y="82"/>
                  </a:lnTo>
                  <a:lnTo>
                    <a:pt x="21" y="79"/>
                  </a:lnTo>
                  <a:lnTo>
                    <a:pt x="21" y="77"/>
                  </a:lnTo>
                  <a:lnTo>
                    <a:pt x="18" y="74"/>
                  </a:lnTo>
                  <a:lnTo>
                    <a:pt x="16" y="68"/>
                  </a:lnTo>
                  <a:lnTo>
                    <a:pt x="14" y="66"/>
                  </a:lnTo>
                  <a:lnTo>
                    <a:pt x="14" y="63"/>
                  </a:lnTo>
                  <a:lnTo>
                    <a:pt x="14" y="60"/>
                  </a:lnTo>
                  <a:lnTo>
                    <a:pt x="14" y="57"/>
                  </a:lnTo>
                  <a:lnTo>
                    <a:pt x="14" y="55"/>
                  </a:lnTo>
                  <a:lnTo>
                    <a:pt x="12" y="49"/>
                  </a:lnTo>
                  <a:lnTo>
                    <a:pt x="12" y="47"/>
                  </a:lnTo>
                  <a:lnTo>
                    <a:pt x="12" y="44"/>
                  </a:lnTo>
                  <a:lnTo>
                    <a:pt x="12" y="41"/>
                  </a:lnTo>
                  <a:lnTo>
                    <a:pt x="16" y="38"/>
                  </a:lnTo>
                  <a:lnTo>
                    <a:pt x="21" y="41"/>
                  </a:lnTo>
                  <a:lnTo>
                    <a:pt x="23" y="38"/>
                  </a:lnTo>
                  <a:lnTo>
                    <a:pt x="30" y="36"/>
                  </a:lnTo>
                  <a:lnTo>
                    <a:pt x="32" y="33"/>
                  </a:lnTo>
                  <a:lnTo>
                    <a:pt x="35" y="30"/>
                  </a:lnTo>
                  <a:lnTo>
                    <a:pt x="35" y="22"/>
                  </a:lnTo>
                  <a:lnTo>
                    <a:pt x="35" y="16"/>
                  </a:lnTo>
                  <a:lnTo>
                    <a:pt x="37" y="8"/>
                  </a:lnTo>
                  <a:lnTo>
                    <a:pt x="37" y="3"/>
                  </a:lnTo>
                  <a:lnTo>
                    <a:pt x="37" y="0"/>
                  </a:lnTo>
                  <a:lnTo>
                    <a:pt x="39" y="0"/>
                  </a:lnTo>
                  <a:lnTo>
                    <a:pt x="41" y="3"/>
                  </a:lnTo>
                  <a:lnTo>
                    <a:pt x="44" y="5"/>
                  </a:lnTo>
                  <a:lnTo>
                    <a:pt x="48" y="5"/>
                  </a:lnTo>
                  <a:lnTo>
                    <a:pt x="51" y="5"/>
                  </a:lnTo>
                  <a:lnTo>
                    <a:pt x="51" y="8"/>
                  </a:lnTo>
                  <a:lnTo>
                    <a:pt x="53" y="11"/>
                  </a:lnTo>
                  <a:lnTo>
                    <a:pt x="55" y="14"/>
                  </a:lnTo>
                  <a:lnTo>
                    <a:pt x="55" y="16"/>
                  </a:lnTo>
                  <a:lnTo>
                    <a:pt x="57" y="22"/>
                  </a:lnTo>
                  <a:lnTo>
                    <a:pt x="55" y="22"/>
                  </a:lnTo>
                  <a:lnTo>
                    <a:pt x="53" y="25"/>
                  </a:lnTo>
                  <a:lnTo>
                    <a:pt x="53" y="27"/>
                  </a:lnTo>
                  <a:lnTo>
                    <a:pt x="51" y="33"/>
                  </a:lnTo>
                  <a:lnTo>
                    <a:pt x="48" y="41"/>
                  </a:lnTo>
                  <a:lnTo>
                    <a:pt x="46" y="47"/>
                  </a:lnTo>
                  <a:lnTo>
                    <a:pt x="46" y="55"/>
                  </a:lnTo>
                  <a:lnTo>
                    <a:pt x="48" y="57"/>
                  </a:lnTo>
                  <a:lnTo>
                    <a:pt x="51" y="60"/>
                  </a:lnTo>
                  <a:lnTo>
                    <a:pt x="53" y="60"/>
                  </a:lnTo>
                  <a:lnTo>
                    <a:pt x="57" y="68"/>
                  </a:lnTo>
                  <a:lnTo>
                    <a:pt x="64" y="71"/>
                  </a:lnTo>
                  <a:lnTo>
                    <a:pt x="69" y="74"/>
                  </a:lnTo>
                  <a:lnTo>
                    <a:pt x="71" y="79"/>
                  </a:lnTo>
                  <a:lnTo>
                    <a:pt x="69" y="85"/>
                  </a:lnTo>
                  <a:lnTo>
                    <a:pt x="69" y="88"/>
                  </a:lnTo>
                  <a:lnTo>
                    <a:pt x="67" y="90"/>
                  </a:lnTo>
                  <a:lnTo>
                    <a:pt x="67" y="93"/>
                  </a:lnTo>
                  <a:lnTo>
                    <a:pt x="64" y="96"/>
                  </a:lnTo>
                  <a:lnTo>
                    <a:pt x="62" y="99"/>
                  </a:lnTo>
                  <a:lnTo>
                    <a:pt x="57" y="99"/>
                  </a:lnTo>
                  <a:lnTo>
                    <a:pt x="60" y="96"/>
                  </a:lnTo>
                  <a:lnTo>
                    <a:pt x="57" y="93"/>
                  </a:lnTo>
                  <a:lnTo>
                    <a:pt x="55" y="93"/>
                  </a:lnTo>
                  <a:lnTo>
                    <a:pt x="53" y="93"/>
                  </a:lnTo>
                  <a:lnTo>
                    <a:pt x="51" y="93"/>
                  </a:lnTo>
                  <a:lnTo>
                    <a:pt x="51" y="96"/>
                  </a:lnTo>
                  <a:lnTo>
                    <a:pt x="46" y="96"/>
                  </a:lnTo>
                  <a:lnTo>
                    <a:pt x="44" y="99"/>
                  </a:lnTo>
                  <a:lnTo>
                    <a:pt x="41" y="99"/>
                  </a:lnTo>
                  <a:lnTo>
                    <a:pt x="39" y="101"/>
                  </a:lnTo>
                  <a:lnTo>
                    <a:pt x="32" y="104"/>
                  </a:lnTo>
                  <a:lnTo>
                    <a:pt x="30" y="110"/>
                  </a:lnTo>
                  <a:lnTo>
                    <a:pt x="28" y="115"/>
                  </a:lnTo>
                  <a:lnTo>
                    <a:pt x="25" y="118"/>
                  </a:lnTo>
                  <a:lnTo>
                    <a:pt x="25" y="121"/>
                  </a:lnTo>
                  <a:lnTo>
                    <a:pt x="25" y="123"/>
                  </a:lnTo>
                  <a:lnTo>
                    <a:pt x="18" y="132"/>
                  </a:lnTo>
                  <a:lnTo>
                    <a:pt x="14" y="137"/>
                  </a:lnTo>
                  <a:lnTo>
                    <a:pt x="14" y="143"/>
                  </a:lnTo>
                  <a:lnTo>
                    <a:pt x="9" y="148"/>
                  </a:lnTo>
                  <a:lnTo>
                    <a:pt x="9" y="151"/>
                  </a:lnTo>
                  <a:lnTo>
                    <a:pt x="7" y="154"/>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93" name="Freeform 153"/>
            <p:cNvSpPr>
              <a:spLocks noChangeAspect="1"/>
            </p:cNvSpPr>
            <p:nvPr/>
          </p:nvSpPr>
          <p:spPr bwMode="auto">
            <a:xfrm rot="9246">
              <a:off x="-737" y="3379"/>
              <a:ext cx="86" cy="122"/>
            </a:xfrm>
            <a:custGeom>
              <a:avLst/>
              <a:gdLst>
                <a:gd name="T0" fmla="*/ 0 w 48"/>
                <a:gd name="T1" fmla="*/ 2147483647 h 88"/>
                <a:gd name="T2" fmla="*/ 0 w 48"/>
                <a:gd name="T3" fmla="*/ 2147483647 h 88"/>
                <a:gd name="T4" fmla="*/ 2147483647 w 48"/>
                <a:gd name="T5" fmla="*/ 2147483647 h 88"/>
                <a:gd name="T6" fmla="*/ 2147483647 w 48"/>
                <a:gd name="T7" fmla="*/ 2147483647 h 88"/>
                <a:gd name="T8" fmla="*/ 2147483647 w 48"/>
                <a:gd name="T9" fmla="*/ 2147483647 h 88"/>
                <a:gd name="T10" fmla="*/ 2147483647 w 48"/>
                <a:gd name="T11" fmla="*/ 2147483647 h 88"/>
                <a:gd name="T12" fmla="*/ 2147483647 w 48"/>
                <a:gd name="T13" fmla="*/ 2147483647 h 88"/>
                <a:gd name="T14" fmla="*/ 2147483647 w 48"/>
                <a:gd name="T15" fmla="*/ 2147483647 h 88"/>
                <a:gd name="T16" fmla="*/ 2147483647 w 48"/>
                <a:gd name="T17" fmla="*/ 2147483647 h 88"/>
                <a:gd name="T18" fmla="*/ 2147483647 w 48"/>
                <a:gd name="T19" fmla="*/ 2147483647 h 88"/>
                <a:gd name="T20" fmla="*/ 2147483647 w 48"/>
                <a:gd name="T21" fmla="*/ 2147483647 h 88"/>
                <a:gd name="T22" fmla="*/ 2147483647 w 48"/>
                <a:gd name="T23" fmla="*/ 2147483647 h 88"/>
                <a:gd name="T24" fmla="*/ 2147483647 w 48"/>
                <a:gd name="T25" fmla="*/ 2147483647 h 88"/>
                <a:gd name="T26" fmla="*/ 2147483647 w 48"/>
                <a:gd name="T27" fmla="*/ 1304367460 h 88"/>
                <a:gd name="T28" fmla="*/ 2147483647 w 48"/>
                <a:gd name="T29" fmla="*/ 0 h 88"/>
                <a:gd name="T30" fmla="*/ 2147483647 w 48"/>
                <a:gd name="T31" fmla="*/ 0 h 88"/>
                <a:gd name="T32" fmla="*/ 2147483647 w 48"/>
                <a:gd name="T33" fmla="*/ 0 h 88"/>
                <a:gd name="T34" fmla="*/ 2147483647 w 48"/>
                <a:gd name="T35" fmla="*/ 1304367460 h 88"/>
                <a:gd name="T36" fmla="*/ 2147483647 w 48"/>
                <a:gd name="T37" fmla="*/ 1304367460 h 88"/>
                <a:gd name="T38" fmla="*/ 2147483647 w 48"/>
                <a:gd name="T39" fmla="*/ 2147483647 h 88"/>
                <a:gd name="T40" fmla="*/ 2147483647 w 48"/>
                <a:gd name="T41" fmla="*/ 2147483647 h 88"/>
                <a:gd name="T42" fmla="*/ 2147483647 w 48"/>
                <a:gd name="T43" fmla="*/ 2147483647 h 88"/>
                <a:gd name="T44" fmla="*/ 2147483647 w 48"/>
                <a:gd name="T45" fmla="*/ 2147483647 h 88"/>
                <a:gd name="T46" fmla="*/ 2147483647 w 48"/>
                <a:gd name="T47" fmla="*/ 2147483647 h 88"/>
                <a:gd name="T48" fmla="*/ 2147483647 w 48"/>
                <a:gd name="T49" fmla="*/ 2147483647 h 88"/>
                <a:gd name="T50" fmla="*/ 2147483647 w 48"/>
                <a:gd name="T51" fmla="*/ 2147483647 h 88"/>
                <a:gd name="T52" fmla="*/ 2147483647 w 48"/>
                <a:gd name="T53" fmla="*/ 2147483647 h 88"/>
                <a:gd name="T54" fmla="*/ 2147483647 w 48"/>
                <a:gd name="T55" fmla="*/ 2147483647 h 88"/>
                <a:gd name="T56" fmla="*/ 2147483647 w 48"/>
                <a:gd name="T57" fmla="*/ 2147483647 h 88"/>
                <a:gd name="T58" fmla="*/ 2147483647 w 48"/>
                <a:gd name="T59" fmla="*/ 2147483647 h 88"/>
                <a:gd name="T60" fmla="*/ 2147483647 w 48"/>
                <a:gd name="T61" fmla="*/ 2147483647 h 88"/>
                <a:gd name="T62" fmla="*/ 2147483647 w 48"/>
                <a:gd name="T63" fmla="*/ 2147483647 h 88"/>
                <a:gd name="T64" fmla="*/ 2147483647 w 48"/>
                <a:gd name="T65" fmla="*/ 2147483647 h 88"/>
                <a:gd name="T66" fmla="*/ 2147483647 w 48"/>
                <a:gd name="T67" fmla="*/ 2147483647 h 88"/>
                <a:gd name="T68" fmla="*/ 2147483647 w 48"/>
                <a:gd name="T69" fmla="*/ 2147483647 h 88"/>
                <a:gd name="T70" fmla="*/ 2147483647 w 48"/>
                <a:gd name="T71" fmla="*/ 2147483647 h 88"/>
                <a:gd name="T72" fmla="*/ 2147483647 w 48"/>
                <a:gd name="T73" fmla="*/ 2147483647 h 88"/>
                <a:gd name="T74" fmla="*/ 2147483647 w 48"/>
                <a:gd name="T75" fmla="*/ 2147483647 h 88"/>
                <a:gd name="T76" fmla="*/ 2147483647 w 48"/>
                <a:gd name="T77" fmla="*/ 2147483647 h 88"/>
                <a:gd name="T78" fmla="*/ 2147483647 w 48"/>
                <a:gd name="T79" fmla="*/ 2147483647 h 88"/>
                <a:gd name="T80" fmla="*/ 2147483647 w 48"/>
                <a:gd name="T81" fmla="*/ 2147483647 h 88"/>
                <a:gd name="T82" fmla="*/ 2147483647 w 48"/>
                <a:gd name="T83" fmla="*/ 2147483647 h 88"/>
                <a:gd name="T84" fmla="*/ 2147483647 w 48"/>
                <a:gd name="T85" fmla="*/ 2147483647 h 88"/>
                <a:gd name="T86" fmla="*/ 2147483647 w 48"/>
                <a:gd name="T87" fmla="*/ 2147483647 h 88"/>
                <a:gd name="T88" fmla="*/ 2147483647 w 48"/>
                <a:gd name="T89" fmla="*/ 2147483647 h 88"/>
                <a:gd name="T90" fmla="*/ 2147483647 w 48"/>
                <a:gd name="T91" fmla="*/ 2147483647 h 88"/>
                <a:gd name="T92" fmla="*/ 2147483647 w 48"/>
                <a:gd name="T93" fmla="*/ 2147483647 h 88"/>
                <a:gd name="T94" fmla="*/ 2147483647 w 48"/>
                <a:gd name="T95" fmla="*/ 2147483647 h 88"/>
                <a:gd name="T96" fmla="*/ 2147483647 w 48"/>
                <a:gd name="T97" fmla="*/ 2147483647 h 88"/>
                <a:gd name="T98" fmla="*/ 2147483647 w 48"/>
                <a:gd name="T99" fmla="*/ 2147483647 h 88"/>
                <a:gd name="T100" fmla="*/ 2147483647 w 48"/>
                <a:gd name="T101" fmla="*/ 2147483647 h 88"/>
                <a:gd name="T102" fmla="*/ 2147483647 w 48"/>
                <a:gd name="T103" fmla="*/ 2147483647 h 88"/>
                <a:gd name="T104" fmla="*/ 2147483647 w 48"/>
                <a:gd name="T105" fmla="*/ 2147483647 h 88"/>
                <a:gd name="T106" fmla="*/ 2147483647 w 48"/>
                <a:gd name="T107" fmla="*/ 2147483647 h 88"/>
                <a:gd name="T108" fmla="*/ 2147483647 w 48"/>
                <a:gd name="T109" fmla="*/ 2147483647 h 88"/>
                <a:gd name="T110" fmla="*/ 0 w 48"/>
                <a:gd name="T111" fmla="*/ 2147483647 h 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8"/>
                <a:gd name="T169" fmla="*/ 0 h 88"/>
                <a:gd name="T170" fmla="*/ 48 w 48"/>
                <a:gd name="T171" fmla="*/ 88 h 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8" h="88">
                  <a:moveTo>
                    <a:pt x="0" y="38"/>
                  </a:moveTo>
                  <a:lnTo>
                    <a:pt x="0" y="36"/>
                  </a:lnTo>
                  <a:lnTo>
                    <a:pt x="4" y="33"/>
                  </a:lnTo>
                  <a:lnTo>
                    <a:pt x="7" y="33"/>
                  </a:lnTo>
                  <a:lnTo>
                    <a:pt x="9" y="30"/>
                  </a:lnTo>
                  <a:lnTo>
                    <a:pt x="11" y="27"/>
                  </a:lnTo>
                  <a:lnTo>
                    <a:pt x="11" y="25"/>
                  </a:lnTo>
                  <a:lnTo>
                    <a:pt x="13" y="22"/>
                  </a:lnTo>
                  <a:lnTo>
                    <a:pt x="16" y="22"/>
                  </a:lnTo>
                  <a:lnTo>
                    <a:pt x="18" y="19"/>
                  </a:lnTo>
                  <a:lnTo>
                    <a:pt x="23" y="14"/>
                  </a:lnTo>
                  <a:lnTo>
                    <a:pt x="27" y="8"/>
                  </a:lnTo>
                  <a:lnTo>
                    <a:pt x="27" y="5"/>
                  </a:lnTo>
                  <a:lnTo>
                    <a:pt x="27" y="3"/>
                  </a:lnTo>
                  <a:lnTo>
                    <a:pt x="27" y="0"/>
                  </a:lnTo>
                  <a:lnTo>
                    <a:pt x="29" y="0"/>
                  </a:lnTo>
                  <a:lnTo>
                    <a:pt x="32" y="0"/>
                  </a:lnTo>
                  <a:lnTo>
                    <a:pt x="34" y="3"/>
                  </a:lnTo>
                  <a:lnTo>
                    <a:pt x="36" y="3"/>
                  </a:lnTo>
                  <a:lnTo>
                    <a:pt x="36" y="8"/>
                  </a:lnTo>
                  <a:lnTo>
                    <a:pt x="39" y="11"/>
                  </a:lnTo>
                  <a:lnTo>
                    <a:pt x="39" y="14"/>
                  </a:lnTo>
                  <a:lnTo>
                    <a:pt x="41" y="19"/>
                  </a:lnTo>
                  <a:lnTo>
                    <a:pt x="43" y="25"/>
                  </a:lnTo>
                  <a:lnTo>
                    <a:pt x="43" y="27"/>
                  </a:lnTo>
                  <a:lnTo>
                    <a:pt x="43" y="33"/>
                  </a:lnTo>
                  <a:lnTo>
                    <a:pt x="43" y="36"/>
                  </a:lnTo>
                  <a:lnTo>
                    <a:pt x="43" y="38"/>
                  </a:lnTo>
                  <a:lnTo>
                    <a:pt x="48" y="44"/>
                  </a:lnTo>
                  <a:lnTo>
                    <a:pt x="48" y="52"/>
                  </a:lnTo>
                  <a:lnTo>
                    <a:pt x="46" y="60"/>
                  </a:lnTo>
                  <a:lnTo>
                    <a:pt x="46" y="66"/>
                  </a:lnTo>
                  <a:lnTo>
                    <a:pt x="46" y="74"/>
                  </a:lnTo>
                  <a:lnTo>
                    <a:pt x="43" y="77"/>
                  </a:lnTo>
                  <a:lnTo>
                    <a:pt x="41" y="80"/>
                  </a:lnTo>
                  <a:lnTo>
                    <a:pt x="34" y="82"/>
                  </a:lnTo>
                  <a:lnTo>
                    <a:pt x="32" y="85"/>
                  </a:lnTo>
                  <a:lnTo>
                    <a:pt x="27" y="82"/>
                  </a:lnTo>
                  <a:lnTo>
                    <a:pt x="23" y="85"/>
                  </a:lnTo>
                  <a:lnTo>
                    <a:pt x="23" y="88"/>
                  </a:lnTo>
                  <a:lnTo>
                    <a:pt x="16" y="88"/>
                  </a:lnTo>
                  <a:lnTo>
                    <a:pt x="16" y="85"/>
                  </a:lnTo>
                  <a:lnTo>
                    <a:pt x="13" y="82"/>
                  </a:lnTo>
                  <a:lnTo>
                    <a:pt x="11" y="82"/>
                  </a:lnTo>
                  <a:lnTo>
                    <a:pt x="11" y="77"/>
                  </a:lnTo>
                  <a:lnTo>
                    <a:pt x="9" y="74"/>
                  </a:lnTo>
                  <a:lnTo>
                    <a:pt x="9" y="69"/>
                  </a:lnTo>
                  <a:lnTo>
                    <a:pt x="9" y="63"/>
                  </a:lnTo>
                  <a:lnTo>
                    <a:pt x="9" y="58"/>
                  </a:lnTo>
                  <a:lnTo>
                    <a:pt x="9" y="55"/>
                  </a:lnTo>
                  <a:lnTo>
                    <a:pt x="9" y="52"/>
                  </a:lnTo>
                  <a:lnTo>
                    <a:pt x="7" y="49"/>
                  </a:lnTo>
                  <a:lnTo>
                    <a:pt x="4" y="47"/>
                  </a:lnTo>
                  <a:lnTo>
                    <a:pt x="4" y="44"/>
                  </a:lnTo>
                  <a:lnTo>
                    <a:pt x="2" y="41"/>
                  </a:lnTo>
                  <a:lnTo>
                    <a:pt x="0" y="3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94" name="Freeform 154"/>
            <p:cNvSpPr>
              <a:spLocks noChangeAspect="1"/>
            </p:cNvSpPr>
            <p:nvPr/>
          </p:nvSpPr>
          <p:spPr bwMode="auto">
            <a:xfrm rot="9246">
              <a:off x="-737" y="3379"/>
              <a:ext cx="86" cy="122"/>
            </a:xfrm>
            <a:custGeom>
              <a:avLst/>
              <a:gdLst>
                <a:gd name="T0" fmla="*/ 0 w 48"/>
                <a:gd name="T1" fmla="*/ 2147483647 h 88"/>
                <a:gd name="T2" fmla="*/ 0 w 48"/>
                <a:gd name="T3" fmla="*/ 2147483647 h 88"/>
                <a:gd name="T4" fmla="*/ 2147483647 w 48"/>
                <a:gd name="T5" fmla="*/ 2147483647 h 88"/>
                <a:gd name="T6" fmla="*/ 2147483647 w 48"/>
                <a:gd name="T7" fmla="*/ 2147483647 h 88"/>
                <a:gd name="T8" fmla="*/ 2147483647 w 48"/>
                <a:gd name="T9" fmla="*/ 2147483647 h 88"/>
                <a:gd name="T10" fmla="*/ 2147483647 w 48"/>
                <a:gd name="T11" fmla="*/ 2147483647 h 88"/>
                <a:gd name="T12" fmla="*/ 2147483647 w 48"/>
                <a:gd name="T13" fmla="*/ 2147483647 h 88"/>
                <a:gd name="T14" fmla="*/ 2147483647 w 48"/>
                <a:gd name="T15" fmla="*/ 2147483647 h 88"/>
                <a:gd name="T16" fmla="*/ 2147483647 w 48"/>
                <a:gd name="T17" fmla="*/ 2147483647 h 88"/>
                <a:gd name="T18" fmla="*/ 2147483647 w 48"/>
                <a:gd name="T19" fmla="*/ 2147483647 h 88"/>
                <a:gd name="T20" fmla="*/ 2147483647 w 48"/>
                <a:gd name="T21" fmla="*/ 2147483647 h 88"/>
                <a:gd name="T22" fmla="*/ 2147483647 w 48"/>
                <a:gd name="T23" fmla="*/ 2147483647 h 88"/>
                <a:gd name="T24" fmla="*/ 2147483647 w 48"/>
                <a:gd name="T25" fmla="*/ 2147483647 h 88"/>
                <a:gd name="T26" fmla="*/ 2147483647 w 48"/>
                <a:gd name="T27" fmla="*/ 1304367460 h 88"/>
                <a:gd name="T28" fmla="*/ 2147483647 w 48"/>
                <a:gd name="T29" fmla="*/ 0 h 88"/>
                <a:gd name="T30" fmla="*/ 2147483647 w 48"/>
                <a:gd name="T31" fmla="*/ 0 h 88"/>
                <a:gd name="T32" fmla="*/ 2147483647 w 48"/>
                <a:gd name="T33" fmla="*/ 0 h 88"/>
                <a:gd name="T34" fmla="*/ 2147483647 w 48"/>
                <a:gd name="T35" fmla="*/ 1304367460 h 88"/>
                <a:gd name="T36" fmla="*/ 2147483647 w 48"/>
                <a:gd name="T37" fmla="*/ 1304367460 h 88"/>
                <a:gd name="T38" fmla="*/ 2147483647 w 48"/>
                <a:gd name="T39" fmla="*/ 2147483647 h 88"/>
                <a:gd name="T40" fmla="*/ 2147483647 w 48"/>
                <a:gd name="T41" fmla="*/ 2147483647 h 88"/>
                <a:gd name="T42" fmla="*/ 2147483647 w 48"/>
                <a:gd name="T43" fmla="*/ 2147483647 h 88"/>
                <a:gd name="T44" fmla="*/ 2147483647 w 48"/>
                <a:gd name="T45" fmla="*/ 2147483647 h 88"/>
                <a:gd name="T46" fmla="*/ 2147483647 w 48"/>
                <a:gd name="T47" fmla="*/ 2147483647 h 88"/>
                <a:gd name="T48" fmla="*/ 2147483647 w 48"/>
                <a:gd name="T49" fmla="*/ 2147483647 h 88"/>
                <a:gd name="T50" fmla="*/ 2147483647 w 48"/>
                <a:gd name="T51" fmla="*/ 2147483647 h 88"/>
                <a:gd name="T52" fmla="*/ 2147483647 w 48"/>
                <a:gd name="T53" fmla="*/ 2147483647 h 88"/>
                <a:gd name="T54" fmla="*/ 2147483647 w 48"/>
                <a:gd name="T55" fmla="*/ 2147483647 h 88"/>
                <a:gd name="T56" fmla="*/ 2147483647 w 48"/>
                <a:gd name="T57" fmla="*/ 2147483647 h 88"/>
                <a:gd name="T58" fmla="*/ 2147483647 w 48"/>
                <a:gd name="T59" fmla="*/ 2147483647 h 88"/>
                <a:gd name="T60" fmla="*/ 2147483647 w 48"/>
                <a:gd name="T61" fmla="*/ 2147483647 h 88"/>
                <a:gd name="T62" fmla="*/ 2147483647 w 48"/>
                <a:gd name="T63" fmla="*/ 2147483647 h 88"/>
                <a:gd name="T64" fmla="*/ 2147483647 w 48"/>
                <a:gd name="T65" fmla="*/ 2147483647 h 88"/>
                <a:gd name="T66" fmla="*/ 2147483647 w 48"/>
                <a:gd name="T67" fmla="*/ 2147483647 h 88"/>
                <a:gd name="T68" fmla="*/ 2147483647 w 48"/>
                <a:gd name="T69" fmla="*/ 2147483647 h 88"/>
                <a:gd name="T70" fmla="*/ 2147483647 w 48"/>
                <a:gd name="T71" fmla="*/ 2147483647 h 88"/>
                <a:gd name="T72" fmla="*/ 2147483647 w 48"/>
                <a:gd name="T73" fmla="*/ 2147483647 h 88"/>
                <a:gd name="T74" fmla="*/ 2147483647 w 48"/>
                <a:gd name="T75" fmla="*/ 2147483647 h 88"/>
                <a:gd name="T76" fmla="*/ 2147483647 w 48"/>
                <a:gd name="T77" fmla="*/ 2147483647 h 88"/>
                <a:gd name="T78" fmla="*/ 2147483647 w 48"/>
                <a:gd name="T79" fmla="*/ 2147483647 h 88"/>
                <a:gd name="T80" fmla="*/ 2147483647 w 48"/>
                <a:gd name="T81" fmla="*/ 2147483647 h 88"/>
                <a:gd name="T82" fmla="*/ 2147483647 w 48"/>
                <a:gd name="T83" fmla="*/ 2147483647 h 88"/>
                <a:gd name="T84" fmla="*/ 2147483647 w 48"/>
                <a:gd name="T85" fmla="*/ 2147483647 h 88"/>
                <a:gd name="T86" fmla="*/ 2147483647 w 48"/>
                <a:gd name="T87" fmla="*/ 2147483647 h 88"/>
                <a:gd name="T88" fmla="*/ 2147483647 w 48"/>
                <a:gd name="T89" fmla="*/ 2147483647 h 88"/>
                <a:gd name="T90" fmla="*/ 2147483647 w 48"/>
                <a:gd name="T91" fmla="*/ 2147483647 h 88"/>
                <a:gd name="T92" fmla="*/ 2147483647 w 48"/>
                <a:gd name="T93" fmla="*/ 2147483647 h 88"/>
                <a:gd name="T94" fmla="*/ 2147483647 w 48"/>
                <a:gd name="T95" fmla="*/ 2147483647 h 88"/>
                <a:gd name="T96" fmla="*/ 2147483647 w 48"/>
                <a:gd name="T97" fmla="*/ 2147483647 h 88"/>
                <a:gd name="T98" fmla="*/ 2147483647 w 48"/>
                <a:gd name="T99" fmla="*/ 2147483647 h 88"/>
                <a:gd name="T100" fmla="*/ 2147483647 w 48"/>
                <a:gd name="T101" fmla="*/ 2147483647 h 88"/>
                <a:gd name="T102" fmla="*/ 2147483647 w 48"/>
                <a:gd name="T103" fmla="*/ 2147483647 h 88"/>
                <a:gd name="T104" fmla="*/ 2147483647 w 48"/>
                <a:gd name="T105" fmla="*/ 2147483647 h 88"/>
                <a:gd name="T106" fmla="*/ 2147483647 w 48"/>
                <a:gd name="T107" fmla="*/ 2147483647 h 88"/>
                <a:gd name="T108" fmla="*/ 2147483647 w 48"/>
                <a:gd name="T109" fmla="*/ 2147483647 h 88"/>
                <a:gd name="T110" fmla="*/ 0 w 48"/>
                <a:gd name="T111" fmla="*/ 2147483647 h 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8"/>
                <a:gd name="T169" fmla="*/ 0 h 88"/>
                <a:gd name="T170" fmla="*/ 48 w 48"/>
                <a:gd name="T171" fmla="*/ 88 h 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8" h="88">
                  <a:moveTo>
                    <a:pt x="0" y="38"/>
                  </a:moveTo>
                  <a:lnTo>
                    <a:pt x="0" y="36"/>
                  </a:lnTo>
                  <a:lnTo>
                    <a:pt x="4" y="33"/>
                  </a:lnTo>
                  <a:lnTo>
                    <a:pt x="7" y="33"/>
                  </a:lnTo>
                  <a:lnTo>
                    <a:pt x="9" y="30"/>
                  </a:lnTo>
                  <a:lnTo>
                    <a:pt x="11" y="27"/>
                  </a:lnTo>
                  <a:lnTo>
                    <a:pt x="11" y="25"/>
                  </a:lnTo>
                  <a:lnTo>
                    <a:pt x="13" y="22"/>
                  </a:lnTo>
                  <a:lnTo>
                    <a:pt x="16" y="22"/>
                  </a:lnTo>
                  <a:lnTo>
                    <a:pt x="18" y="19"/>
                  </a:lnTo>
                  <a:lnTo>
                    <a:pt x="23" y="14"/>
                  </a:lnTo>
                  <a:lnTo>
                    <a:pt x="27" y="8"/>
                  </a:lnTo>
                  <a:lnTo>
                    <a:pt x="27" y="5"/>
                  </a:lnTo>
                  <a:lnTo>
                    <a:pt x="27" y="3"/>
                  </a:lnTo>
                  <a:lnTo>
                    <a:pt x="27" y="0"/>
                  </a:lnTo>
                  <a:lnTo>
                    <a:pt x="29" y="0"/>
                  </a:lnTo>
                  <a:lnTo>
                    <a:pt x="32" y="0"/>
                  </a:lnTo>
                  <a:lnTo>
                    <a:pt x="34" y="3"/>
                  </a:lnTo>
                  <a:lnTo>
                    <a:pt x="36" y="3"/>
                  </a:lnTo>
                  <a:lnTo>
                    <a:pt x="36" y="8"/>
                  </a:lnTo>
                  <a:lnTo>
                    <a:pt x="39" y="11"/>
                  </a:lnTo>
                  <a:lnTo>
                    <a:pt x="39" y="14"/>
                  </a:lnTo>
                  <a:lnTo>
                    <a:pt x="41" y="19"/>
                  </a:lnTo>
                  <a:lnTo>
                    <a:pt x="43" y="25"/>
                  </a:lnTo>
                  <a:lnTo>
                    <a:pt x="43" y="27"/>
                  </a:lnTo>
                  <a:lnTo>
                    <a:pt x="43" y="33"/>
                  </a:lnTo>
                  <a:lnTo>
                    <a:pt x="43" y="36"/>
                  </a:lnTo>
                  <a:lnTo>
                    <a:pt x="43" y="38"/>
                  </a:lnTo>
                  <a:lnTo>
                    <a:pt x="48" y="44"/>
                  </a:lnTo>
                  <a:lnTo>
                    <a:pt x="48" y="52"/>
                  </a:lnTo>
                  <a:lnTo>
                    <a:pt x="46" y="60"/>
                  </a:lnTo>
                  <a:lnTo>
                    <a:pt x="46" y="66"/>
                  </a:lnTo>
                  <a:lnTo>
                    <a:pt x="46" y="74"/>
                  </a:lnTo>
                  <a:lnTo>
                    <a:pt x="43" y="77"/>
                  </a:lnTo>
                  <a:lnTo>
                    <a:pt x="41" y="80"/>
                  </a:lnTo>
                  <a:lnTo>
                    <a:pt x="34" y="82"/>
                  </a:lnTo>
                  <a:lnTo>
                    <a:pt x="32" y="85"/>
                  </a:lnTo>
                  <a:lnTo>
                    <a:pt x="27" y="82"/>
                  </a:lnTo>
                  <a:lnTo>
                    <a:pt x="23" y="85"/>
                  </a:lnTo>
                  <a:lnTo>
                    <a:pt x="23" y="88"/>
                  </a:lnTo>
                  <a:lnTo>
                    <a:pt x="16" y="88"/>
                  </a:lnTo>
                  <a:lnTo>
                    <a:pt x="16" y="85"/>
                  </a:lnTo>
                  <a:lnTo>
                    <a:pt x="13" y="82"/>
                  </a:lnTo>
                  <a:lnTo>
                    <a:pt x="11" y="82"/>
                  </a:lnTo>
                  <a:lnTo>
                    <a:pt x="11" y="77"/>
                  </a:lnTo>
                  <a:lnTo>
                    <a:pt x="9" y="74"/>
                  </a:lnTo>
                  <a:lnTo>
                    <a:pt x="9" y="69"/>
                  </a:lnTo>
                  <a:lnTo>
                    <a:pt x="9" y="63"/>
                  </a:lnTo>
                  <a:lnTo>
                    <a:pt x="9" y="58"/>
                  </a:lnTo>
                  <a:lnTo>
                    <a:pt x="9" y="55"/>
                  </a:lnTo>
                  <a:lnTo>
                    <a:pt x="9" y="52"/>
                  </a:lnTo>
                  <a:lnTo>
                    <a:pt x="7" y="49"/>
                  </a:lnTo>
                  <a:lnTo>
                    <a:pt x="4" y="47"/>
                  </a:lnTo>
                  <a:lnTo>
                    <a:pt x="4" y="44"/>
                  </a:lnTo>
                  <a:lnTo>
                    <a:pt x="2" y="41"/>
                  </a:lnTo>
                  <a:lnTo>
                    <a:pt x="0" y="3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95" name="Freeform 155"/>
            <p:cNvSpPr>
              <a:spLocks noChangeAspect="1"/>
            </p:cNvSpPr>
            <p:nvPr/>
          </p:nvSpPr>
          <p:spPr bwMode="auto">
            <a:xfrm rot="9246">
              <a:off x="-717" y="3409"/>
              <a:ext cx="36" cy="58"/>
            </a:xfrm>
            <a:custGeom>
              <a:avLst/>
              <a:gdLst>
                <a:gd name="T0" fmla="*/ 2147483647 w 21"/>
                <a:gd name="T1" fmla="*/ 2147483647 h 41"/>
                <a:gd name="T2" fmla="*/ 2147483647 w 21"/>
                <a:gd name="T3" fmla="*/ 0 h 41"/>
                <a:gd name="T4" fmla="*/ 2147483647 w 21"/>
                <a:gd name="T5" fmla="*/ 0 h 41"/>
                <a:gd name="T6" fmla="*/ 2147483647 w 21"/>
                <a:gd name="T7" fmla="*/ 2147483647 h 41"/>
                <a:gd name="T8" fmla="*/ 2147483647 w 21"/>
                <a:gd name="T9" fmla="*/ 2147483647 h 41"/>
                <a:gd name="T10" fmla="*/ 2147483647 w 21"/>
                <a:gd name="T11" fmla="*/ 2147483647 h 41"/>
                <a:gd name="T12" fmla="*/ 2147483647 w 21"/>
                <a:gd name="T13" fmla="*/ 2147483647 h 41"/>
                <a:gd name="T14" fmla="*/ 2147483647 w 21"/>
                <a:gd name="T15" fmla="*/ 2147483647 h 41"/>
                <a:gd name="T16" fmla="*/ 2147483647 w 21"/>
                <a:gd name="T17" fmla="*/ 2147483647 h 41"/>
                <a:gd name="T18" fmla="*/ 2147483647 w 21"/>
                <a:gd name="T19" fmla="*/ 2147483647 h 41"/>
                <a:gd name="T20" fmla="*/ 2147483647 w 21"/>
                <a:gd name="T21" fmla="*/ 2147483647 h 41"/>
                <a:gd name="T22" fmla="*/ 2147483647 w 21"/>
                <a:gd name="T23" fmla="*/ 2147483647 h 41"/>
                <a:gd name="T24" fmla="*/ 2147483647 w 21"/>
                <a:gd name="T25" fmla="*/ 2147483647 h 41"/>
                <a:gd name="T26" fmla="*/ 2147483647 w 21"/>
                <a:gd name="T27" fmla="*/ 2147483647 h 41"/>
                <a:gd name="T28" fmla="*/ 0 w 21"/>
                <a:gd name="T29" fmla="*/ 2147483647 h 41"/>
                <a:gd name="T30" fmla="*/ 0 w 21"/>
                <a:gd name="T31" fmla="*/ 2147483647 h 41"/>
                <a:gd name="T32" fmla="*/ 0 w 21"/>
                <a:gd name="T33" fmla="*/ 2147483647 h 41"/>
                <a:gd name="T34" fmla="*/ 2147483647 w 21"/>
                <a:gd name="T35" fmla="*/ 2147483647 h 41"/>
                <a:gd name="T36" fmla="*/ 2147483647 w 21"/>
                <a:gd name="T37" fmla="*/ 2147483647 h 41"/>
                <a:gd name="T38" fmla="*/ 2147483647 w 21"/>
                <a:gd name="T39" fmla="*/ 2147483647 h 41"/>
                <a:gd name="T40" fmla="*/ 2147483647 w 21"/>
                <a:gd name="T41" fmla="*/ 2147483647 h 41"/>
                <a:gd name="T42" fmla="*/ 2147483647 w 21"/>
                <a:gd name="T43" fmla="*/ 2147483647 h 41"/>
                <a:gd name="T44" fmla="*/ 2147483647 w 21"/>
                <a:gd name="T45" fmla="*/ 2147483647 h 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
                <a:gd name="T70" fmla="*/ 0 h 41"/>
                <a:gd name="T71" fmla="*/ 21 w 21"/>
                <a:gd name="T72" fmla="*/ 41 h 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 h="41">
                  <a:moveTo>
                    <a:pt x="14" y="3"/>
                  </a:moveTo>
                  <a:lnTo>
                    <a:pt x="14" y="0"/>
                  </a:lnTo>
                  <a:lnTo>
                    <a:pt x="16" y="0"/>
                  </a:lnTo>
                  <a:lnTo>
                    <a:pt x="18" y="5"/>
                  </a:lnTo>
                  <a:lnTo>
                    <a:pt x="21" y="11"/>
                  </a:lnTo>
                  <a:lnTo>
                    <a:pt x="18" y="16"/>
                  </a:lnTo>
                  <a:lnTo>
                    <a:pt x="18" y="19"/>
                  </a:lnTo>
                  <a:lnTo>
                    <a:pt x="16" y="22"/>
                  </a:lnTo>
                  <a:lnTo>
                    <a:pt x="14" y="25"/>
                  </a:lnTo>
                  <a:lnTo>
                    <a:pt x="14" y="27"/>
                  </a:lnTo>
                  <a:lnTo>
                    <a:pt x="12" y="33"/>
                  </a:lnTo>
                  <a:lnTo>
                    <a:pt x="5" y="36"/>
                  </a:lnTo>
                  <a:lnTo>
                    <a:pt x="5" y="38"/>
                  </a:lnTo>
                  <a:lnTo>
                    <a:pt x="2" y="41"/>
                  </a:lnTo>
                  <a:lnTo>
                    <a:pt x="0" y="41"/>
                  </a:lnTo>
                  <a:lnTo>
                    <a:pt x="0" y="36"/>
                  </a:lnTo>
                  <a:lnTo>
                    <a:pt x="0" y="33"/>
                  </a:lnTo>
                  <a:lnTo>
                    <a:pt x="2" y="30"/>
                  </a:lnTo>
                  <a:lnTo>
                    <a:pt x="5" y="30"/>
                  </a:lnTo>
                  <a:lnTo>
                    <a:pt x="7" y="19"/>
                  </a:lnTo>
                  <a:lnTo>
                    <a:pt x="12" y="8"/>
                  </a:lnTo>
                  <a:lnTo>
                    <a:pt x="12" y="5"/>
                  </a:lnTo>
                  <a:lnTo>
                    <a:pt x="14" y="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96" name="Freeform 156"/>
            <p:cNvSpPr>
              <a:spLocks noChangeAspect="1"/>
            </p:cNvSpPr>
            <p:nvPr/>
          </p:nvSpPr>
          <p:spPr bwMode="auto">
            <a:xfrm rot="9246">
              <a:off x="-717" y="3409"/>
              <a:ext cx="36" cy="58"/>
            </a:xfrm>
            <a:custGeom>
              <a:avLst/>
              <a:gdLst>
                <a:gd name="T0" fmla="*/ 2147483647 w 21"/>
                <a:gd name="T1" fmla="*/ 2147483647 h 41"/>
                <a:gd name="T2" fmla="*/ 2147483647 w 21"/>
                <a:gd name="T3" fmla="*/ 0 h 41"/>
                <a:gd name="T4" fmla="*/ 2147483647 w 21"/>
                <a:gd name="T5" fmla="*/ 0 h 41"/>
                <a:gd name="T6" fmla="*/ 2147483647 w 21"/>
                <a:gd name="T7" fmla="*/ 2147483647 h 41"/>
                <a:gd name="T8" fmla="*/ 2147483647 w 21"/>
                <a:gd name="T9" fmla="*/ 2147483647 h 41"/>
                <a:gd name="T10" fmla="*/ 2147483647 w 21"/>
                <a:gd name="T11" fmla="*/ 2147483647 h 41"/>
                <a:gd name="T12" fmla="*/ 2147483647 w 21"/>
                <a:gd name="T13" fmla="*/ 2147483647 h 41"/>
                <a:gd name="T14" fmla="*/ 2147483647 w 21"/>
                <a:gd name="T15" fmla="*/ 2147483647 h 41"/>
                <a:gd name="T16" fmla="*/ 2147483647 w 21"/>
                <a:gd name="T17" fmla="*/ 2147483647 h 41"/>
                <a:gd name="T18" fmla="*/ 2147483647 w 21"/>
                <a:gd name="T19" fmla="*/ 2147483647 h 41"/>
                <a:gd name="T20" fmla="*/ 2147483647 w 21"/>
                <a:gd name="T21" fmla="*/ 2147483647 h 41"/>
                <a:gd name="T22" fmla="*/ 2147483647 w 21"/>
                <a:gd name="T23" fmla="*/ 2147483647 h 41"/>
                <a:gd name="T24" fmla="*/ 2147483647 w 21"/>
                <a:gd name="T25" fmla="*/ 2147483647 h 41"/>
                <a:gd name="T26" fmla="*/ 2147483647 w 21"/>
                <a:gd name="T27" fmla="*/ 2147483647 h 41"/>
                <a:gd name="T28" fmla="*/ 0 w 21"/>
                <a:gd name="T29" fmla="*/ 2147483647 h 41"/>
                <a:gd name="T30" fmla="*/ 0 w 21"/>
                <a:gd name="T31" fmla="*/ 2147483647 h 41"/>
                <a:gd name="T32" fmla="*/ 0 w 21"/>
                <a:gd name="T33" fmla="*/ 2147483647 h 41"/>
                <a:gd name="T34" fmla="*/ 2147483647 w 21"/>
                <a:gd name="T35" fmla="*/ 2147483647 h 41"/>
                <a:gd name="T36" fmla="*/ 2147483647 w 21"/>
                <a:gd name="T37" fmla="*/ 2147483647 h 41"/>
                <a:gd name="T38" fmla="*/ 2147483647 w 21"/>
                <a:gd name="T39" fmla="*/ 2147483647 h 41"/>
                <a:gd name="T40" fmla="*/ 2147483647 w 21"/>
                <a:gd name="T41" fmla="*/ 2147483647 h 41"/>
                <a:gd name="T42" fmla="*/ 2147483647 w 21"/>
                <a:gd name="T43" fmla="*/ 2147483647 h 41"/>
                <a:gd name="T44" fmla="*/ 2147483647 w 21"/>
                <a:gd name="T45" fmla="*/ 2147483647 h 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
                <a:gd name="T70" fmla="*/ 0 h 41"/>
                <a:gd name="T71" fmla="*/ 21 w 21"/>
                <a:gd name="T72" fmla="*/ 41 h 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 h="41">
                  <a:moveTo>
                    <a:pt x="14" y="3"/>
                  </a:moveTo>
                  <a:lnTo>
                    <a:pt x="14" y="0"/>
                  </a:lnTo>
                  <a:lnTo>
                    <a:pt x="16" y="0"/>
                  </a:lnTo>
                  <a:lnTo>
                    <a:pt x="18" y="5"/>
                  </a:lnTo>
                  <a:lnTo>
                    <a:pt x="21" y="11"/>
                  </a:lnTo>
                  <a:lnTo>
                    <a:pt x="18" y="16"/>
                  </a:lnTo>
                  <a:lnTo>
                    <a:pt x="18" y="19"/>
                  </a:lnTo>
                  <a:lnTo>
                    <a:pt x="16" y="22"/>
                  </a:lnTo>
                  <a:lnTo>
                    <a:pt x="14" y="25"/>
                  </a:lnTo>
                  <a:lnTo>
                    <a:pt x="14" y="27"/>
                  </a:lnTo>
                  <a:lnTo>
                    <a:pt x="12" y="33"/>
                  </a:lnTo>
                  <a:lnTo>
                    <a:pt x="5" y="36"/>
                  </a:lnTo>
                  <a:lnTo>
                    <a:pt x="5" y="38"/>
                  </a:lnTo>
                  <a:lnTo>
                    <a:pt x="2" y="41"/>
                  </a:lnTo>
                  <a:lnTo>
                    <a:pt x="0" y="41"/>
                  </a:lnTo>
                  <a:lnTo>
                    <a:pt x="0" y="36"/>
                  </a:lnTo>
                  <a:lnTo>
                    <a:pt x="0" y="33"/>
                  </a:lnTo>
                  <a:lnTo>
                    <a:pt x="2" y="30"/>
                  </a:lnTo>
                  <a:lnTo>
                    <a:pt x="5" y="30"/>
                  </a:lnTo>
                  <a:lnTo>
                    <a:pt x="7" y="19"/>
                  </a:lnTo>
                  <a:lnTo>
                    <a:pt x="12" y="8"/>
                  </a:lnTo>
                  <a:lnTo>
                    <a:pt x="12" y="5"/>
                  </a:lnTo>
                  <a:lnTo>
                    <a:pt x="14" y="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97" name="Freeform 157"/>
            <p:cNvSpPr>
              <a:spLocks noChangeAspect="1"/>
            </p:cNvSpPr>
            <p:nvPr/>
          </p:nvSpPr>
          <p:spPr bwMode="auto">
            <a:xfrm rot="9246">
              <a:off x="-310" y="2016"/>
              <a:ext cx="640" cy="564"/>
            </a:xfrm>
            <a:custGeom>
              <a:avLst/>
              <a:gdLst>
                <a:gd name="T0" fmla="*/ 2147483647 w 353"/>
                <a:gd name="T1" fmla="*/ 2147483647 h 404"/>
                <a:gd name="T2" fmla="*/ 2147483647 w 353"/>
                <a:gd name="T3" fmla="*/ 2147483647 h 404"/>
                <a:gd name="T4" fmla="*/ 2147483647 w 353"/>
                <a:gd name="T5" fmla="*/ 2147483647 h 404"/>
                <a:gd name="T6" fmla="*/ 2147483647 w 353"/>
                <a:gd name="T7" fmla="*/ 0 h 404"/>
                <a:gd name="T8" fmla="*/ 2147483647 w 353"/>
                <a:gd name="T9" fmla="*/ 2147483647 h 404"/>
                <a:gd name="T10" fmla="*/ 2147483647 w 353"/>
                <a:gd name="T11" fmla="*/ 1914149151 h 404"/>
                <a:gd name="T12" fmla="*/ 2147483647 w 353"/>
                <a:gd name="T13" fmla="*/ 2147483647 h 404"/>
                <a:gd name="T14" fmla="*/ 2147483647 w 353"/>
                <a:gd name="T15" fmla="*/ 2147483647 h 404"/>
                <a:gd name="T16" fmla="*/ 2147483647 w 353"/>
                <a:gd name="T17" fmla="*/ 2147483647 h 404"/>
                <a:gd name="T18" fmla="*/ 2147483647 w 353"/>
                <a:gd name="T19" fmla="*/ 2147483647 h 404"/>
                <a:gd name="T20" fmla="*/ 2147483647 w 353"/>
                <a:gd name="T21" fmla="*/ 2147483647 h 404"/>
                <a:gd name="T22" fmla="*/ 2147483647 w 353"/>
                <a:gd name="T23" fmla="*/ 2147483647 h 404"/>
                <a:gd name="T24" fmla="*/ 2147483647 w 353"/>
                <a:gd name="T25" fmla="*/ 2147483647 h 404"/>
                <a:gd name="T26" fmla="*/ 2147483647 w 353"/>
                <a:gd name="T27" fmla="*/ 2147483647 h 404"/>
                <a:gd name="T28" fmla="*/ 2147483647 w 353"/>
                <a:gd name="T29" fmla="*/ 2147483647 h 404"/>
                <a:gd name="T30" fmla="*/ 2147483647 w 353"/>
                <a:gd name="T31" fmla="*/ 2147483647 h 404"/>
                <a:gd name="T32" fmla="*/ 2147483647 w 353"/>
                <a:gd name="T33" fmla="*/ 2147483647 h 404"/>
                <a:gd name="T34" fmla="*/ 2147483647 w 353"/>
                <a:gd name="T35" fmla="*/ 2147483647 h 404"/>
                <a:gd name="T36" fmla="*/ 2147483647 w 353"/>
                <a:gd name="T37" fmla="*/ 2147483647 h 404"/>
                <a:gd name="T38" fmla="*/ 2147483647 w 353"/>
                <a:gd name="T39" fmla="*/ 2147483647 h 404"/>
                <a:gd name="T40" fmla="*/ 2147483647 w 353"/>
                <a:gd name="T41" fmla="*/ 2147483647 h 404"/>
                <a:gd name="T42" fmla="*/ 2147483647 w 353"/>
                <a:gd name="T43" fmla="*/ 2147483647 h 404"/>
                <a:gd name="T44" fmla="*/ 2147483647 w 353"/>
                <a:gd name="T45" fmla="*/ 2147483647 h 404"/>
                <a:gd name="T46" fmla="*/ 2147483647 w 353"/>
                <a:gd name="T47" fmla="*/ 2147483647 h 404"/>
                <a:gd name="T48" fmla="*/ 2147483647 w 353"/>
                <a:gd name="T49" fmla="*/ 2147483647 h 404"/>
                <a:gd name="T50" fmla="*/ 2147483647 w 353"/>
                <a:gd name="T51" fmla="*/ 2147483647 h 404"/>
                <a:gd name="T52" fmla="*/ 2147483647 w 353"/>
                <a:gd name="T53" fmla="*/ 2147483647 h 404"/>
                <a:gd name="T54" fmla="*/ 2147483647 w 353"/>
                <a:gd name="T55" fmla="*/ 2147483647 h 404"/>
                <a:gd name="T56" fmla="*/ 2147483647 w 353"/>
                <a:gd name="T57" fmla="*/ 2147483647 h 404"/>
                <a:gd name="T58" fmla="*/ 2147483647 w 353"/>
                <a:gd name="T59" fmla="*/ 2147483647 h 404"/>
                <a:gd name="T60" fmla="*/ 2147483647 w 353"/>
                <a:gd name="T61" fmla="*/ 2147483647 h 404"/>
                <a:gd name="T62" fmla="*/ 2147483647 w 353"/>
                <a:gd name="T63" fmla="*/ 2147483647 h 404"/>
                <a:gd name="T64" fmla="*/ 2147483647 w 353"/>
                <a:gd name="T65" fmla="*/ 2147483647 h 404"/>
                <a:gd name="T66" fmla="*/ 2147483647 w 353"/>
                <a:gd name="T67" fmla="*/ 2147483647 h 404"/>
                <a:gd name="T68" fmla="*/ 2147483647 w 353"/>
                <a:gd name="T69" fmla="*/ 2147483647 h 404"/>
                <a:gd name="T70" fmla="*/ 2147483647 w 353"/>
                <a:gd name="T71" fmla="*/ 2147483647 h 404"/>
                <a:gd name="T72" fmla="*/ 2147483647 w 353"/>
                <a:gd name="T73" fmla="*/ 2147483647 h 404"/>
                <a:gd name="T74" fmla="*/ 2147483647 w 353"/>
                <a:gd name="T75" fmla="*/ 2147483647 h 404"/>
                <a:gd name="T76" fmla="*/ 2147483647 w 353"/>
                <a:gd name="T77" fmla="*/ 2147483647 h 404"/>
                <a:gd name="T78" fmla="*/ 2147483647 w 353"/>
                <a:gd name="T79" fmla="*/ 2147483647 h 404"/>
                <a:gd name="T80" fmla="*/ 2147483647 w 353"/>
                <a:gd name="T81" fmla="*/ 2147483647 h 404"/>
                <a:gd name="T82" fmla="*/ 2147483647 w 353"/>
                <a:gd name="T83" fmla="*/ 2147483647 h 404"/>
                <a:gd name="T84" fmla="*/ 2147483647 w 353"/>
                <a:gd name="T85" fmla="*/ 2147483647 h 404"/>
                <a:gd name="T86" fmla="*/ 2147483647 w 353"/>
                <a:gd name="T87" fmla="*/ 2147483647 h 404"/>
                <a:gd name="T88" fmla="*/ 2147483647 w 353"/>
                <a:gd name="T89" fmla="*/ 2147483647 h 404"/>
                <a:gd name="T90" fmla="*/ 2147483647 w 353"/>
                <a:gd name="T91" fmla="*/ 2147483647 h 404"/>
                <a:gd name="T92" fmla="*/ 2147483647 w 353"/>
                <a:gd name="T93" fmla="*/ 2147483647 h 404"/>
                <a:gd name="T94" fmla="*/ 2147483647 w 353"/>
                <a:gd name="T95" fmla="*/ 2147483647 h 404"/>
                <a:gd name="T96" fmla="*/ 2147483647 w 353"/>
                <a:gd name="T97" fmla="*/ 2147483647 h 404"/>
                <a:gd name="T98" fmla="*/ 2147483647 w 353"/>
                <a:gd name="T99" fmla="*/ 2147483647 h 404"/>
                <a:gd name="T100" fmla="*/ 2147483647 w 353"/>
                <a:gd name="T101" fmla="*/ 2147483647 h 404"/>
                <a:gd name="T102" fmla="*/ 2147483647 w 353"/>
                <a:gd name="T103" fmla="*/ 2147483647 h 404"/>
                <a:gd name="T104" fmla="*/ 2147483647 w 353"/>
                <a:gd name="T105" fmla="*/ 2147483647 h 404"/>
                <a:gd name="T106" fmla="*/ 2147483647 w 353"/>
                <a:gd name="T107" fmla="*/ 2147483647 h 404"/>
                <a:gd name="T108" fmla="*/ 2147483647 w 353"/>
                <a:gd name="T109" fmla="*/ 2147483647 h 404"/>
                <a:gd name="T110" fmla="*/ 2147483647 w 353"/>
                <a:gd name="T111" fmla="*/ 2147483647 h 404"/>
                <a:gd name="T112" fmla="*/ 2147483647 w 353"/>
                <a:gd name="T113" fmla="*/ 2147483647 h 404"/>
                <a:gd name="T114" fmla="*/ 2147483647 w 353"/>
                <a:gd name="T115" fmla="*/ 2147483647 h 404"/>
                <a:gd name="T116" fmla="*/ 2147483647 w 353"/>
                <a:gd name="T117" fmla="*/ 2147483647 h 404"/>
                <a:gd name="T118" fmla="*/ 2147483647 w 353"/>
                <a:gd name="T119" fmla="*/ 2147483647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3"/>
                <a:gd name="T181" fmla="*/ 0 h 404"/>
                <a:gd name="T182" fmla="*/ 353 w 353"/>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3" h="404">
                  <a:moveTo>
                    <a:pt x="209" y="110"/>
                  </a:moveTo>
                  <a:lnTo>
                    <a:pt x="207" y="110"/>
                  </a:lnTo>
                  <a:lnTo>
                    <a:pt x="202" y="108"/>
                  </a:lnTo>
                  <a:lnTo>
                    <a:pt x="200" y="108"/>
                  </a:lnTo>
                  <a:lnTo>
                    <a:pt x="198" y="105"/>
                  </a:lnTo>
                  <a:lnTo>
                    <a:pt x="193" y="102"/>
                  </a:lnTo>
                  <a:lnTo>
                    <a:pt x="188" y="99"/>
                  </a:lnTo>
                  <a:lnTo>
                    <a:pt x="175" y="86"/>
                  </a:lnTo>
                  <a:lnTo>
                    <a:pt x="163" y="69"/>
                  </a:lnTo>
                  <a:lnTo>
                    <a:pt x="149" y="53"/>
                  </a:lnTo>
                  <a:lnTo>
                    <a:pt x="136" y="33"/>
                  </a:lnTo>
                  <a:lnTo>
                    <a:pt x="133" y="33"/>
                  </a:lnTo>
                  <a:lnTo>
                    <a:pt x="131" y="28"/>
                  </a:lnTo>
                  <a:lnTo>
                    <a:pt x="129" y="25"/>
                  </a:lnTo>
                  <a:lnTo>
                    <a:pt x="126" y="22"/>
                  </a:lnTo>
                  <a:lnTo>
                    <a:pt x="122" y="14"/>
                  </a:lnTo>
                  <a:lnTo>
                    <a:pt x="115" y="9"/>
                  </a:lnTo>
                  <a:lnTo>
                    <a:pt x="113" y="3"/>
                  </a:lnTo>
                  <a:lnTo>
                    <a:pt x="110" y="3"/>
                  </a:lnTo>
                  <a:lnTo>
                    <a:pt x="110" y="0"/>
                  </a:lnTo>
                  <a:lnTo>
                    <a:pt x="108" y="0"/>
                  </a:lnTo>
                  <a:lnTo>
                    <a:pt x="106" y="6"/>
                  </a:lnTo>
                  <a:lnTo>
                    <a:pt x="104" y="9"/>
                  </a:lnTo>
                  <a:lnTo>
                    <a:pt x="101" y="11"/>
                  </a:lnTo>
                  <a:lnTo>
                    <a:pt x="99" y="11"/>
                  </a:lnTo>
                  <a:lnTo>
                    <a:pt x="97" y="11"/>
                  </a:lnTo>
                  <a:lnTo>
                    <a:pt x="94" y="9"/>
                  </a:lnTo>
                  <a:lnTo>
                    <a:pt x="92" y="9"/>
                  </a:lnTo>
                  <a:lnTo>
                    <a:pt x="92" y="6"/>
                  </a:lnTo>
                  <a:lnTo>
                    <a:pt x="90" y="3"/>
                  </a:lnTo>
                  <a:lnTo>
                    <a:pt x="90" y="17"/>
                  </a:lnTo>
                  <a:lnTo>
                    <a:pt x="88" y="28"/>
                  </a:lnTo>
                  <a:lnTo>
                    <a:pt x="88" y="31"/>
                  </a:lnTo>
                  <a:lnTo>
                    <a:pt x="90" y="33"/>
                  </a:lnTo>
                  <a:lnTo>
                    <a:pt x="92" y="36"/>
                  </a:lnTo>
                  <a:lnTo>
                    <a:pt x="92" y="47"/>
                  </a:lnTo>
                  <a:lnTo>
                    <a:pt x="94" y="58"/>
                  </a:lnTo>
                  <a:lnTo>
                    <a:pt x="97" y="61"/>
                  </a:lnTo>
                  <a:lnTo>
                    <a:pt x="101" y="64"/>
                  </a:lnTo>
                  <a:lnTo>
                    <a:pt x="101" y="69"/>
                  </a:lnTo>
                  <a:lnTo>
                    <a:pt x="104" y="75"/>
                  </a:lnTo>
                  <a:lnTo>
                    <a:pt x="106" y="86"/>
                  </a:lnTo>
                  <a:lnTo>
                    <a:pt x="104" y="91"/>
                  </a:lnTo>
                  <a:lnTo>
                    <a:pt x="104" y="105"/>
                  </a:lnTo>
                  <a:lnTo>
                    <a:pt x="99" y="113"/>
                  </a:lnTo>
                  <a:lnTo>
                    <a:pt x="99" y="121"/>
                  </a:lnTo>
                  <a:lnTo>
                    <a:pt x="99" y="127"/>
                  </a:lnTo>
                  <a:lnTo>
                    <a:pt x="99" y="132"/>
                  </a:lnTo>
                  <a:lnTo>
                    <a:pt x="99" y="141"/>
                  </a:lnTo>
                  <a:lnTo>
                    <a:pt x="99" y="146"/>
                  </a:lnTo>
                  <a:lnTo>
                    <a:pt x="97" y="154"/>
                  </a:lnTo>
                  <a:lnTo>
                    <a:pt x="94" y="162"/>
                  </a:lnTo>
                  <a:lnTo>
                    <a:pt x="92" y="168"/>
                  </a:lnTo>
                  <a:lnTo>
                    <a:pt x="88" y="171"/>
                  </a:lnTo>
                  <a:lnTo>
                    <a:pt x="85" y="173"/>
                  </a:lnTo>
                  <a:lnTo>
                    <a:pt x="85" y="179"/>
                  </a:lnTo>
                  <a:lnTo>
                    <a:pt x="88" y="187"/>
                  </a:lnTo>
                  <a:lnTo>
                    <a:pt x="88" y="193"/>
                  </a:lnTo>
                  <a:lnTo>
                    <a:pt x="88" y="195"/>
                  </a:lnTo>
                  <a:lnTo>
                    <a:pt x="90" y="201"/>
                  </a:lnTo>
                  <a:lnTo>
                    <a:pt x="88" y="204"/>
                  </a:lnTo>
                  <a:lnTo>
                    <a:pt x="88" y="209"/>
                  </a:lnTo>
                  <a:lnTo>
                    <a:pt x="88" y="217"/>
                  </a:lnTo>
                  <a:lnTo>
                    <a:pt x="85" y="220"/>
                  </a:lnTo>
                  <a:lnTo>
                    <a:pt x="81" y="226"/>
                  </a:lnTo>
                  <a:lnTo>
                    <a:pt x="78" y="226"/>
                  </a:lnTo>
                  <a:lnTo>
                    <a:pt x="76" y="226"/>
                  </a:lnTo>
                  <a:lnTo>
                    <a:pt x="71" y="226"/>
                  </a:lnTo>
                  <a:lnTo>
                    <a:pt x="69" y="226"/>
                  </a:lnTo>
                  <a:lnTo>
                    <a:pt x="65" y="223"/>
                  </a:lnTo>
                  <a:lnTo>
                    <a:pt x="62" y="226"/>
                  </a:lnTo>
                  <a:lnTo>
                    <a:pt x="60" y="228"/>
                  </a:lnTo>
                  <a:lnTo>
                    <a:pt x="58" y="228"/>
                  </a:lnTo>
                  <a:lnTo>
                    <a:pt x="53" y="228"/>
                  </a:lnTo>
                  <a:lnTo>
                    <a:pt x="55" y="226"/>
                  </a:lnTo>
                  <a:lnTo>
                    <a:pt x="53" y="223"/>
                  </a:lnTo>
                  <a:lnTo>
                    <a:pt x="51" y="226"/>
                  </a:lnTo>
                  <a:lnTo>
                    <a:pt x="46" y="226"/>
                  </a:lnTo>
                  <a:lnTo>
                    <a:pt x="44" y="223"/>
                  </a:lnTo>
                  <a:lnTo>
                    <a:pt x="42" y="223"/>
                  </a:lnTo>
                  <a:lnTo>
                    <a:pt x="42" y="220"/>
                  </a:lnTo>
                  <a:lnTo>
                    <a:pt x="42" y="217"/>
                  </a:lnTo>
                  <a:lnTo>
                    <a:pt x="37" y="217"/>
                  </a:lnTo>
                  <a:lnTo>
                    <a:pt x="35" y="217"/>
                  </a:lnTo>
                  <a:lnTo>
                    <a:pt x="30" y="223"/>
                  </a:lnTo>
                  <a:lnTo>
                    <a:pt x="30" y="226"/>
                  </a:lnTo>
                  <a:lnTo>
                    <a:pt x="35" y="234"/>
                  </a:lnTo>
                  <a:lnTo>
                    <a:pt x="42" y="237"/>
                  </a:lnTo>
                  <a:lnTo>
                    <a:pt x="42" y="239"/>
                  </a:lnTo>
                  <a:lnTo>
                    <a:pt x="39" y="242"/>
                  </a:lnTo>
                  <a:lnTo>
                    <a:pt x="37" y="245"/>
                  </a:lnTo>
                  <a:lnTo>
                    <a:pt x="39" y="250"/>
                  </a:lnTo>
                  <a:lnTo>
                    <a:pt x="37" y="253"/>
                  </a:lnTo>
                  <a:lnTo>
                    <a:pt x="35" y="256"/>
                  </a:lnTo>
                  <a:lnTo>
                    <a:pt x="33" y="259"/>
                  </a:lnTo>
                  <a:lnTo>
                    <a:pt x="30" y="264"/>
                  </a:lnTo>
                  <a:lnTo>
                    <a:pt x="30" y="267"/>
                  </a:lnTo>
                  <a:lnTo>
                    <a:pt x="23" y="272"/>
                  </a:lnTo>
                  <a:lnTo>
                    <a:pt x="16" y="281"/>
                  </a:lnTo>
                  <a:lnTo>
                    <a:pt x="14" y="283"/>
                  </a:lnTo>
                  <a:lnTo>
                    <a:pt x="10" y="286"/>
                  </a:lnTo>
                  <a:lnTo>
                    <a:pt x="7" y="286"/>
                  </a:lnTo>
                  <a:lnTo>
                    <a:pt x="3" y="289"/>
                  </a:lnTo>
                  <a:lnTo>
                    <a:pt x="3" y="292"/>
                  </a:lnTo>
                  <a:lnTo>
                    <a:pt x="3" y="300"/>
                  </a:lnTo>
                  <a:lnTo>
                    <a:pt x="3" y="305"/>
                  </a:lnTo>
                  <a:lnTo>
                    <a:pt x="0" y="313"/>
                  </a:lnTo>
                  <a:lnTo>
                    <a:pt x="0" y="319"/>
                  </a:lnTo>
                  <a:lnTo>
                    <a:pt x="3" y="324"/>
                  </a:lnTo>
                  <a:lnTo>
                    <a:pt x="5" y="330"/>
                  </a:lnTo>
                  <a:lnTo>
                    <a:pt x="7" y="333"/>
                  </a:lnTo>
                  <a:lnTo>
                    <a:pt x="10" y="333"/>
                  </a:lnTo>
                  <a:lnTo>
                    <a:pt x="16" y="338"/>
                  </a:lnTo>
                  <a:lnTo>
                    <a:pt x="21" y="344"/>
                  </a:lnTo>
                  <a:lnTo>
                    <a:pt x="23" y="349"/>
                  </a:lnTo>
                  <a:lnTo>
                    <a:pt x="23" y="355"/>
                  </a:lnTo>
                  <a:lnTo>
                    <a:pt x="26" y="357"/>
                  </a:lnTo>
                  <a:lnTo>
                    <a:pt x="23" y="363"/>
                  </a:lnTo>
                  <a:lnTo>
                    <a:pt x="21" y="366"/>
                  </a:lnTo>
                  <a:lnTo>
                    <a:pt x="21" y="374"/>
                  </a:lnTo>
                  <a:lnTo>
                    <a:pt x="19" y="388"/>
                  </a:lnTo>
                  <a:lnTo>
                    <a:pt x="19" y="390"/>
                  </a:lnTo>
                  <a:lnTo>
                    <a:pt x="21" y="396"/>
                  </a:lnTo>
                  <a:lnTo>
                    <a:pt x="26" y="399"/>
                  </a:lnTo>
                  <a:lnTo>
                    <a:pt x="26" y="401"/>
                  </a:lnTo>
                  <a:lnTo>
                    <a:pt x="28" y="404"/>
                  </a:lnTo>
                  <a:lnTo>
                    <a:pt x="30" y="404"/>
                  </a:lnTo>
                  <a:lnTo>
                    <a:pt x="33" y="401"/>
                  </a:lnTo>
                  <a:lnTo>
                    <a:pt x="33" y="399"/>
                  </a:lnTo>
                  <a:lnTo>
                    <a:pt x="39" y="396"/>
                  </a:lnTo>
                  <a:lnTo>
                    <a:pt x="44" y="388"/>
                  </a:lnTo>
                  <a:lnTo>
                    <a:pt x="44" y="385"/>
                  </a:lnTo>
                  <a:lnTo>
                    <a:pt x="44" y="382"/>
                  </a:lnTo>
                  <a:lnTo>
                    <a:pt x="46" y="377"/>
                  </a:lnTo>
                  <a:lnTo>
                    <a:pt x="49" y="374"/>
                  </a:lnTo>
                  <a:lnTo>
                    <a:pt x="51" y="371"/>
                  </a:lnTo>
                  <a:lnTo>
                    <a:pt x="55" y="366"/>
                  </a:lnTo>
                  <a:lnTo>
                    <a:pt x="55" y="363"/>
                  </a:lnTo>
                  <a:lnTo>
                    <a:pt x="58" y="360"/>
                  </a:lnTo>
                  <a:lnTo>
                    <a:pt x="58" y="357"/>
                  </a:lnTo>
                  <a:lnTo>
                    <a:pt x="60" y="360"/>
                  </a:lnTo>
                  <a:lnTo>
                    <a:pt x="62" y="360"/>
                  </a:lnTo>
                  <a:lnTo>
                    <a:pt x="65" y="363"/>
                  </a:lnTo>
                  <a:lnTo>
                    <a:pt x="69" y="366"/>
                  </a:lnTo>
                  <a:lnTo>
                    <a:pt x="76" y="366"/>
                  </a:lnTo>
                  <a:lnTo>
                    <a:pt x="81" y="366"/>
                  </a:lnTo>
                  <a:lnTo>
                    <a:pt x="83" y="363"/>
                  </a:lnTo>
                  <a:lnTo>
                    <a:pt x="85" y="360"/>
                  </a:lnTo>
                  <a:lnTo>
                    <a:pt x="88" y="355"/>
                  </a:lnTo>
                  <a:lnTo>
                    <a:pt x="85" y="352"/>
                  </a:lnTo>
                  <a:lnTo>
                    <a:pt x="81" y="352"/>
                  </a:lnTo>
                  <a:lnTo>
                    <a:pt x="74" y="346"/>
                  </a:lnTo>
                  <a:lnTo>
                    <a:pt x="69" y="344"/>
                  </a:lnTo>
                  <a:lnTo>
                    <a:pt x="65" y="341"/>
                  </a:lnTo>
                  <a:lnTo>
                    <a:pt x="62" y="338"/>
                  </a:lnTo>
                  <a:lnTo>
                    <a:pt x="60" y="335"/>
                  </a:lnTo>
                  <a:lnTo>
                    <a:pt x="55" y="330"/>
                  </a:lnTo>
                  <a:lnTo>
                    <a:pt x="51" y="330"/>
                  </a:lnTo>
                  <a:lnTo>
                    <a:pt x="42" y="327"/>
                  </a:lnTo>
                  <a:lnTo>
                    <a:pt x="37" y="327"/>
                  </a:lnTo>
                  <a:lnTo>
                    <a:pt x="33" y="322"/>
                  </a:lnTo>
                  <a:lnTo>
                    <a:pt x="30" y="316"/>
                  </a:lnTo>
                  <a:lnTo>
                    <a:pt x="26" y="311"/>
                  </a:lnTo>
                  <a:lnTo>
                    <a:pt x="28" y="308"/>
                  </a:lnTo>
                  <a:lnTo>
                    <a:pt x="28" y="303"/>
                  </a:lnTo>
                  <a:lnTo>
                    <a:pt x="30" y="297"/>
                  </a:lnTo>
                  <a:lnTo>
                    <a:pt x="33" y="292"/>
                  </a:lnTo>
                  <a:lnTo>
                    <a:pt x="37" y="289"/>
                  </a:lnTo>
                  <a:lnTo>
                    <a:pt x="39" y="289"/>
                  </a:lnTo>
                  <a:lnTo>
                    <a:pt x="42" y="289"/>
                  </a:lnTo>
                  <a:lnTo>
                    <a:pt x="46" y="294"/>
                  </a:lnTo>
                  <a:lnTo>
                    <a:pt x="49" y="294"/>
                  </a:lnTo>
                  <a:lnTo>
                    <a:pt x="51" y="292"/>
                  </a:lnTo>
                  <a:lnTo>
                    <a:pt x="55" y="292"/>
                  </a:lnTo>
                  <a:lnTo>
                    <a:pt x="60" y="294"/>
                  </a:lnTo>
                  <a:lnTo>
                    <a:pt x="62" y="300"/>
                  </a:lnTo>
                  <a:lnTo>
                    <a:pt x="62" y="303"/>
                  </a:lnTo>
                  <a:lnTo>
                    <a:pt x="69" y="308"/>
                  </a:lnTo>
                  <a:lnTo>
                    <a:pt x="62" y="313"/>
                  </a:lnTo>
                  <a:lnTo>
                    <a:pt x="67" y="313"/>
                  </a:lnTo>
                  <a:lnTo>
                    <a:pt x="71" y="311"/>
                  </a:lnTo>
                  <a:lnTo>
                    <a:pt x="78" y="308"/>
                  </a:lnTo>
                  <a:lnTo>
                    <a:pt x="85" y="303"/>
                  </a:lnTo>
                  <a:lnTo>
                    <a:pt x="90" y="294"/>
                  </a:lnTo>
                  <a:lnTo>
                    <a:pt x="99" y="283"/>
                  </a:lnTo>
                  <a:lnTo>
                    <a:pt x="104" y="283"/>
                  </a:lnTo>
                  <a:lnTo>
                    <a:pt x="113" y="278"/>
                  </a:lnTo>
                  <a:lnTo>
                    <a:pt x="124" y="281"/>
                  </a:lnTo>
                  <a:lnTo>
                    <a:pt x="136" y="281"/>
                  </a:lnTo>
                  <a:lnTo>
                    <a:pt x="147" y="289"/>
                  </a:lnTo>
                  <a:lnTo>
                    <a:pt x="152" y="292"/>
                  </a:lnTo>
                  <a:lnTo>
                    <a:pt x="165" y="300"/>
                  </a:lnTo>
                  <a:lnTo>
                    <a:pt x="179" y="311"/>
                  </a:lnTo>
                  <a:lnTo>
                    <a:pt x="184" y="316"/>
                  </a:lnTo>
                  <a:lnTo>
                    <a:pt x="186" y="319"/>
                  </a:lnTo>
                  <a:lnTo>
                    <a:pt x="198" y="324"/>
                  </a:lnTo>
                  <a:lnTo>
                    <a:pt x="211" y="330"/>
                  </a:lnTo>
                  <a:lnTo>
                    <a:pt x="214" y="330"/>
                  </a:lnTo>
                  <a:lnTo>
                    <a:pt x="214" y="324"/>
                  </a:lnTo>
                  <a:lnTo>
                    <a:pt x="214" y="319"/>
                  </a:lnTo>
                  <a:lnTo>
                    <a:pt x="214" y="311"/>
                  </a:lnTo>
                  <a:lnTo>
                    <a:pt x="211" y="303"/>
                  </a:lnTo>
                  <a:lnTo>
                    <a:pt x="214" y="292"/>
                  </a:lnTo>
                  <a:lnTo>
                    <a:pt x="216" y="281"/>
                  </a:lnTo>
                  <a:lnTo>
                    <a:pt x="220" y="270"/>
                  </a:lnTo>
                  <a:lnTo>
                    <a:pt x="225" y="261"/>
                  </a:lnTo>
                  <a:lnTo>
                    <a:pt x="230" y="256"/>
                  </a:lnTo>
                  <a:lnTo>
                    <a:pt x="234" y="248"/>
                  </a:lnTo>
                  <a:lnTo>
                    <a:pt x="239" y="242"/>
                  </a:lnTo>
                  <a:lnTo>
                    <a:pt x="248" y="231"/>
                  </a:lnTo>
                  <a:lnTo>
                    <a:pt x="257" y="226"/>
                  </a:lnTo>
                  <a:lnTo>
                    <a:pt x="262" y="223"/>
                  </a:lnTo>
                  <a:lnTo>
                    <a:pt x="266" y="223"/>
                  </a:lnTo>
                  <a:lnTo>
                    <a:pt x="269" y="228"/>
                  </a:lnTo>
                  <a:lnTo>
                    <a:pt x="273" y="226"/>
                  </a:lnTo>
                  <a:lnTo>
                    <a:pt x="282" y="223"/>
                  </a:lnTo>
                  <a:lnTo>
                    <a:pt x="294" y="226"/>
                  </a:lnTo>
                  <a:lnTo>
                    <a:pt x="294" y="223"/>
                  </a:lnTo>
                  <a:lnTo>
                    <a:pt x="291" y="223"/>
                  </a:lnTo>
                  <a:lnTo>
                    <a:pt x="291" y="217"/>
                  </a:lnTo>
                  <a:lnTo>
                    <a:pt x="296" y="215"/>
                  </a:lnTo>
                  <a:lnTo>
                    <a:pt x="298" y="212"/>
                  </a:lnTo>
                  <a:lnTo>
                    <a:pt x="301" y="215"/>
                  </a:lnTo>
                  <a:lnTo>
                    <a:pt x="296" y="220"/>
                  </a:lnTo>
                  <a:lnTo>
                    <a:pt x="303" y="220"/>
                  </a:lnTo>
                  <a:lnTo>
                    <a:pt x="308" y="212"/>
                  </a:lnTo>
                  <a:lnTo>
                    <a:pt x="314" y="206"/>
                  </a:lnTo>
                  <a:lnTo>
                    <a:pt x="317" y="204"/>
                  </a:lnTo>
                  <a:lnTo>
                    <a:pt x="321" y="198"/>
                  </a:lnTo>
                  <a:lnTo>
                    <a:pt x="326" y="198"/>
                  </a:lnTo>
                  <a:lnTo>
                    <a:pt x="330" y="198"/>
                  </a:lnTo>
                  <a:lnTo>
                    <a:pt x="333" y="195"/>
                  </a:lnTo>
                  <a:lnTo>
                    <a:pt x="335" y="190"/>
                  </a:lnTo>
                  <a:lnTo>
                    <a:pt x="337" y="184"/>
                  </a:lnTo>
                  <a:lnTo>
                    <a:pt x="342" y="182"/>
                  </a:lnTo>
                  <a:lnTo>
                    <a:pt x="344" y="182"/>
                  </a:lnTo>
                  <a:lnTo>
                    <a:pt x="346" y="179"/>
                  </a:lnTo>
                  <a:lnTo>
                    <a:pt x="353" y="176"/>
                  </a:lnTo>
                  <a:lnTo>
                    <a:pt x="349" y="171"/>
                  </a:lnTo>
                  <a:lnTo>
                    <a:pt x="340" y="176"/>
                  </a:lnTo>
                  <a:lnTo>
                    <a:pt x="330" y="184"/>
                  </a:lnTo>
                  <a:lnTo>
                    <a:pt x="326" y="184"/>
                  </a:lnTo>
                  <a:lnTo>
                    <a:pt x="319" y="179"/>
                  </a:lnTo>
                  <a:lnTo>
                    <a:pt x="317" y="176"/>
                  </a:lnTo>
                  <a:lnTo>
                    <a:pt x="314" y="173"/>
                  </a:lnTo>
                  <a:lnTo>
                    <a:pt x="314" y="168"/>
                  </a:lnTo>
                  <a:lnTo>
                    <a:pt x="312" y="157"/>
                  </a:lnTo>
                  <a:lnTo>
                    <a:pt x="308" y="154"/>
                  </a:lnTo>
                  <a:lnTo>
                    <a:pt x="303" y="151"/>
                  </a:lnTo>
                  <a:lnTo>
                    <a:pt x="303" y="149"/>
                  </a:lnTo>
                  <a:lnTo>
                    <a:pt x="303" y="146"/>
                  </a:lnTo>
                  <a:lnTo>
                    <a:pt x="301" y="143"/>
                  </a:lnTo>
                  <a:lnTo>
                    <a:pt x="301" y="135"/>
                  </a:lnTo>
                  <a:lnTo>
                    <a:pt x="301" y="127"/>
                  </a:lnTo>
                  <a:lnTo>
                    <a:pt x="305" y="119"/>
                  </a:lnTo>
                  <a:lnTo>
                    <a:pt x="308" y="113"/>
                  </a:lnTo>
                  <a:lnTo>
                    <a:pt x="308" y="110"/>
                  </a:lnTo>
                  <a:lnTo>
                    <a:pt x="310" y="110"/>
                  </a:lnTo>
                  <a:lnTo>
                    <a:pt x="310" y="105"/>
                  </a:lnTo>
                  <a:lnTo>
                    <a:pt x="314" y="99"/>
                  </a:lnTo>
                  <a:lnTo>
                    <a:pt x="314" y="94"/>
                  </a:lnTo>
                  <a:lnTo>
                    <a:pt x="314" y="88"/>
                  </a:lnTo>
                  <a:lnTo>
                    <a:pt x="312" y="86"/>
                  </a:lnTo>
                  <a:lnTo>
                    <a:pt x="310" y="91"/>
                  </a:lnTo>
                  <a:lnTo>
                    <a:pt x="305" y="97"/>
                  </a:lnTo>
                  <a:lnTo>
                    <a:pt x="303" y="102"/>
                  </a:lnTo>
                  <a:lnTo>
                    <a:pt x="301" y="105"/>
                  </a:lnTo>
                  <a:lnTo>
                    <a:pt x="296" y="113"/>
                  </a:lnTo>
                  <a:lnTo>
                    <a:pt x="289" y="124"/>
                  </a:lnTo>
                  <a:lnTo>
                    <a:pt x="282" y="127"/>
                  </a:lnTo>
                  <a:lnTo>
                    <a:pt x="278" y="130"/>
                  </a:lnTo>
                  <a:lnTo>
                    <a:pt x="275" y="130"/>
                  </a:lnTo>
                  <a:lnTo>
                    <a:pt x="273" y="132"/>
                  </a:lnTo>
                  <a:lnTo>
                    <a:pt x="269" y="135"/>
                  </a:lnTo>
                  <a:lnTo>
                    <a:pt x="259" y="135"/>
                  </a:lnTo>
                  <a:lnTo>
                    <a:pt x="253" y="132"/>
                  </a:lnTo>
                  <a:lnTo>
                    <a:pt x="248" y="127"/>
                  </a:lnTo>
                  <a:lnTo>
                    <a:pt x="248" y="121"/>
                  </a:lnTo>
                  <a:lnTo>
                    <a:pt x="246" y="119"/>
                  </a:lnTo>
                  <a:lnTo>
                    <a:pt x="243" y="119"/>
                  </a:lnTo>
                  <a:lnTo>
                    <a:pt x="241" y="116"/>
                  </a:lnTo>
                  <a:lnTo>
                    <a:pt x="239" y="121"/>
                  </a:lnTo>
                  <a:lnTo>
                    <a:pt x="241" y="127"/>
                  </a:lnTo>
                  <a:lnTo>
                    <a:pt x="239" y="124"/>
                  </a:lnTo>
                  <a:lnTo>
                    <a:pt x="236" y="124"/>
                  </a:lnTo>
                  <a:lnTo>
                    <a:pt x="236" y="121"/>
                  </a:lnTo>
                  <a:lnTo>
                    <a:pt x="239" y="119"/>
                  </a:lnTo>
                  <a:lnTo>
                    <a:pt x="234" y="119"/>
                  </a:lnTo>
                  <a:lnTo>
                    <a:pt x="227" y="121"/>
                  </a:lnTo>
                  <a:lnTo>
                    <a:pt x="223" y="119"/>
                  </a:lnTo>
                  <a:lnTo>
                    <a:pt x="216" y="113"/>
                  </a:lnTo>
                  <a:lnTo>
                    <a:pt x="214" y="113"/>
                  </a:lnTo>
                  <a:lnTo>
                    <a:pt x="211" y="113"/>
                  </a:lnTo>
                  <a:lnTo>
                    <a:pt x="214" y="113"/>
                  </a:lnTo>
                  <a:lnTo>
                    <a:pt x="216" y="116"/>
                  </a:lnTo>
                  <a:lnTo>
                    <a:pt x="216" y="119"/>
                  </a:lnTo>
                  <a:lnTo>
                    <a:pt x="214" y="119"/>
                  </a:lnTo>
                  <a:lnTo>
                    <a:pt x="211" y="119"/>
                  </a:lnTo>
                  <a:lnTo>
                    <a:pt x="207" y="116"/>
                  </a:lnTo>
                  <a:lnTo>
                    <a:pt x="204" y="113"/>
                  </a:lnTo>
                  <a:lnTo>
                    <a:pt x="207" y="113"/>
                  </a:lnTo>
                  <a:lnTo>
                    <a:pt x="209" y="11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498" name="Freeform 158"/>
            <p:cNvSpPr>
              <a:spLocks noChangeAspect="1"/>
            </p:cNvSpPr>
            <p:nvPr/>
          </p:nvSpPr>
          <p:spPr bwMode="auto">
            <a:xfrm rot="9246">
              <a:off x="-310" y="2016"/>
              <a:ext cx="640" cy="564"/>
            </a:xfrm>
            <a:custGeom>
              <a:avLst/>
              <a:gdLst>
                <a:gd name="T0" fmla="*/ 2147483647 w 353"/>
                <a:gd name="T1" fmla="*/ 2147483647 h 404"/>
                <a:gd name="T2" fmla="*/ 2147483647 w 353"/>
                <a:gd name="T3" fmla="*/ 2147483647 h 404"/>
                <a:gd name="T4" fmla="*/ 2147483647 w 353"/>
                <a:gd name="T5" fmla="*/ 2147483647 h 404"/>
                <a:gd name="T6" fmla="*/ 2147483647 w 353"/>
                <a:gd name="T7" fmla="*/ 0 h 404"/>
                <a:gd name="T8" fmla="*/ 2147483647 w 353"/>
                <a:gd name="T9" fmla="*/ 2147483647 h 404"/>
                <a:gd name="T10" fmla="*/ 2147483647 w 353"/>
                <a:gd name="T11" fmla="*/ 1914149151 h 404"/>
                <a:gd name="T12" fmla="*/ 2147483647 w 353"/>
                <a:gd name="T13" fmla="*/ 2147483647 h 404"/>
                <a:gd name="T14" fmla="*/ 2147483647 w 353"/>
                <a:gd name="T15" fmla="*/ 2147483647 h 404"/>
                <a:gd name="T16" fmla="*/ 2147483647 w 353"/>
                <a:gd name="T17" fmla="*/ 2147483647 h 404"/>
                <a:gd name="T18" fmla="*/ 2147483647 w 353"/>
                <a:gd name="T19" fmla="*/ 2147483647 h 404"/>
                <a:gd name="T20" fmla="*/ 2147483647 w 353"/>
                <a:gd name="T21" fmla="*/ 2147483647 h 404"/>
                <a:gd name="T22" fmla="*/ 2147483647 w 353"/>
                <a:gd name="T23" fmla="*/ 2147483647 h 404"/>
                <a:gd name="T24" fmla="*/ 2147483647 w 353"/>
                <a:gd name="T25" fmla="*/ 2147483647 h 404"/>
                <a:gd name="T26" fmla="*/ 2147483647 w 353"/>
                <a:gd name="T27" fmla="*/ 2147483647 h 404"/>
                <a:gd name="T28" fmla="*/ 2147483647 w 353"/>
                <a:gd name="T29" fmla="*/ 2147483647 h 404"/>
                <a:gd name="T30" fmla="*/ 2147483647 w 353"/>
                <a:gd name="T31" fmla="*/ 2147483647 h 404"/>
                <a:gd name="T32" fmla="*/ 2147483647 w 353"/>
                <a:gd name="T33" fmla="*/ 2147483647 h 404"/>
                <a:gd name="T34" fmla="*/ 2147483647 w 353"/>
                <a:gd name="T35" fmla="*/ 2147483647 h 404"/>
                <a:gd name="T36" fmla="*/ 2147483647 w 353"/>
                <a:gd name="T37" fmla="*/ 2147483647 h 404"/>
                <a:gd name="T38" fmla="*/ 2147483647 w 353"/>
                <a:gd name="T39" fmla="*/ 2147483647 h 404"/>
                <a:gd name="T40" fmla="*/ 2147483647 w 353"/>
                <a:gd name="T41" fmla="*/ 2147483647 h 404"/>
                <a:gd name="T42" fmla="*/ 2147483647 w 353"/>
                <a:gd name="T43" fmla="*/ 2147483647 h 404"/>
                <a:gd name="T44" fmla="*/ 2147483647 w 353"/>
                <a:gd name="T45" fmla="*/ 2147483647 h 404"/>
                <a:gd name="T46" fmla="*/ 2147483647 w 353"/>
                <a:gd name="T47" fmla="*/ 2147483647 h 404"/>
                <a:gd name="T48" fmla="*/ 2147483647 w 353"/>
                <a:gd name="T49" fmla="*/ 2147483647 h 404"/>
                <a:gd name="T50" fmla="*/ 2147483647 w 353"/>
                <a:gd name="T51" fmla="*/ 2147483647 h 404"/>
                <a:gd name="T52" fmla="*/ 2147483647 w 353"/>
                <a:gd name="T53" fmla="*/ 2147483647 h 404"/>
                <a:gd name="T54" fmla="*/ 2147483647 w 353"/>
                <a:gd name="T55" fmla="*/ 2147483647 h 404"/>
                <a:gd name="T56" fmla="*/ 2147483647 w 353"/>
                <a:gd name="T57" fmla="*/ 2147483647 h 404"/>
                <a:gd name="T58" fmla="*/ 2147483647 w 353"/>
                <a:gd name="T59" fmla="*/ 2147483647 h 404"/>
                <a:gd name="T60" fmla="*/ 2147483647 w 353"/>
                <a:gd name="T61" fmla="*/ 2147483647 h 404"/>
                <a:gd name="T62" fmla="*/ 2147483647 w 353"/>
                <a:gd name="T63" fmla="*/ 2147483647 h 404"/>
                <a:gd name="T64" fmla="*/ 2147483647 w 353"/>
                <a:gd name="T65" fmla="*/ 2147483647 h 404"/>
                <a:gd name="T66" fmla="*/ 2147483647 w 353"/>
                <a:gd name="T67" fmla="*/ 2147483647 h 404"/>
                <a:gd name="T68" fmla="*/ 2147483647 w 353"/>
                <a:gd name="T69" fmla="*/ 2147483647 h 404"/>
                <a:gd name="T70" fmla="*/ 2147483647 w 353"/>
                <a:gd name="T71" fmla="*/ 2147483647 h 404"/>
                <a:gd name="T72" fmla="*/ 2147483647 w 353"/>
                <a:gd name="T73" fmla="*/ 2147483647 h 404"/>
                <a:gd name="T74" fmla="*/ 2147483647 w 353"/>
                <a:gd name="T75" fmla="*/ 2147483647 h 404"/>
                <a:gd name="T76" fmla="*/ 2147483647 w 353"/>
                <a:gd name="T77" fmla="*/ 2147483647 h 404"/>
                <a:gd name="T78" fmla="*/ 2147483647 w 353"/>
                <a:gd name="T79" fmla="*/ 2147483647 h 404"/>
                <a:gd name="T80" fmla="*/ 2147483647 w 353"/>
                <a:gd name="T81" fmla="*/ 2147483647 h 404"/>
                <a:gd name="T82" fmla="*/ 2147483647 w 353"/>
                <a:gd name="T83" fmla="*/ 2147483647 h 404"/>
                <a:gd name="T84" fmla="*/ 2147483647 w 353"/>
                <a:gd name="T85" fmla="*/ 2147483647 h 404"/>
                <a:gd name="T86" fmla="*/ 2147483647 w 353"/>
                <a:gd name="T87" fmla="*/ 2147483647 h 404"/>
                <a:gd name="T88" fmla="*/ 2147483647 w 353"/>
                <a:gd name="T89" fmla="*/ 2147483647 h 404"/>
                <a:gd name="T90" fmla="*/ 2147483647 w 353"/>
                <a:gd name="T91" fmla="*/ 2147483647 h 404"/>
                <a:gd name="T92" fmla="*/ 2147483647 w 353"/>
                <a:gd name="T93" fmla="*/ 2147483647 h 404"/>
                <a:gd name="T94" fmla="*/ 2147483647 w 353"/>
                <a:gd name="T95" fmla="*/ 2147483647 h 404"/>
                <a:gd name="T96" fmla="*/ 2147483647 w 353"/>
                <a:gd name="T97" fmla="*/ 2147483647 h 404"/>
                <a:gd name="T98" fmla="*/ 2147483647 w 353"/>
                <a:gd name="T99" fmla="*/ 2147483647 h 404"/>
                <a:gd name="T100" fmla="*/ 2147483647 w 353"/>
                <a:gd name="T101" fmla="*/ 2147483647 h 404"/>
                <a:gd name="T102" fmla="*/ 2147483647 w 353"/>
                <a:gd name="T103" fmla="*/ 2147483647 h 404"/>
                <a:gd name="T104" fmla="*/ 2147483647 w 353"/>
                <a:gd name="T105" fmla="*/ 2147483647 h 404"/>
                <a:gd name="T106" fmla="*/ 2147483647 w 353"/>
                <a:gd name="T107" fmla="*/ 2147483647 h 404"/>
                <a:gd name="T108" fmla="*/ 2147483647 w 353"/>
                <a:gd name="T109" fmla="*/ 2147483647 h 404"/>
                <a:gd name="T110" fmla="*/ 2147483647 w 353"/>
                <a:gd name="T111" fmla="*/ 2147483647 h 404"/>
                <a:gd name="T112" fmla="*/ 2147483647 w 353"/>
                <a:gd name="T113" fmla="*/ 2147483647 h 404"/>
                <a:gd name="T114" fmla="*/ 2147483647 w 353"/>
                <a:gd name="T115" fmla="*/ 2147483647 h 404"/>
                <a:gd name="T116" fmla="*/ 2147483647 w 353"/>
                <a:gd name="T117" fmla="*/ 2147483647 h 404"/>
                <a:gd name="T118" fmla="*/ 2147483647 w 353"/>
                <a:gd name="T119" fmla="*/ 2147483647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3"/>
                <a:gd name="T181" fmla="*/ 0 h 404"/>
                <a:gd name="T182" fmla="*/ 353 w 353"/>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3" h="404">
                  <a:moveTo>
                    <a:pt x="209" y="110"/>
                  </a:moveTo>
                  <a:lnTo>
                    <a:pt x="207" y="110"/>
                  </a:lnTo>
                  <a:lnTo>
                    <a:pt x="202" y="108"/>
                  </a:lnTo>
                  <a:lnTo>
                    <a:pt x="200" y="108"/>
                  </a:lnTo>
                  <a:lnTo>
                    <a:pt x="198" y="105"/>
                  </a:lnTo>
                  <a:lnTo>
                    <a:pt x="193" y="102"/>
                  </a:lnTo>
                  <a:lnTo>
                    <a:pt x="188" y="99"/>
                  </a:lnTo>
                  <a:lnTo>
                    <a:pt x="175" y="86"/>
                  </a:lnTo>
                  <a:lnTo>
                    <a:pt x="163" y="69"/>
                  </a:lnTo>
                  <a:lnTo>
                    <a:pt x="149" y="53"/>
                  </a:lnTo>
                  <a:lnTo>
                    <a:pt x="136" y="33"/>
                  </a:lnTo>
                  <a:lnTo>
                    <a:pt x="133" y="33"/>
                  </a:lnTo>
                  <a:lnTo>
                    <a:pt x="131" y="28"/>
                  </a:lnTo>
                  <a:lnTo>
                    <a:pt x="129" y="25"/>
                  </a:lnTo>
                  <a:lnTo>
                    <a:pt x="126" y="22"/>
                  </a:lnTo>
                  <a:lnTo>
                    <a:pt x="122" y="14"/>
                  </a:lnTo>
                  <a:lnTo>
                    <a:pt x="115" y="9"/>
                  </a:lnTo>
                  <a:lnTo>
                    <a:pt x="113" y="3"/>
                  </a:lnTo>
                  <a:lnTo>
                    <a:pt x="110" y="3"/>
                  </a:lnTo>
                  <a:lnTo>
                    <a:pt x="110" y="0"/>
                  </a:lnTo>
                  <a:lnTo>
                    <a:pt x="108" y="0"/>
                  </a:lnTo>
                  <a:lnTo>
                    <a:pt x="106" y="6"/>
                  </a:lnTo>
                  <a:lnTo>
                    <a:pt x="104" y="9"/>
                  </a:lnTo>
                  <a:lnTo>
                    <a:pt x="101" y="11"/>
                  </a:lnTo>
                  <a:lnTo>
                    <a:pt x="99" y="11"/>
                  </a:lnTo>
                  <a:lnTo>
                    <a:pt x="97" y="11"/>
                  </a:lnTo>
                  <a:lnTo>
                    <a:pt x="94" y="9"/>
                  </a:lnTo>
                  <a:lnTo>
                    <a:pt x="92" y="9"/>
                  </a:lnTo>
                  <a:lnTo>
                    <a:pt x="92" y="6"/>
                  </a:lnTo>
                  <a:lnTo>
                    <a:pt x="90" y="3"/>
                  </a:lnTo>
                  <a:lnTo>
                    <a:pt x="90" y="17"/>
                  </a:lnTo>
                  <a:lnTo>
                    <a:pt x="88" y="28"/>
                  </a:lnTo>
                  <a:lnTo>
                    <a:pt x="88" y="31"/>
                  </a:lnTo>
                  <a:lnTo>
                    <a:pt x="90" y="33"/>
                  </a:lnTo>
                  <a:lnTo>
                    <a:pt x="92" y="36"/>
                  </a:lnTo>
                  <a:lnTo>
                    <a:pt x="92" y="47"/>
                  </a:lnTo>
                  <a:lnTo>
                    <a:pt x="94" y="58"/>
                  </a:lnTo>
                  <a:lnTo>
                    <a:pt x="97" y="61"/>
                  </a:lnTo>
                  <a:lnTo>
                    <a:pt x="101" y="64"/>
                  </a:lnTo>
                  <a:lnTo>
                    <a:pt x="101" y="69"/>
                  </a:lnTo>
                  <a:lnTo>
                    <a:pt x="104" y="75"/>
                  </a:lnTo>
                  <a:lnTo>
                    <a:pt x="106" y="86"/>
                  </a:lnTo>
                  <a:lnTo>
                    <a:pt x="104" y="91"/>
                  </a:lnTo>
                  <a:lnTo>
                    <a:pt x="104" y="105"/>
                  </a:lnTo>
                  <a:lnTo>
                    <a:pt x="99" y="113"/>
                  </a:lnTo>
                  <a:lnTo>
                    <a:pt x="99" y="121"/>
                  </a:lnTo>
                  <a:lnTo>
                    <a:pt x="99" y="127"/>
                  </a:lnTo>
                  <a:lnTo>
                    <a:pt x="99" y="132"/>
                  </a:lnTo>
                  <a:lnTo>
                    <a:pt x="99" y="141"/>
                  </a:lnTo>
                  <a:lnTo>
                    <a:pt x="99" y="146"/>
                  </a:lnTo>
                  <a:lnTo>
                    <a:pt x="97" y="154"/>
                  </a:lnTo>
                  <a:lnTo>
                    <a:pt x="94" y="162"/>
                  </a:lnTo>
                  <a:lnTo>
                    <a:pt x="92" y="168"/>
                  </a:lnTo>
                  <a:lnTo>
                    <a:pt x="88" y="171"/>
                  </a:lnTo>
                  <a:lnTo>
                    <a:pt x="85" y="173"/>
                  </a:lnTo>
                  <a:lnTo>
                    <a:pt x="85" y="179"/>
                  </a:lnTo>
                  <a:lnTo>
                    <a:pt x="88" y="187"/>
                  </a:lnTo>
                  <a:lnTo>
                    <a:pt x="88" y="193"/>
                  </a:lnTo>
                  <a:lnTo>
                    <a:pt x="88" y="195"/>
                  </a:lnTo>
                  <a:lnTo>
                    <a:pt x="90" y="201"/>
                  </a:lnTo>
                  <a:lnTo>
                    <a:pt x="88" y="204"/>
                  </a:lnTo>
                  <a:lnTo>
                    <a:pt x="88" y="209"/>
                  </a:lnTo>
                  <a:lnTo>
                    <a:pt x="88" y="217"/>
                  </a:lnTo>
                  <a:lnTo>
                    <a:pt x="85" y="220"/>
                  </a:lnTo>
                  <a:lnTo>
                    <a:pt x="81" y="226"/>
                  </a:lnTo>
                  <a:lnTo>
                    <a:pt x="78" y="226"/>
                  </a:lnTo>
                  <a:lnTo>
                    <a:pt x="76" y="226"/>
                  </a:lnTo>
                  <a:lnTo>
                    <a:pt x="71" y="226"/>
                  </a:lnTo>
                  <a:lnTo>
                    <a:pt x="69" y="226"/>
                  </a:lnTo>
                  <a:lnTo>
                    <a:pt x="65" y="223"/>
                  </a:lnTo>
                  <a:lnTo>
                    <a:pt x="62" y="226"/>
                  </a:lnTo>
                  <a:lnTo>
                    <a:pt x="60" y="228"/>
                  </a:lnTo>
                  <a:lnTo>
                    <a:pt x="58" y="228"/>
                  </a:lnTo>
                  <a:lnTo>
                    <a:pt x="53" y="228"/>
                  </a:lnTo>
                  <a:lnTo>
                    <a:pt x="55" y="226"/>
                  </a:lnTo>
                  <a:lnTo>
                    <a:pt x="53" y="223"/>
                  </a:lnTo>
                  <a:lnTo>
                    <a:pt x="51" y="226"/>
                  </a:lnTo>
                  <a:lnTo>
                    <a:pt x="46" y="226"/>
                  </a:lnTo>
                  <a:lnTo>
                    <a:pt x="44" y="223"/>
                  </a:lnTo>
                  <a:lnTo>
                    <a:pt x="42" y="223"/>
                  </a:lnTo>
                  <a:lnTo>
                    <a:pt x="42" y="220"/>
                  </a:lnTo>
                  <a:lnTo>
                    <a:pt x="42" y="217"/>
                  </a:lnTo>
                  <a:lnTo>
                    <a:pt x="37" y="217"/>
                  </a:lnTo>
                  <a:lnTo>
                    <a:pt x="35" y="217"/>
                  </a:lnTo>
                  <a:lnTo>
                    <a:pt x="30" y="223"/>
                  </a:lnTo>
                  <a:lnTo>
                    <a:pt x="30" y="226"/>
                  </a:lnTo>
                  <a:lnTo>
                    <a:pt x="35" y="234"/>
                  </a:lnTo>
                  <a:lnTo>
                    <a:pt x="42" y="237"/>
                  </a:lnTo>
                  <a:lnTo>
                    <a:pt x="42" y="239"/>
                  </a:lnTo>
                  <a:lnTo>
                    <a:pt x="39" y="242"/>
                  </a:lnTo>
                  <a:lnTo>
                    <a:pt x="37" y="245"/>
                  </a:lnTo>
                  <a:lnTo>
                    <a:pt x="39" y="250"/>
                  </a:lnTo>
                  <a:lnTo>
                    <a:pt x="37" y="253"/>
                  </a:lnTo>
                  <a:lnTo>
                    <a:pt x="35" y="256"/>
                  </a:lnTo>
                  <a:lnTo>
                    <a:pt x="33" y="259"/>
                  </a:lnTo>
                  <a:lnTo>
                    <a:pt x="30" y="264"/>
                  </a:lnTo>
                  <a:lnTo>
                    <a:pt x="30" y="267"/>
                  </a:lnTo>
                  <a:lnTo>
                    <a:pt x="23" y="272"/>
                  </a:lnTo>
                  <a:lnTo>
                    <a:pt x="16" y="281"/>
                  </a:lnTo>
                  <a:lnTo>
                    <a:pt x="14" y="283"/>
                  </a:lnTo>
                  <a:lnTo>
                    <a:pt x="10" y="286"/>
                  </a:lnTo>
                  <a:lnTo>
                    <a:pt x="7" y="286"/>
                  </a:lnTo>
                  <a:lnTo>
                    <a:pt x="3" y="289"/>
                  </a:lnTo>
                  <a:lnTo>
                    <a:pt x="3" y="292"/>
                  </a:lnTo>
                  <a:lnTo>
                    <a:pt x="3" y="300"/>
                  </a:lnTo>
                  <a:lnTo>
                    <a:pt x="3" y="305"/>
                  </a:lnTo>
                  <a:lnTo>
                    <a:pt x="0" y="313"/>
                  </a:lnTo>
                  <a:lnTo>
                    <a:pt x="0" y="319"/>
                  </a:lnTo>
                  <a:lnTo>
                    <a:pt x="3" y="324"/>
                  </a:lnTo>
                  <a:lnTo>
                    <a:pt x="5" y="330"/>
                  </a:lnTo>
                  <a:lnTo>
                    <a:pt x="7" y="333"/>
                  </a:lnTo>
                  <a:lnTo>
                    <a:pt x="10" y="333"/>
                  </a:lnTo>
                  <a:lnTo>
                    <a:pt x="16" y="338"/>
                  </a:lnTo>
                  <a:lnTo>
                    <a:pt x="21" y="344"/>
                  </a:lnTo>
                  <a:lnTo>
                    <a:pt x="23" y="349"/>
                  </a:lnTo>
                  <a:lnTo>
                    <a:pt x="23" y="355"/>
                  </a:lnTo>
                  <a:lnTo>
                    <a:pt x="26" y="357"/>
                  </a:lnTo>
                  <a:lnTo>
                    <a:pt x="23" y="363"/>
                  </a:lnTo>
                  <a:lnTo>
                    <a:pt x="21" y="366"/>
                  </a:lnTo>
                  <a:lnTo>
                    <a:pt x="21" y="374"/>
                  </a:lnTo>
                  <a:lnTo>
                    <a:pt x="19" y="388"/>
                  </a:lnTo>
                  <a:lnTo>
                    <a:pt x="19" y="390"/>
                  </a:lnTo>
                  <a:lnTo>
                    <a:pt x="21" y="396"/>
                  </a:lnTo>
                  <a:lnTo>
                    <a:pt x="26" y="399"/>
                  </a:lnTo>
                  <a:lnTo>
                    <a:pt x="26" y="401"/>
                  </a:lnTo>
                  <a:lnTo>
                    <a:pt x="28" y="404"/>
                  </a:lnTo>
                  <a:lnTo>
                    <a:pt x="30" y="404"/>
                  </a:lnTo>
                  <a:lnTo>
                    <a:pt x="33" y="401"/>
                  </a:lnTo>
                  <a:lnTo>
                    <a:pt x="33" y="399"/>
                  </a:lnTo>
                  <a:lnTo>
                    <a:pt x="39" y="396"/>
                  </a:lnTo>
                  <a:lnTo>
                    <a:pt x="44" y="388"/>
                  </a:lnTo>
                  <a:lnTo>
                    <a:pt x="44" y="385"/>
                  </a:lnTo>
                  <a:lnTo>
                    <a:pt x="44" y="382"/>
                  </a:lnTo>
                  <a:lnTo>
                    <a:pt x="46" y="377"/>
                  </a:lnTo>
                  <a:lnTo>
                    <a:pt x="49" y="374"/>
                  </a:lnTo>
                  <a:lnTo>
                    <a:pt x="51" y="371"/>
                  </a:lnTo>
                  <a:lnTo>
                    <a:pt x="55" y="366"/>
                  </a:lnTo>
                  <a:lnTo>
                    <a:pt x="55" y="363"/>
                  </a:lnTo>
                  <a:lnTo>
                    <a:pt x="58" y="360"/>
                  </a:lnTo>
                  <a:lnTo>
                    <a:pt x="58" y="357"/>
                  </a:lnTo>
                  <a:lnTo>
                    <a:pt x="60" y="360"/>
                  </a:lnTo>
                  <a:lnTo>
                    <a:pt x="62" y="360"/>
                  </a:lnTo>
                  <a:lnTo>
                    <a:pt x="65" y="363"/>
                  </a:lnTo>
                  <a:lnTo>
                    <a:pt x="69" y="366"/>
                  </a:lnTo>
                  <a:lnTo>
                    <a:pt x="76" y="366"/>
                  </a:lnTo>
                  <a:lnTo>
                    <a:pt x="81" y="366"/>
                  </a:lnTo>
                  <a:lnTo>
                    <a:pt x="83" y="363"/>
                  </a:lnTo>
                  <a:lnTo>
                    <a:pt x="85" y="360"/>
                  </a:lnTo>
                  <a:lnTo>
                    <a:pt x="88" y="355"/>
                  </a:lnTo>
                  <a:lnTo>
                    <a:pt x="85" y="352"/>
                  </a:lnTo>
                  <a:lnTo>
                    <a:pt x="81" y="352"/>
                  </a:lnTo>
                  <a:lnTo>
                    <a:pt x="74" y="346"/>
                  </a:lnTo>
                  <a:lnTo>
                    <a:pt x="69" y="344"/>
                  </a:lnTo>
                  <a:lnTo>
                    <a:pt x="65" y="341"/>
                  </a:lnTo>
                  <a:lnTo>
                    <a:pt x="62" y="338"/>
                  </a:lnTo>
                  <a:lnTo>
                    <a:pt x="60" y="335"/>
                  </a:lnTo>
                  <a:lnTo>
                    <a:pt x="55" y="330"/>
                  </a:lnTo>
                  <a:lnTo>
                    <a:pt x="51" y="330"/>
                  </a:lnTo>
                  <a:lnTo>
                    <a:pt x="42" y="327"/>
                  </a:lnTo>
                  <a:lnTo>
                    <a:pt x="37" y="327"/>
                  </a:lnTo>
                  <a:lnTo>
                    <a:pt x="33" y="322"/>
                  </a:lnTo>
                  <a:lnTo>
                    <a:pt x="30" y="316"/>
                  </a:lnTo>
                  <a:lnTo>
                    <a:pt x="26" y="311"/>
                  </a:lnTo>
                  <a:lnTo>
                    <a:pt x="28" y="308"/>
                  </a:lnTo>
                  <a:lnTo>
                    <a:pt x="28" y="303"/>
                  </a:lnTo>
                  <a:lnTo>
                    <a:pt x="30" y="297"/>
                  </a:lnTo>
                  <a:lnTo>
                    <a:pt x="33" y="292"/>
                  </a:lnTo>
                  <a:lnTo>
                    <a:pt x="37" y="289"/>
                  </a:lnTo>
                  <a:lnTo>
                    <a:pt x="39" y="289"/>
                  </a:lnTo>
                  <a:lnTo>
                    <a:pt x="42" y="289"/>
                  </a:lnTo>
                  <a:lnTo>
                    <a:pt x="46" y="294"/>
                  </a:lnTo>
                  <a:lnTo>
                    <a:pt x="49" y="294"/>
                  </a:lnTo>
                  <a:lnTo>
                    <a:pt x="51" y="292"/>
                  </a:lnTo>
                  <a:lnTo>
                    <a:pt x="55" y="292"/>
                  </a:lnTo>
                  <a:lnTo>
                    <a:pt x="60" y="294"/>
                  </a:lnTo>
                  <a:lnTo>
                    <a:pt x="62" y="300"/>
                  </a:lnTo>
                  <a:lnTo>
                    <a:pt x="62" y="303"/>
                  </a:lnTo>
                  <a:lnTo>
                    <a:pt x="69" y="308"/>
                  </a:lnTo>
                  <a:lnTo>
                    <a:pt x="62" y="313"/>
                  </a:lnTo>
                  <a:lnTo>
                    <a:pt x="67" y="313"/>
                  </a:lnTo>
                  <a:lnTo>
                    <a:pt x="71" y="311"/>
                  </a:lnTo>
                  <a:lnTo>
                    <a:pt x="78" y="308"/>
                  </a:lnTo>
                  <a:lnTo>
                    <a:pt x="85" y="303"/>
                  </a:lnTo>
                  <a:lnTo>
                    <a:pt x="90" y="294"/>
                  </a:lnTo>
                  <a:lnTo>
                    <a:pt x="99" y="283"/>
                  </a:lnTo>
                  <a:lnTo>
                    <a:pt x="104" y="283"/>
                  </a:lnTo>
                  <a:lnTo>
                    <a:pt x="113" y="278"/>
                  </a:lnTo>
                  <a:lnTo>
                    <a:pt x="124" y="281"/>
                  </a:lnTo>
                  <a:lnTo>
                    <a:pt x="136" y="281"/>
                  </a:lnTo>
                  <a:lnTo>
                    <a:pt x="147" y="289"/>
                  </a:lnTo>
                  <a:lnTo>
                    <a:pt x="152" y="292"/>
                  </a:lnTo>
                  <a:lnTo>
                    <a:pt x="165" y="300"/>
                  </a:lnTo>
                  <a:lnTo>
                    <a:pt x="179" y="311"/>
                  </a:lnTo>
                  <a:lnTo>
                    <a:pt x="184" y="316"/>
                  </a:lnTo>
                  <a:lnTo>
                    <a:pt x="186" y="319"/>
                  </a:lnTo>
                  <a:lnTo>
                    <a:pt x="198" y="324"/>
                  </a:lnTo>
                  <a:lnTo>
                    <a:pt x="211" y="330"/>
                  </a:lnTo>
                  <a:lnTo>
                    <a:pt x="214" y="330"/>
                  </a:lnTo>
                  <a:lnTo>
                    <a:pt x="214" y="324"/>
                  </a:lnTo>
                  <a:lnTo>
                    <a:pt x="214" y="319"/>
                  </a:lnTo>
                  <a:lnTo>
                    <a:pt x="214" y="311"/>
                  </a:lnTo>
                  <a:lnTo>
                    <a:pt x="211" y="303"/>
                  </a:lnTo>
                  <a:lnTo>
                    <a:pt x="214" y="292"/>
                  </a:lnTo>
                  <a:lnTo>
                    <a:pt x="216" y="281"/>
                  </a:lnTo>
                  <a:lnTo>
                    <a:pt x="220" y="270"/>
                  </a:lnTo>
                  <a:lnTo>
                    <a:pt x="225" y="261"/>
                  </a:lnTo>
                  <a:lnTo>
                    <a:pt x="230" y="256"/>
                  </a:lnTo>
                  <a:lnTo>
                    <a:pt x="234" y="248"/>
                  </a:lnTo>
                  <a:lnTo>
                    <a:pt x="239" y="242"/>
                  </a:lnTo>
                  <a:lnTo>
                    <a:pt x="248" y="231"/>
                  </a:lnTo>
                  <a:lnTo>
                    <a:pt x="257" y="226"/>
                  </a:lnTo>
                  <a:lnTo>
                    <a:pt x="262" y="223"/>
                  </a:lnTo>
                  <a:lnTo>
                    <a:pt x="266" y="223"/>
                  </a:lnTo>
                  <a:lnTo>
                    <a:pt x="269" y="228"/>
                  </a:lnTo>
                  <a:lnTo>
                    <a:pt x="273" y="226"/>
                  </a:lnTo>
                  <a:lnTo>
                    <a:pt x="282" y="223"/>
                  </a:lnTo>
                  <a:lnTo>
                    <a:pt x="294" y="226"/>
                  </a:lnTo>
                  <a:lnTo>
                    <a:pt x="294" y="223"/>
                  </a:lnTo>
                  <a:lnTo>
                    <a:pt x="291" y="223"/>
                  </a:lnTo>
                  <a:lnTo>
                    <a:pt x="291" y="217"/>
                  </a:lnTo>
                  <a:lnTo>
                    <a:pt x="296" y="215"/>
                  </a:lnTo>
                  <a:lnTo>
                    <a:pt x="298" y="212"/>
                  </a:lnTo>
                  <a:lnTo>
                    <a:pt x="301" y="215"/>
                  </a:lnTo>
                  <a:lnTo>
                    <a:pt x="296" y="220"/>
                  </a:lnTo>
                  <a:lnTo>
                    <a:pt x="303" y="220"/>
                  </a:lnTo>
                  <a:lnTo>
                    <a:pt x="308" y="212"/>
                  </a:lnTo>
                  <a:lnTo>
                    <a:pt x="314" y="206"/>
                  </a:lnTo>
                  <a:lnTo>
                    <a:pt x="317" y="204"/>
                  </a:lnTo>
                  <a:lnTo>
                    <a:pt x="321" y="198"/>
                  </a:lnTo>
                  <a:lnTo>
                    <a:pt x="326" y="198"/>
                  </a:lnTo>
                  <a:lnTo>
                    <a:pt x="330" y="198"/>
                  </a:lnTo>
                  <a:lnTo>
                    <a:pt x="333" y="195"/>
                  </a:lnTo>
                  <a:lnTo>
                    <a:pt x="335" y="190"/>
                  </a:lnTo>
                  <a:lnTo>
                    <a:pt x="337" y="184"/>
                  </a:lnTo>
                  <a:lnTo>
                    <a:pt x="342" y="182"/>
                  </a:lnTo>
                  <a:lnTo>
                    <a:pt x="344" y="182"/>
                  </a:lnTo>
                  <a:lnTo>
                    <a:pt x="346" y="179"/>
                  </a:lnTo>
                  <a:lnTo>
                    <a:pt x="353" y="176"/>
                  </a:lnTo>
                  <a:lnTo>
                    <a:pt x="349" y="171"/>
                  </a:lnTo>
                  <a:lnTo>
                    <a:pt x="340" y="176"/>
                  </a:lnTo>
                  <a:lnTo>
                    <a:pt x="330" y="184"/>
                  </a:lnTo>
                  <a:lnTo>
                    <a:pt x="326" y="184"/>
                  </a:lnTo>
                  <a:lnTo>
                    <a:pt x="319" y="179"/>
                  </a:lnTo>
                  <a:lnTo>
                    <a:pt x="317" y="176"/>
                  </a:lnTo>
                  <a:lnTo>
                    <a:pt x="314" y="173"/>
                  </a:lnTo>
                  <a:lnTo>
                    <a:pt x="314" y="168"/>
                  </a:lnTo>
                  <a:lnTo>
                    <a:pt x="312" y="157"/>
                  </a:lnTo>
                  <a:lnTo>
                    <a:pt x="308" y="154"/>
                  </a:lnTo>
                  <a:lnTo>
                    <a:pt x="303" y="151"/>
                  </a:lnTo>
                  <a:lnTo>
                    <a:pt x="303" y="149"/>
                  </a:lnTo>
                  <a:lnTo>
                    <a:pt x="303" y="146"/>
                  </a:lnTo>
                  <a:lnTo>
                    <a:pt x="301" y="143"/>
                  </a:lnTo>
                  <a:lnTo>
                    <a:pt x="301" y="135"/>
                  </a:lnTo>
                  <a:lnTo>
                    <a:pt x="301" y="127"/>
                  </a:lnTo>
                  <a:lnTo>
                    <a:pt x="305" y="119"/>
                  </a:lnTo>
                  <a:lnTo>
                    <a:pt x="308" y="113"/>
                  </a:lnTo>
                  <a:lnTo>
                    <a:pt x="308" y="110"/>
                  </a:lnTo>
                  <a:lnTo>
                    <a:pt x="310" y="110"/>
                  </a:lnTo>
                  <a:lnTo>
                    <a:pt x="310" y="105"/>
                  </a:lnTo>
                  <a:lnTo>
                    <a:pt x="314" y="99"/>
                  </a:lnTo>
                  <a:lnTo>
                    <a:pt x="314" y="94"/>
                  </a:lnTo>
                  <a:lnTo>
                    <a:pt x="314" y="88"/>
                  </a:lnTo>
                  <a:lnTo>
                    <a:pt x="312" y="86"/>
                  </a:lnTo>
                  <a:lnTo>
                    <a:pt x="310" y="91"/>
                  </a:lnTo>
                  <a:lnTo>
                    <a:pt x="305" y="97"/>
                  </a:lnTo>
                  <a:lnTo>
                    <a:pt x="303" y="102"/>
                  </a:lnTo>
                  <a:lnTo>
                    <a:pt x="301" y="105"/>
                  </a:lnTo>
                  <a:lnTo>
                    <a:pt x="296" y="113"/>
                  </a:lnTo>
                  <a:lnTo>
                    <a:pt x="289" y="124"/>
                  </a:lnTo>
                  <a:lnTo>
                    <a:pt x="282" y="127"/>
                  </a:lnTo>
                  <a:lnTo>
                    <a:pt x="278" y="130"/>
                  </a:lnTo>
                  <a:lnTo>
                    <a:pt x="275" y="130"/>
                  </a:lnTo>
                  <a:lnTo>
                    <a:pt x="273" y="132"/>
                  </a:lnTo>
                  <a:lnTo>
                    <a:pt x="269" y="135"/>
                  </a:lnTo>
                  <a:lnTo>
                    <a:pt x="259" y="135"/>
                  </a:lnTo>
                  <a:lnTo>
                    <a:pt x="253" y="132"/>
                  </a:lnTo>
                  <a:lnTo>
                    <a:pt x="248" y="127"/>
                  </a:lnTo>
                  <a:lnTo>
                    <a:pt x="248" y="121"/>
                  </a:lnTo>
                  <a:lnTo>
                    <a:pt x="246" y="119"/>
                  </a:lnTo>
                  <a:lnTo>
                    <a:pt x="243" y="119"/>
                  </a:lnTo>
                  <a:lnTo>
                    <a:pt x="241" y="116"/>
                  </a:lnTo>
                  <a:lnTo>
                    <a:pt x="239" y="121"/>
                  </a:lnTo>
                  <a:lnTo>
                    <a:pt x="241" y="127"/>
                  </a:lnTo>
                  <a:lnTo>
                    <a:pt x="239" y="124"/>
                  </a:lnTo>
                  <a:lnTo>
                    <a:pt x="236" y="124"/>
                  </a:lnTo>
                  <a:lnTo>
                    <a:pt x="236" y="121"/>
                  </a:lnTo>
                  <a:lnTo>
                    <a:pt x="239" y="119"/>
                  </a:lnTo>
                  <a:lnTo>
                    <a:pt x="234" y="119"/>
                  </a:lnTo>
                  <a:lnTo>
                    <a:pt x="227" y="121"/>
                  </a:lnTo>
                  <a:lnTo>
                    <a:pt x="223" y="119"/>
                  </a:lnTo>
                  <a:lnTo>
                    <a:pt x="216" y="113"/>
                  </a:lnTo>
                  <a:lnTo>
                    <a:pt x="214" y="113"/>
                  </a:lnTo>
                  <a:lnTo>
                    <a:pt x="211" y="113"/>
                  </a:lnTo>
                  <a:lnTo>
                    <a:pt x="214" y="113"/>
                  </a:lnTo>
                  <a:lnTo>
                    <a:pt x="216" y="116"/>
                  </a:lnTo>
                  <a:lnTo>
                    <a:pt x="216" y="119"/>
                  </a:lnTo>
                  <a:lnTo>
                    <a:pt x="214" y="119"/>
                  </a:lnTo>
                  <a:lnTo>
                    <a:pt x="211" y="119"/>
                  </a:lnTo>
                  <a:lnTo>
                    <a:pt x="207" y="116"/>
                  </a:lnTo>
                  <a:lnTo>
                    <a:pt x="204" y="113"/>
                  </a:lnTo>
                  <a:lnTo>
                    <a:pt x="207" y="113"/>
                  </a:lnTo>
                  <a:lnTo>
                    <a:pt x="209" y="11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499" name="Freeform 159"/>
            <p:cNvSpPr>
              <a:spLocks noChangeAspect="1"/>
            </p:cNvSpPr>
            <p:nvPr/>
          </p:nvSpPr>
          <p:spPr bwMode="auto">
            <a:xfrm rot="9246">
              <a:off x="-344" y="2466"/>
              <a:ext cx="11" cy="30"/>
            </a:xfrm>
            <a:custGeom>
              <a:avLst/>
              <a:gdLst>
                <a:gd name="T0" fmla="*/ 2147483647 w 7"/>
                <a:gd name="T1" fmla="*/ 897081453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0 h 22"/>
                <a:gd name="T14" fmla="*/ 2147483647 w 7"/>
                <a:gd name="T15" fmla="*/ 353782396 h 22"/>
                <a:gd name="T16" fmla="*/ 2147483647 w 7"/>
                <a:gd name="T17" fmla="*/ 897081453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2"/>
                <a:gd name="T29" fmla="*/ 7 w 7"/>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2">
                  <a:moveTo>
                    <a:pt x="7" y="5"/>
                  </a:moveTo>
                  <a:lnTo>
                    <a:pt x="5" y="13"/>
                  </a:lnTo>
                  <a:lnTo>
                    <a:pt x="5" y="19"/>
                  </a:lnTo>
                  <a:lnTo>
                    <a:pt x="5" y="22"/>
                  </a:lnTo>
                  <a:lnTo>
                    <a:pt x="2" y="19"/>
                  </a:lnTo>
                  <a:lnTo>
                    <a:pt x="0" y="13"/>
                  </a:lnTo>
                  <a:lnTo>
                    <a:pt x="0" y="0"/>
                  </a:lnTo>
                  <a:lnTo>
                    <a:pt x="2" y="2"/>
                  </a:lnTo>
                  <a:lnTo>
                    <a:pt x="7" y="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00" name="Freeform 160"/>
            <p:cNvSpPr>
              <a:spLocks noChangeAspect="1"/>
            </p:cNvSpPr>
            <p:nvPr/>
          </p:nvSpPr>
          <p:spPr bwMode="auto">
            <a:xfrm rot="9246">
              <a:off x="-344" y="2466"/>
              <a:ext cx="11" cy="30"/>
            </a:xfrm>
            <a:custGeom>
              <a:avLst/>
              <a:gdLst>
                <a:gd name="T0" fmla="*/ 2147483647 w 7"/>
                <a:gd name="T1" fmla="*/ 897081453 h 22"/>
                <a:gd name="T2" fmla="*/ 2147483647 w 7"/>
                <a:gd name="T3" fmla="*/ 2147483647 h 22"/>
                <a:gd name="T4" fmla="*/ 2147483647 w 7"/>
                <a:gd name="T5" fmla="*/ 2147483647 h 22"/>
                <a:gd name="T6" fmla="*/ 2147483647 w 7"/>
                <a:gd name="T7" fmla="*/ 2147483647 h 22"/>
                <a:gd name="T8" fmla="*/ 2147483647 w 7"/>
                <a:gd name="T9" fmla="*/ 2147483647 h 22"/>
                <a:gd name="T10" fmla="*/ 0 w 7"/>
                <a:gd name="T11" fmla="*/ 2147483647 h 22"/>
                <a:gd name="T12" fmla="*/ 0 w 7"/>
                <a:gd name="T13" fmla="*/ 0 h 22"/>
                <a:gd name="T14" fmla="*/ 2147483647 w 7"/>
                <a:gd name="T15" fmla="*/ 353782396 h 22"/>
                <a:gd name="T16" fmla="*/ 2147483647 w 7"/>
                <a:gd name="T17" fmla="*/ 897081453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2"/>
                <a:gd name="T29" fmla="*/ 7 w 7"/>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2">
                  <a:moveTo>
                    <a:pt x="7" y="5"/>
                  </a:moveTo>
                  <a:lnTo>
                    <a:pt x="5" y="13"/>
                  </a:lnTo>
                  <a:lnTo>
                    <a:pt x="5" y="19"/>
                  </a:lnTo>
                  <a:lnTo>
                    <a:pt x="5" y="22"/>
                  </a:lnTo>
                  <a:lnTo>
                    <a:pt x="2" y="19"/>
                  </a:lnTo>
                  <a:lnTo>
                    <a:pt x="0" y="13"/>
                  </a:lnTo>
                  <a:lnTo>
                    <a:pt x="0" y="0"/>
                  </a:lnTo>
                  <a:lnTo>
                    <a:pt x="2" y="2"/>
                  </a:lnTo>
                  <a:lnTo>
                    <a:pt x="7" y="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01" name="Freeform 161"/>
            <p:cNvSpPr>
              <a:spLocks noChangeAspect="1"/>
            </p:cNvSpPr>
            <p:nvPr/>
          </p:nvSpPr>
          <p:spPr bwMode="auto">
            <a:xfrm rot="9246">
              <a:off x="-190" y="2056"/>
              <a:ext cx="14" cy="14"/>
            </a:xfrm>
            <a:custGeom>
              <a:avLst/>
              <a:gdLst>
                <a:gd name="T0" fmla="*/ 2147483647 w 7"/>
                <a:gd name="T1" fmla="*/ 0 h 11"/>
                <a:gd name="T2" fmla="*/ 0 w 7"/>
                <a:gd name="T3" fmla="*/ 7938277 h 11"/>
                <a:gd name="T4" fmla="*/ 0 w 7"/>
                <a:gd name="T5" fmla="*/ 20828963 h 11"/>
                <a:gd name="T6" fmla="*/ 2147483647 w 7"/>
                <a:gd name="T7" fmla="*/ 27228036 h 11"/>
                <a:gd name="T8" fmla="*/ 2147483647 w 7"/>
                <a:gd name="T9" fmla="*/ 27228036 h 11"/>
                <a:gd name="T10" fmla="*/ 2147483647 w 7"/>
                <a:gd name="T11" fmla="*/ 20828963 h 11"/>
                <a:gd name="T12" fmla="*/ 2147483647 w 7"/>
                <a:gd name="T13" fmla="*/ 12858697 h 11"/>
                <a:gd name="T14" fmla="*/ 2147483647 w 7"/>
                <a:gd name="T15" fmla="*/ 7938277 h 11"/>
                <a:gd name="T16" fmla="*/ 2147483647 w 7"/>
                <a:gd name="T17" fmla="*/ 0 h 11"/>
                <a:gd name="T18" fmla="*/ 2147483647 w 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2" y="0"/>
                  </a:moveTo>
                  <a:lnTo>
                    <a:pt x="0" y="3"/>
                  </a:lnTo>
                  <a:lnTo>
                    <a:pt x="0" y="8"/>
                  </a:lnTo>
                  <a:lnTo>
                    <a:pt x="2" y="11"/>
                  </a:lnTo>
                  <a:lnTo>
                    <a:pt x="4" y="11"/>
                  </a:lnTo>
                  <a:lnTo>
                    <a:pt x="7" y="8"/>
                  </a:lnTo>
                  <a:lnTo>
                    <a:pt x="7" y="5"/>
                  </a:lnTo>
                  <a:lnTo>
                    <a:pt x="7" y="3"/>
                  </a:lnTo>
                  <a:lnTo>
                    <a:pt x="4" y="0"/>
                  </a:lnTo>
                  <a:lnTo>
                    <a:pt x="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02" name="Freeform 162"/>
            <p:cNvSpPr>
              <a:spLocks noChangeAspect="1"/>
            </p:cNvSpPr>
            <p:nvPr/>
          </p:nvSpPr>
          <p:spPr bwMode="auto">
            <a:xfrm rot="9246">
              <a:off x="-190" y="2056"/>
              <a:ext cx="14" cy="14"/>
            </a:xfrm>
            <a:custGeom>
              <a:avLst/>
              <a:gdLst>
                <a:gd name="T0" fmla="*/ 2147483647 w 7"/>
                <a:gd name="T1" fmla="*/ 0 h 11"/>
                <a:gd name="T2" fmla="*/ 0 w 7"/>
                <a:gd name="T3" fmla="*/ 7938277 h 11"/>
                <a:gd name="T4" fmla="*/ 0 w 7"/>
                <a:gd name="T5" fmla="*/ 20828963 h 11"/>
                <a:gd name="T6" fmla="*/ 2147483647 w 7"/>
                <a:gd name="T7" fmla="*/ 27228036 h 11"/>
                <a:gd name="T8" fmla="*/ 2147483647 w 7"/>
                <a:gd name="T9" fmla="*/ 27228036 h 11"/>
                <a:gd name="T10" fmla="*/ 2147483647 w 7"/>
                <a:gd name="T11" fmla="*/ 20828963 h 11"/>
                <a:gd name="T12" fmla="*/ 2147483647 w 7"/>
                <a:gd name="T13" fmla="*/ 12858697 h 11"/>
                <a:gd name="T14" fmla="*/ 2147483647 w 7"/>
                <a:gd name="T15" fmla="*/ 7938277 h 11"/>
                <a:gd name="T16" fmla="*/ 2147483647 w 7"/>
                <a:gd name="T17" fmla="*/ 0 h 11"/>
                <a:gd name="T18" fmla="*/ 2147483647 w 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2" y="0"/>
                  </a:moveTo>
                  <a:lnTo>
                    <a:pt x="0" y="3"/>
                  </a:lnTo>
                  <a:lnTo>
                    <a:pt x="0" y="8"/>
                  </a:lnTo>
                  <a:lnTo>
                    <a:pt x="2" y="11"/>
                  </a:lnTo>
                  <a:lnTo>
                    <a:pt x="4" y="11"/>
                  </a:lnTo>
                  <a:lnTo>
                    <a:pt x="7" y="8"/>
                  </a:lnTo>
                  <a:lnTo>
                    <a:pt x="7" y="5"/>
                  </a:lnTo>
                  <a:lnTo>
                    <a:pt x="7" y="3"/>
                  </a:lnTo>
                  <a:lnTo>
                    <a:pt x="4" y="0"/>
                  </a:lnTo>
                  <a:lnTo>
                    <a:pt x="2"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03" name="Freeform 163"/>
            <p:cNvSpPr>
              <a:spLocks noChangeAspect="1"/>
            </p:cNvSpPr>
            <p:nvPr/>
          </p:nvSpPr>
          <p:spPr bwMode="auto">
            <a:xfrm rot="9246">
              <a:off x="-215" y="2030"/>
              <a:ext cx="14" cy="26"/>
            </a:xfrm>
            <a:custGeom>
              <a:avLst/>
              <a:gdLst>
                <a:gd name="T0" fmla="*/ 2147483647 w 7"/>
                <a:gd name="T1" fmla="*/ 0 h 19"/>
                <a:gd name="T2" fmla="*/ 2147483647 w 7"/>
                <a:gd name="T3" fmla="*/ 0 h 19"/>
                <a:gd name="T4" fmla="*/ 2147483647 w 7"/>
                <a:gd name="T5" fmla="*/ 434246379 h 19"/>
                <a:gd name="T6" fmla="*/ 2147483647 w 7"/>
                <a:gd name="T7" fmla="*/ 1112744363 h 19"/>
                <a:gd name="T8" fmla="*/ 2147483647 w 7"/>
                <a:gd name="T9" fmla="*/ 1706855042 h 19"/>
                <a:gd name="T10" fmla="*/ 2147483647 w 7"/>
                <a:gd name="T11" fmla="*/ 2147483647 h 19"/>
                <a:gd name="T12" fmla="*/ 2147483647 w 7"/>
                <a:gd name="T13" fmla="*/ 2147483647 h 19"/>
                <a:gd name="T14" fmla="*/ 2147483647 w 7"/>
                <a:gd name="T15" fmla="*/ 2147483647 h 19"/>
                <a:gd name="T16" fmla="*/ 2147483647 w 7"/>
                <a:gd name="T17" fmla="*/ 2147483647 h 19"/>
                <a:gd name="T18" fmla="*/ 0 w 7"/>
                <a:gd name="T19" fmla="*/ 1706855042 h 19"/>
                <a:gd name="T20" fmla="*/ 2147483647 w 7"/>
                <a:gd name="T21" fmla="*/ 434246379 h 19"/>
                <a:gd name="T22" fmla="*/ 2147483647 w 7"/>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9"/>
                <a:gd name="T38" fmla="*/ 7 w 7"/>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9">
                  <a:moveTo>
                    <a:pt x="2" y="0"/>
                  </a:moveTo>
                  <a:lnTo>
                    <a:pt x="5" y="0"/>
                  </a:lnTo>
                  <a:lnTo>
                    <a:pt x="5" y="2"/>
                  </a:lnTo>
                  <a:lnTo>
                    <a:pt x="7" y="5"/>
                  </a:lnTo>
                  <a:lnTo>
                    <a:pt x="7" y="8"/>
                  </a:lnTo>
                  <a:lnTo>
                    <a:pt x="7" y="11"/>
                  </a:lnTo>
                  <a:lnTo>
                    <a:pt x="7" y="16"/>
                  </a:lnTo>
                  <a:lnTo>
                    <a:pt x="7" y="19"/>
                  </a:lnTo>
                  <a:lnTo>
                    <a:pt x="2" y="19"/>
                  </a:lnTo>
                  <a:lnTo>
                    <a:pt x="0" y="8"/>
                  </a:lnTo>
                  <a:lnTo>
                    <a:pt x="2" y="2"/>
                  </a:lnTo>
                  <a:lnTo>
                    <a:pt x="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04" name="Freeform 164"/>
            <p:cNvSpPr>
              <a:spLocks noChangeAspect="1"/>
            </p:cNvSpPr>
            <p:nvPr/>
          </p:nvSpPr>
          <p:spPr bwMode="auto">
            <a:xfrm rot="9246">
              <a:off x="-215" y="2030"/>
              <a:ext cx="14" cy="26"/>
            </a:xfrm>
            <a:custGeom>
              <a:avLst/>
              <a:gdLst>
                <a:gd name="T0" fmla="*/ 2147483647 w 7"/>
                <a:gd name="T1" fmla="*/ 0 h 19"/>
                <a:gd name="T2" fmla="*/ 2147483647 w 7"/>
                <a:gd name="T3" fmla="*/ 0 h 19"/>
                <a:gd name="T4" fmla="*/ 2147483647 w 7"/>
                <a:gd name="T5" fmla="*/ 434246379 h 19"/>
                <a:gd name="T6" fmla="*/ 2147483647 w 7"/>
                <a:gd name="T7" fmla="*/ 1112744363 h 19"/>
                <a:gd name="T8" fmla="*/ 2147483647 w 7"/>
                <a:gd name="T9" fmla="*/ 1706855042 h 19"/>
                <a:gd name="T10" fmla="*/ 2147483647 w 7"/>
                <a:gd name="T11" fmla="*/ 2147483647 h 19"/>
                <a:gd name="T12" fmla="*/ 2147483647 w 7"/>
                <a:gd name="T13" fmla="*/ 2147483647 h 19"/>
                <a:gd name="T14" fmla="*/ 2147483647 w 7"/>
                <a:gd name="T15" fmla="*/ 2147483647 h 19"/>
                <a:gd name="T16" fmla="*/ 2147483647 w 7"/>
                <a:gd name="T17" fmla="*/ 2147483647 h 19"/>
                <a:gd name="T18" fmla="*/ 0 w 7"/>
                <a:gd name="T19" fmla="*/ 1706855042 h 19"/>
                <a:gd name="T20" fmla="*/ 2147483647 w 7"/>
                <a:gd name="T21" fmla="*/ 434246379 h 19"/>
                <a:gd name="T22" fmla="*/ 2147483647 w 7"/>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9"/>
                <a:gd name="T38" fmla="*/ 7 w 7"/>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9">
                  <a:moveTo>
                    <a:pt x="2" y="0"/>
                  </a:moveTo>
                  <a:lnTo>
                    <a:pt x="5" y="0"/>
                  </a:lnTo>
                  <a:lnTo>
                    <a:pt x="5" y="2"/>
                  </a:lnTo>
                  <a:lnTo>
                    <a:pt x="7" y="5"/>
                  </a:lnTo>
                  <a:lnTo>
                    <a:pt x="7" y="8"/>
                  </a:lnTo>
                  <a:lnTo>
                    <a:pt x="7" y="11"/>
                  </a:lnTo>
                  <a:lnTo>
                    <a:pt x="7" y="16"/>
                  </a:lnTo>
                  <a:lnTo>
                    <a:pt x="7" y="19"/>
                  </a:lnTo>
                  <a:lnTo>
                    <a:pt x="2" y="19"/>
                  </a:lnTo>
                  <a:lnTo>
                    <a:pt x="0" y="8"/>
                  </a:lnTo>
                  <a:lnTo>
                    <a:pt x="2" y="2"/>
                  </a:lnTo>
                  <a:lnTo>
                    <a:pt x="2"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05" name="Freeform 165"/>
            <p:cNvSpPr>
              <a:spLocks noChangeAspect="1"/>
            </p:cNvSpPr>
            <p:nvPr/>
          </p:nvSpPr>
          <p:spPr bwMode="auto">
            <a:xfrm rot="9246">
              <a:off x="282" y="2118"/>
              <a:ext cx="141" cy="104"/>
            </a:xfrm>
            <a:custGeom>
              <a:avLst/>
              <a:gdLst>
                <a:gd name="T0" fmla="*/ 2147483647 w 78"/>
                <a:gd name="T1" fmla="*/ 2147483647 h 74"/>
                <a:gd name="T2" fmla="*/ 2147483647 w 78"/>
                <a:gd name="T3" fmla="*/ 2147483647 h 74"/>
                <a:gd name="T4" fmla="*/ 2147483647 w 78"/>
                <a:gd name="T5" fmla="*/ 2147483647 h 74"/>
                <a:gd name="T6" fmla="*/ 2147483647 w 78"/>
                <a:gd name="T7" fmla="*/ 2147483647 h 74"/>
                <a:gd name="T8" fmla="*/ 2147483647 w 78"/>
                <a:gd name="T9" fmla="*/ 2147483647 h 74"/>
                <a:gd name="T10" fmla="*/ 2147483647 w 78"/>
                <a:gd name="T11" fmla="*/ 2147483647 h 74"/>
                <a:gd name="T12" fmla="*/ 2147483647 w 78"/>
                <a:gd name="T13" fmla="*/ 2147483647 h 74"/>
                <a:gd name="T14" fmla="*/ 2147483647 w 78"/>
                <a:gd name="T15" fmla="*/ 2147483647 h 74"/>
                <a:gd name="T16" fmla="*/ 2147483647 w 78"/>
                <a:gd name="T17" fmla="*/ 2147483647 h 74"/>
                <a:gd name="T18" fmla="*/ 2147483647 w 78"/>
                <a:gd name="T19" fmla="*/ 2147483647 h 74"/>
                <a:gd name="T20" fmla="*/ 0 w 78"/>
                <a:gd name="T21" fmla="*/ 2147483647 h 74"/>
                <a:gd name="T22" fmla="*/ 0 w 78"/>
                <a:gd name="T23" fmla="*/ 2147483647 h 74"/>
                <a:gd name="T24" fmla="*/ 0 w 78"/>
                <a:gd name="T25" fmla="*/ 2147483647 h 74"/>
                <a:gd name="T26" fmla="*/ 0 w 78"/>
                <a:gd name="T27" fmla="*/ 2147483647 h 74"/>
                <a:gd name="T28" fmla="*/ 2147483647 w 78"/>
                <a:gd name="T29" fmla="*/ 2147483647 h 74"/>
                <a:gd name="T30" fmla="*/ 2147483647 w 78"/>
                <a:gd name="T31" fmla="*/ 2147483647 h 74"/>
                <a:gd name="T32" fmla="*/ 2147483647 w 78"/>
                <a:gd name="T33" fmla="*/ 2147483647 h 74"/>
                <a:gd name="T34" fmla="*/ 2147483647 w 78"/>
                <a:gd name="T35" fmla="*/ 2147483647 h 74"/>
                <a:gd name="T36" fmla="*/ 2147483647 w 78"/>
                <a:gd name="T37" fmla="*/ 2147483647 h 74"/>
                <a:gd name="T38" fmla="*/ 2147483647 w 78"/>
                <a:gd name="T39" fmla="*/ 2147483647 h 74"/>
                <a:gd name="T40" fmla="*/ 2147483647 w 78"/>
                <a:gd name="T41" fmla="*/ 2147483647 h 74"/>
                <a:gd name="T42" fmla="*/ 2147483647 w 78"/>
                <a:gd name="T43" fmla="*/ 2147483647 h 74"/>
                <a:gd name="T44" fmla="*/ 2147483647 w 78"/>
                <a:gd name="T45" fmla="*/ 2147483647 h 74"/>
                <a:gd name="T46" fmla="*/ 2147483647 w 78"/>
                <a:gd name="T47" fmla="*/ 2147483647 h 74"/>
                <a:gd name="T48" fmla="*/ 2147483647 w 78"/>
                <a:gd name="T49" fmla="*/ 2147483647 h 74"/>
                <a:gd name="T50" fmla="*/ 2147483647 w 78"/>
                <a:gd name="T51" fmla="*/ 2147483647 h 74"/>
                <a:gd name="T52" fmla="*/ 2147483647 w 78"/>
                <a:gd name="T53" fmla="*/ 2147483647 h 74"/>
                <a:gd name="T54" fmla="*/ 2147483647 w 78"/>
                <a:gd name="T55" fmla="*/ 2147483647 h 74"/>
                <a:gd name="T56" fmla="*/ 2147483647 w 78"/>
                <a:gd name="T57" fmla="*/ 2147483647 h 74"/>
                <a:gd name="T58" fmla="*/ 2147483647 w 78"/>
                <a:gd name="T59" fmla="*/ 2147483647 h 74"/>
                <a:gd name="T60" fmla="*/ 2147483647 w 78"/>
                <a:gd name="T61" fmla="*/ 2147483647 h 74"/>
                <a:gd name="T62" fmla="*/ 2147483647 w 78"/>
                <a:gd name="T63" fmla="*/ 2147483647 h 74"/>
                <a:gd name="T64" fmla="*/ 2147483647 w 78"/>
                <a:gd name="T65" fmla="*/ 2147483647 h 74"/>
                <a:gd name="T66" fmla="*/ 2147483647 w 78"/>
                <a:gd name="T67" fmla="*/ 2147483647 h 74"/>
                <a:gd name="T68" fmla="*/ 2147483647 w 78"/>
                <a:gd name="T69" fmla="*/ 2147483647 h 74"/>
                <a:gd name="T70" fmla="*/ 2147483647 w 78"/>
                <a:gd name="T71" fmla="*/ 2147483647 h 74"/>
                <a:gd name="T72" fmla="*/ 2147483647 w 78"/>
                <a:gd name="T73" fmla="*/ 2147483647 h 74"/>
                <a:gd name="T74" fmla="*/ 2147483647 w 78"/>
                <a:gd name="T75" fmla="*/ 2147483647 h 74"/>
                <a:gd name="T76" fmla="*/ 2147483647 w 78"/>
                <a:gd name="T77" fmla="*/ 2147483647 h 74"/>
                <a:gd name="T78" fmla="*/ 2147483647 w 78"/>
                <a:gd name="T79" fmla="*/ 2147483647 h 74"/>
                <a:gd name="T80" fmla="*/ 2147483647 w 78"/>
                <a:gd name="T81" fmla="*/ 2147483647 h 74"/>
                <a:gd name="T82" fmla="*/ 2147483647 w 78"/>
                <a:gd name="T83" fmla="*/ 2147483647 h 74"/>
                <a:gd name="T84" fmla="*/ 2147483647 w 78"/>
                <a:gd name="T85" fmla="*/ 2147483647 h 74"/>
                <a:gd name="T86" fmla="*/ 2147483647 w 78"/>
                <a:gd name="T87" fmla="*/ 2147483647 h 74"/>
                <a:gd name="T88" fmla="*/ 2147483647 w 78"/>
                <a:gd name="T89" fmla="*/ 2147483647 h 74"/>
                <a:gd name="T90" fmla="*/ 2147483647 w 78"/>
                <a:gd name="T91" fmla="*/ 2147483647 h 74"/>
                <a:gd name="T92" fmla="*/ 2147483647 w 78"/>
                <a:gd name="T93" fmla="*/ 2147483647 h 74"/>
                <a:gd name="T94" fmla="*/ 2147483647 w 78"/>
                <a:gd name="T95" fmla="*/ 2147483647 h 74"/>
                <a:gd name="T96" fmla="*/ 2147483647 w 78"/>
                <a:gd name="T97" fmla="*/ 0 h 74"/>
                <a:gd name="T98" fmla="*/ 2147483647 w 78"/>
                <a:gd name="T99" fmla="*/ 2147483647 h 74"/>
                <a:gd name="T100" fmla="*/ 2147483647 w 78"/>
                <a:gd name="T101" fmla="*/ 2147483647 h 74"/>
                <a:gd name="T102" fmla="*/ 2147483647 w 78"/>
                <a:gd name="T103" fmla="*/ 2147483647 h 74"/>
                <a:gd name="T104" fmla="*/ 2147483647 w 78"/>
                <a:gd name="T105" fmla="*/ 2147483647 h 74"/>
                <a:gd name="T106" fmla="*/ 2147483647 w 78"/>
                <a:gd name="T107" fmla="*/ 2147483647 h 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8"/>
                <a:gd name="T163" fmla="*/ 0 h 74"/>
                <a:gd name="T164" fmla="*/ 78 w 78"/>
                <a:gd name="T165" fmla="*/ 74 h 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8" h="74">
                  <a:moveTo>
                    <a:pt x="25" y="30"/>
                  </a:moveTo>
                  <a:lnTo>
                    <a:pt x="25" y="33"/>
                  </a:lnTo>
                  <a:lnTo>
                    <a:pt x="23" y="36"/>
                  </a:lnTo>
                  <a:lnTo>
                    <a:pt x="20" y="38"/>
                  </a:lnTo>
                  <a:lnTo>
                    <a:pt x="18" y="41"/>
                  </a:lnTo>
                  <a:lnTo>
                    <a:pt x="16" y="44"/>
                  </a:lnTo>
                  <a:lnTo>
                    <a:pt x="14" y="47"/>
                  </a:lnTo>
                  <a:lnTo>
                    <a:pt x="11" y="47"/>
                  </a:lnTo>
                  <a:lnTo>
                    <a:pt x="7" y="47"/>
                  </a:lnTo>
                  <a:lnTo>
                    <a:pt x="2" y="49"/>
                  </a:lnTo>
                  <a:lnTo>
                    <a:pt x="0" y="52"/>
                  </a:lnTo>
                  <a:lnTo>
                    <a:pt x="0" y="58"/>
                  </a:lnTo>
                  <a:lnTo>
                    <a:pt x="0" y="60"/>
                  </a:lnTo>
                  <a:lnTo>
                    <a:pt x="0" y="66"/>
                  </a:lnTo>
                  <a:lnTo>
                    <a:pt x="2" y="69"/>
                  </a:lnTo>
                  <a:lnTo>
                    <a:pt x="4" y="69"/>
                  </a:lnTo>
                  <a:lnTo>
                    <a:pt x="7" y="69"/>
                  </a:lnTo>
                  <a:lnTo>
                    <a:pt x="7" y="71"/>
                  </a:lnTo>
                  <a:lnTo>
                    <a:pt x="9" y="74"/>
                  </a:lnTo>
                  <a:lnTo>
                    <a:pt x="9" y="71"/>
                  </a:lnTo>
                  <a:lnTo>
                    <a:pt x="9" y="69"/>
                  </a:lnTo>
                  <a:lnTo>
                    <a:pt x="11" y="66"/>
                  </a:lnTo>
                  <a:lnTo>
                    <a:pt x="14" y="63"/>
                  </a:lnTo>
                  <a:lnTo>
                    <a:pt x="14" y="58"/>
                  </a:lnTo>
                  <a:lnTo>
                    <a:pt x="18" y="55"/>
                  </a:lnTo>
                  <a:lnTo>
                    <a:pt x="23" y="52"/>
                  </a:lnTo>
                  <a:lnTo>
                    <a:pt x="27" y="49"/>
                  </a:lnTo>
                  <a:lnTo>
                    <a:pt x="30" y="49"/>
                  </a:lnTo>
                  <a:lnTo>
                    <a:pt x="32" y="47"/>
                  </a:lnTo>
                  <a:lnTo>
                    <a:pt x="34" y="44"/>
                  </a:lnTo>
                  <a:lnTo>
                    <a:pt x="39" y="41"/>
                  </a:lnTo>
                  <a:lnTo>
                    <a:pt x="39" y="38"/>
                  </a:lnTo>
                  <a:lnTo>
                    <a:pt x="43" y="33"/>
                  </a:lnTo>
                  <a:lnTo>
                    <a:pt x="48" y="33"/>
                  </a:lnTo>
                  <a:lnTo>
                    <a:pt x="53" y="30"/>
                  </a:lnTo>
                  <a:lnTo>
                    <a:pt x="55" y="22"/>
                  </a:lnTo>
                  <a:lnTo>
                    <a:pt x="62" y="14"/>
                  </a:lnTo>
                  <a:lnTo>
                    <a:pt x="66" y="11"/>
                  </a:lnTo>
                  <a:lnTo>
                    <a:pt x="71" y="11"/>
                  </a:lnTo>
                  <a:lnTo>
                    <a:pt x="75" y="8"/>
                  </a:lnTo>
                  <a:lnTo>
                    <a:pt x="78" y="5"/>
                  </a:lnTo>
                  <a:lnTo>
                    <a:pt x="71" y="8"/>
                  </a:lnTo>
                  <a:lnTo>
                    <a:pt x="66" y="5"/>
                  </a:lnTo>
                  <a:lnTo>
                    <a:pt x="59" y="8"/>
                  </a:lnTo>
                  <a:lnTo>
                    <a:pt x="55" y="8"/>
                  </a:lnTo>
                  <a:lnTo>
                    <a:pt x="55" y="5"/>
                  </a:lnTo>
                  <a:lnTo>
                    <a:pt x="53" y="5"/>
                  </a:lnTo>
                  <a:lnTo>
                    <a:pt x="50" y="3"/>
                  </a:lnTo>
                  <a:lnTo>
                    <a:pt x="46" y="0"/>
                  </a:lnTo>
                  <a:lnTo>
                    <a:pt x="43" y="3"/>
                  </a:lnTo>
                  <a:lnTo>
                    <a:pt x="39" y="8"/>
                  </a:lnTo>
                  <a:lnTo>
                    <a:pt x="34" y="14"/>
                  </a:lnTo>
                  <a:lnTo>
                    <a:pt x="30" y="25"/>
                  </a:lnTo>
                  <a:lnTo>
                    <a:pt x="25" y="3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06" name="Freeform 166"/>
            <p:cNvSpPr>
              <a:spLocks noChangeAspect="1"/>
            </p:cNvSpPr>
            <p:nvPr/>
          </p:nvSpPr>
          <p:spPr bwMode="auto">
            <a:xfrm rot="9246">
              <a:off x="282" y="2118"/>
              <a:ext cx="141" cy="104"/>
            </a:xfrm>
            <a:custGeom>
              <a:avLst/>
              <a:gdLst>
                <a:gd name="T0" fmla="*/ 2147483647 w 78"/>
                <a:gd name="T1" fmla="*/ 2147483647 h 74"/>
                <a:gd name="T2" fmla="*/ 2147483647 w 78"/>
                <a:gd name="T3" fmla="*/ 2147483647 h 74"/>
                <a:gd name="T4" fmla="*/ 2147483647 w 78"/>
                <a:gd name="T5" fmla="*/ 2147483647 h 74"/>
                <a:gd name="T6" fmla="*/ 2147483647 w 78"/>
                <a:gd name="T7" fmla="*/ 2147483647 h 74"/>
                <a:gd name="T8" fmla="*/ 2147483647 w 78"/>
                <a:gd name="T9" fmla="*/ 2147483647 h 74"/>
                <a:gd name="T10" fmla="*/ 2147483647 w 78"/>
                <a:gd name="T11" fmla="*/ 2147483647 h 74"/>
                <a:gd name="T12" fmla="*/ 2147483647 w 78"/>
                <a:gd name="T13" fmla="*/ 2147483647 h 74"/>
                <a:gd name="T14" fmla="*/ 2147483647 w 78"/>
                <a:gd name="T15" fmla="*/ 2147483647 h 74"/>
                <a:gd name="T16" fmla="*/ 2147483647 w 78"/>
                <a:gd name="T17" fmla="*/ 2147483647 h 74"/>
                <a:gd name="T18" fmla="*/ 2147483647 w 78"/>
                <a:gd name="T19" fmla="*/ 2147483647 h 74"/>
                <a:gd name="T20" fmla="*/ 0 w 78"/>
                <a:gd name="T21" fmla="*/ 2147483647 h 74"/>
                <a:gd name="T22" fmla="*/ 0 w 78"/>
                <a:gd name="T23" fmla="*/ 2147483647 h 74"/>
                <a:gd name="T24" fmla="*/ 0 w 78"/>
                <a:gd name="T25" fmla="*/ 2147483647 h 74"/>
                <a:gd name="T26" fmla="*/ 0 w 78"/>
                <a:gd name="T27" fmla="*/ 2147483647 h 74"/>
                <a:gd name="T28" fmla="*/ 2147483647 w 78"/>
                <a:gd name="T29" fmla="*/ 2147483647 h 74"/>
                <a:gd name="T30" fmla="*/ 2147483647 w 78"/>
                <a:gd name="T31" fmla="*/ 2147483647 h 74"/>
                <a:gd name="T32" fmla="*/ 2147483647 w 78"/>
                <a:gd name="T33" fmla="*/ 2147483647 h 74"/>
                <a:gd name="T34" fmla="*/ 2147483647 w 78"/>
                <a:gd name="T35" fmla="*/ 2147483647 h 74"/>
                <a:gd name="T36" fmla="*/ 2147483647 w 78"/>
                <a:gd name="T37" fmla="*/ 2147483647 h 74"/>
                <a:gd name="T38" fmla="*/ 2147483647 w 78"/>
                <a:gd name="T39" fmla="*/ 2147483647 h 74"/>
                <a:gd name="T40" fmla="*/ 2147483647 w 78"/>
                <a:gd name="T41" fmla="*/ 2147483647 h 74"/>
                <a:gd name="T42" fmla="*/ 2147483647 w 78"/>
                <a:gd name="T43" fmla="*/ 2147483647 h 74"/>
                <a:gd name="T44" fmla="*/ 2147483647 w 78"/>
                <a:gd name="T45" fmla="*/ 2147483647 h 74"/>
                <a:gd name="T46" fmla="*/ 2147483647 w 78"/>
                <a:gd name="T47" fmla="*/ 2147483647 h 74"/>
                <a:gd name="T48" fmla="*/ 2147483647 w 78"/>
                <a:gd name="T49" fmla="*/ 2147483647 h 74"/>
                <a:gd name="T50" fmla="*/ 2147483647 w 78"/>
                <a:gd name="T51" fmla="*/ 2147483647 h 74"/>
                <a:gd name="T52" fmla="*/ 2147483647 w 78"/>
                <a:gd name="T53" fmla="*/ 2147483647 h 74"/>
                <a:gd name="T54" fmla="*/ 2147483647 w 78"/>
                <a:gd name="T55" fmla="*/ 2147483647 h 74"/>
                <a:gd name="T56" fmla="*/ 2147483647 w 78"/>
                <a:gd name="T57" fmla="*/ 2147483647 h 74"/>
                <a:gd name="T58" fmla="*/ 2147483647 w 78"/>
                <a:gd name="T59" fmla="*/ 2147483647 h 74"/>
                <a:gd name="T60" fmla="*/ 2147483647 w 78"/>
                <a:gd name="T61" fmla="*/ 2147483647 h 74"/>
                <a:gd name="T62" fmla="*/ 2147483647 w 78"/>
                <a:gd name="T63" fmla="*/ 2147483647 h 74"/>
                <a:gd name="T64" fmla="*/ 2147483647 w 78"/>
                <a:gd name="T65" fmla="*/ 2147483647 h 74"/>
                <a:gd name="T66" fmla="*/ 2147483647 w 78"/>
                <a:gd name="T67" fmla="*/ 2147483647 h 74"/>
                <a:gd name="T68" fmla="*/ 2147483647 w 78"/>
                <a:gd name="T69" fmla="*/ 2147483647 h 74"/>
                <a:gd name="T70" fmla="*/ 2147483647 w 78"/>
                <a:gd name="T71" fmla="*/ 2147483647 h 74"/>
                <a:gd name="T72" fmla="*/ 2147483647 w 78"/>
                <a:gd name="T73" fmla="*/ 2147483647 h 74"/>
                <a:gd name="T74" fmla="*/ 2147483647 w 78"/>
                <a:gd name="T75" fmla="*/ 2147483647 h 74"/>
                <a:gd name="T76" fmla="*/ 2147483647 w 78"/>
                <a:gd name="T77" fmla="*/ 2147483647 h 74"/>
                <a:gd name="T78" fmla="*/ 2147483647 w 78"/>
                <a:gd name="T79" fmla="*/ 2147483647 h 74"/>
                <a:gd name="T80" fmla="*/ 2147483647 w 78"/>
                <a:gd name="T81" fmla="*/ 2147483647 h 74"/>
                <a:gd name="T82" fmla="*/ 2147483647 w 78"/>
                <a:gd name="T83" fmla="*/ 2147483647 h 74"/>
                <a:gd name="T84" fmla="*/ 2147483647 w 78"/>
                <a:gd name="T85" fmla="*/ 2147483647 h 74"/>
                <a:gd name="T86" fmla="*/ 2147483647 w 78"/>
                <a:gd name="T87" fmla="*/ 2147483647 h 74"/>
                <a:gd name="T88" fmla="*/ 2147483647 w 78"/>
                <a:gd name="T89" fmla="*/ 2147483647 h 74"/>
                <a:gd name="T90" fmla="*/ 2147483647 w 78"/>
                <a:gd name="T91" fmla="*/ 2147483647 h 74"/>
                <a:gd name="T92" fmla="*/ 2147483647 w 78"/>
                <a:gd name="T93" fmla="*/ 2147483647 h 74"/>
                <a:gd name="T94" fmla="*/ 2147483647 w 78"/>
                <a:gd name="T95" fmla="*/ 2147483647 h 74"/>
                <a:gd name="T96" fmla="*/ 2147483647 w 78"/>
                <a:gd name="T97" fmla="*/ 0 h 74"/>
                <a:gd name="T98" fmla="*/ 2147483647 w 78"/>
                <a:gd name="T99" fmla="*/ 2147483647 h 74"/>
                <a:gd name="T100" fmla="*/ 2147483647 w 78"/>
                <a:gd name="T101" fmla="*/ 2147483647 h 74"/>
                <a:gd name="T102" fmla="*/ 2147483647 w 78"/>
                <a:gd name="T103" fmla="*/ 2147483647 h 74"/>
                <a:gd name="T104" fmla="*/ 2147483647 w 78"/>
                <a:gd name="T105" fmla="*/ 2147483647 h 74"/>
                <a:gd name="T106" fmla="*/ 2147483647 w 78"/>
                <a:gd name="T107" fmla="*/ 2147483647 h 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8"/>
                <a:gd name="T163" fmla="*/ 0 h 74"/>
                <a:gd name="T164" fmla="*/ 78 w 78"/>
                <a:gd name="T165" fmla="*/ 74 h 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8" h="74">
                  <a:moveTo>
                    <a:pt x="25" y="30"/>
                  </a:moveTo>
                  <a:lnTo>
                    <a:pt x="25" y="33"/>
                  </a:lnTo>
                  <a:lnTo>
                    <a:pt x="23" y="36"/>
                  </a:lnTo>
                  <a:lnTo>
                    <a:pt x="20" y="38"/>
                  </a:lnTo>
                  <a:lnTo>
                    <a:pt x="18" y="41"/>
                  </a:lnTo>
                  <a:lnTo>
                    <a:pt x="16" y="44"/>
                  </a:lnTo>
                  <a:lnTo>
                    <a:pt x="14" y="47"/>
                  </a:lnTo>
                  <a:lnTo>
                    <a:pt x="11" y="47"/>
                  </a:lnTo>
                  <a:lnTo>
                    <a:pt x="7" y="47"/>
                  </a:lnTo>
                  <a:lnTo>
                    <a:pt x="2" y="49"/>
                  </a:lnTo>
                  <a:lnTo>
                    <a:pt x="0" y="52"/>
                  </a:lnTo>
                  <a:lnTo>
                    <a:pt x="0" y="58"/>
                  </a:lnTo>
                  <a:lnTo>
                    <a:pt x="0" y="60"/>
                  </a:lnTo>
                  <a:lnTo>
                    <a:pt x="0" y="66"/>
                  </a:lnTo>
                  <a:lnTo>
                    <a:pt x="2" y="69"/>
                  </a:lnTo>
                  <a:lnTo>
                    <a:pt x="4" y="69"/>
                  </a:lnTo>
                  <a:lnTo>
                    <a:pt x="7" y="69"/>
                  </a:lnTo>
                  <a:lnTo>
                    <a:pt x="7" y="71"/>
                  </a:lnTo>
                  <a:lnTo>
                    <a:pt x="9" y="74"/>
                  </a:lnTo>
                  <a:lnTo>
                    <a:pt x="9" y="71"/>
                  </a:lnTo>
                  <a:lnTo>
                    <a:pt x="9" y="69"/>
                  </a:lnTo>
                  <a:lnTo>
                    <a:pt x="11" y="66"/>
                  </a:lnTo>
                  <a:lnTo>
                    <a:pt x="14" y="63"/>
                  </a:lnTo>
                  <a:lnTo>
                    <a:pt x="14" y="58"/>
                  </a:lnTo>
                  <a:lnTo>
                    <a:pt x="18" y="55"/>
                  </a:lnTo>
                  <a:lnTo>
                    <a:pt x="23" y="52"/>
                  </a:lnTo>
                  <a:lnTo>
                    <a:pt x="27" y="49"/>
                  </a:lnTo>
                  <a:lnTo>
                    <a:pt x="30" y="49"/>
                  </a:lnTo>
                  <a:lnTo>
                    <a:pt x="32" y="47"/>
                  </a:lnTo>
                  <a:lnTo>
                    <a:pt x="34" y="44"/>
                  </a:lnTo>
                  <a:lnTo>
                    <a:pt x="39" y="41"/>
                  </a:lnTo>
                  <a:lnTo>
                    <a:pt x="39" y="38"/>
                  </a:lnTo>
                  <a:lnTo>
                    <a:pt x="43" y="33"/>
                  </a:lnTo>
                  <a:lnTo>
                    <a:pt x="48" y="33"/>
                  </a:lnTo>
                  <a:lnTo>
                    <a:pt x="53" y="30"/>
                  </a:lnTo>
                  <a:lnTo>
                    <a:pt x="55" y="22"/>
                  </a:lnTo>
                  <a:lnTo>
                    <a:pt x="62" y="14"/>
                  </a:lnTo>
                  <a:lnTo>
                    <a:pt x="66" y="11"/>
                  </a:lnTo>
                  <a:lnTo>
                    <a:pt x="71" y="11"/>
                  </a:lnTo>
                  <a:lnTo>
                    <a:pt x="75" y="8"/>
                  </a:lnTo>
                  <a:lnTo>
                    <a:pt x="78" y="5"/>
                  </a:lnTo>
                  <a:lnTo>
                    <a:pt x="71" y="8"/>
                  </a:lnTo>
                  <a:lnTo>
                    <a:pt x="66" y="5"/>
                  </a:lnTo>
                  <a:lnTo>
                    <a:pt x="59" y="8"/>
                  </a:lnTo>
                  <a:lnTo>
                    <a:pt x="55" y="8"/>
                  </a:lnTo>
                  <a:lnTo>
                    <a:pt x="55" y="5"/>
                  </a:lnTo>
                  <a:lnTo>
                    <a:pt x="53" y="5"/>
                  </a:lnTo>
                  <a:lnTo>
                    <a:pt x="50" y="3"/>
                  </a:lnTo>
                  <a:lnTo>
                    <a:pt x="46" y="0"/>
                  </a:lnTo>
                  <a:lnTo>
                    <a:pt x="43" y="3"/>
                  </a:lnTo>
                  <a:lnTo>
                    <a:pt x="39" y="8"/>
                  </a:lnTo>
                  <a:lnTo>
                    <a:pt x="34" y="14"/>
                  </a:lnTo>
                  <a:lnTo>
                    <a:pt x="30" y="25"/>
                  </a:lnTo>
                  <a:lnTo>
                    <a:pt x="25" y="3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07" name="Freeform 167"/>
            <p:cNvSpPr>
              <a:spLocks noChangeAspect="1"/>
            </p:cNvSpPr>
            <p:nvPr/>
          </p:nvSpPr>
          <p:spPr bwMode="auto">
            <a:xfrm rot="9246">
              <a:off x="337" y="2248"/>
              <a:ext cx="7" cy="4"/>
            </a:xfrm>
            <a:custGeom>
              <a:avLst/>
              <a:gdLst>
                <a:gd name="T0" fmla="*/ 2147483647 w 4"/>
                <a:gd name="T1" fmla="*/ 115747497 h 3"/>
                <a:gd name="T2" fmla="*/ 2147483647 w 4"/>
                <a:gd name="T3" fmla="*/ 115747497 h 3"/>
                <a:gd name="T4" fmla="*/ 0 w 4"/>
                <a:gd name="T5" fmla="*/ 115747497 h 3"/>
                <a:gd name="T6" fmla="*/ 0 w 4"/>
                <a:gd name="T7" fmla="*/ 0 h 3"/>
                <a:gd name="T8" fmla="*/ 2147483647 w 4"/>
                <a:gd name="T9" fmla="*/ 0 h 3"/>
                <a:gd name="T10" fmla="*/ 2147483647 w 4"/>
                <a:gd name="T11" fmla="*/ 0 h 3"/>
                <a:gd name="T12" fmla="*/ 2147483647 w 4"/>
                <a:gd name="T13" fmla="*/ 115747497 h 3"/>
                <a:gd name="T14" fmla="*/ 0 60000 65536"/>
                <a:gd name="T15" fmla="*/ 0 60000 65536"/>
                <a:gd name="T16" fmla="*/ 0 60000 65536"/>
                <a:gd name="T17" fmla="*/ 0 60000 65536"/>
                <a:gd name="T18" fmla="*/ 0 60000 65536"/>
                <a:gd name="T19" fmla="*/ 0 60000 65536"/>
                <a:gd name="T20" fmla="*/ 0 60000 65536"/>
                <a:gd name="T21" fmla="*/ 0 w 4"/>
                <a:gd name="T22" fmla="*/ 0 h 3"/>
                <a:gd name="T23" fmla="*/ 4 w 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3">
                  <a:moveTo>
                    <a:pt x="4" y="3"/>
                  </a:moveTo>
                  <a:lnTo>
                    <a:pt x="2" y="3"/>
                  </a:lnTo>
                  <a:lnTo>
                    <a:pt x="0" y="3"/>
                  </a:lnTo>
                  <a:lnTo>
                    <a:pt x="0" y="0"/>
                  </a:lnTo>
                  <a:lnTo>
                    <a:pt x="2" y="0"/>
                  </a:lnTo>
                  <a:lnTo>
                    <a:pt x="4" y="0"/>
                  </a:lnTo>
                  <a:lnTo>
                    <a:pt x="4" y="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08" name="Freeform 168"/>
            <p:cNvSpPr>
              <a:spLocks noChangeAspect="1"/>
            </p:cNvSpPr>
            <p:nvPr/>
          </p:nvSpPr>
          <p:spPr bwMode="auto">
            <a:xfrm rot="9246">
              <a:off x="337" y="2248"/>
              <a:ext cx="7" cy="4"/>
            </a:xfrm>
            <a:custGeom>
              <a:avLst/>
              <a:gdLst>
                <a:gd name="T0" fmla="*/ 2147483647 w 4"/>
                <a:gd name="T1" fmla="*/ 115747497 h 3"/>
                <a:gd name="T2" fmla="*/ 2147483647 w 4"/>
                <a:gd name="T3" fmla="*/ 115747497 h 3"/>
                <a:gd name="T4" fmla="*/ 0 w 4"/>
                <a:gd name="T5" fmla="*/ 115747497 h 3"/>
                <a:gd name="T6" fmla="*/ 0 w 4"/>
                <a:gd name="T7" fmla="*/ 0 h 3"/>
                <a:gd name="T8" fmla="*/ 2147483647 w 4"/>
                <a:gd name="T9" fmla="*/ 0 h 3"/>
                <a:gd name="T10" fmla="*/ 2147483647 w 4"/>
                <a:gd name="T11" fmla="*/ 0 h 3"/>
                <a:gd name="T12" fmla="*/ 2147483647 w 4"/>
                <a:gd name="T13" fmla="*/ 115747497 h 3"/>
                <a:gd name="T14" fmla="*/ 0 60000 65536"/>
                <a:gd name="T15" fmla="*/ 0 60000 65536"/>
                <a:gd name="T16" fmla="*/ 0 60000 65536"/>
                <a:gd name="T17" fmla="*/ 0 60000 65536"/>
                <a:gd name="T18" fmla="*/ 0 60000 65536"/>
                <a:gd name="T19" fmla="*/ 0 60000 65536"/>
                <a:gd name="T20" fmla="*/ 0 60000 65536"/>
                <a:gd name="T21" fmla="*/ 0 w 4"/>
                <a:gd name="T22" fmla="*/ 0 h 3"/>
                <a:gd name="T23" fmla="*/ 4 w 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3">
                  <a:moveTo>
                    <a:pt x="4" y="3"/>
                  </a:moveTo>
                  <a:lnTo>
                    <a:pt x="2" y="3"/>
                  </a:lnTo>
                  <a:lnTo>
                    <a:pt x="0" y="3"/>
                  </a:lnTo>
                  <a:lnTo>
                    <a:pt x="0" y="0"/>
                  </a:lnTo>
                  <a:lnTo>
                    <a:pt x="2" y="0"/>
                  </a:lnTo>
                  <a:lnTo>
                    <a:pt x="4" y="0"/>
                  </a:lnTo>
                  <a:lnTo>
                    <a:pt x="4" y="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09" name="Freeform 169"/>
            <p:cNvSpPr>
              <a:spLocks noChangeAspect="1"/>
            </p:cNvSpPr>
            <p:nvPr/>
          </p:nvSpPr>
          <p:spPr bwMode="auto">
            <a:xfrm rot="9246">
              <a:off x="366" y="2248"/>
              <a:ext cx="3" cy="8"/>
            </a:xfrm>
            <a:custGeom>
              <a:avLst/>
              <a:gdLst>
                <a:gd name="T0" fmla="*/ 0 w 2"/>
                <a:gd name="T1" fmla="*/ 266093831 h 6"/>
                <a:gd name="T2" fmla="*/ 0 w 2"/>
                <a:gd name="T3" fmla="*/ 115747497 h 6"/>
                <a:gd name="T4" fmla="*/ 0 w 2"/>
                <a:gd name="T5" fmla="*/ 0 h 6"/>
                <a:gd name="T6" fmla="*/ 2147483647 w 2"/>
                <a:gd name="T7" fmla="*/ 0 h 6"/>
                <a:gd name="T8" fmla="*/ 2147483647 w 2"/>
                <a:gd name="T9" fmla="*/ 115747497 h 6"/>
                <a:gd name="T10" fmla="*/ 2147483647 w 2"/>
                <a:gd name="T11" fmla="*/ 266093831 h 6"/>
                <a:gd name="T12" fmla="*/ 0 w 2"/>
                <a:gd name="T13" fmla="*/ 266093831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6"/>
                  </a:moveTo>
                  <a:lnTo>
                    <a:pt x="0" y="3"/>
                  </a:lnTo>
                  <a:lnTo>
                    <a:pt x="0" y="0"/>
                  </a:lnTo>
                  <a:lnTo>
                    <a:pt x="2" y="0"/>
                  </a:lnTo>
                  <a:lnTo>
                    <a:pt x="2" y="3"/>
                  </a:lnTo>
                  <a:lnTo>
                    <a:pt x="2" y="6"/>
                  </a:lnTo>
                  <a:lnTo>
                    <a:pt x="0"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10" name="Freeform 170"/>
            <p:cNvSpPr>
              <a:spLocks noChangeAspect="1"/>
            </p:cNvSpPr>
            <p:nvPr/>
          </p:nvSpPr>
          <p:spPr bwMode="auto">
            <a:xfrm rot="9246">
              <a:off x="366" y="2248"/>
              <a:ext cx="3" cy="8"/>
            </a:xfrm>
            <a:custGeom>
              <a:avLst/>
              <a:gdLst>
                <a:gd name="T0" fmla="*/ 0 w 2"/>
                <a:gd name="T1" fmla="*/ 266093831 h 6"/>
                <a:gd name="T2" fmla="*/ 0 w 2"/>
                <a:gd name="T3" fmla="*/ 115747497 h 6"/>
                <a:gd name="T4" fmla="*/ 0 w 2"/>
                <a:gd name="T5" fmla="*/ 0 h 6"/>
                <a:gd name="T6" fmla="*/ 2147483647 w 2"/>
                <a:gd name="T7" fmla="*/ 0 h 6"/>
                <a:gd name="T8" fmla="*/ 2147483647 w 2"/>
                <a:gd name="T9" fmla="*/ 115747497 h 6"/>
                <a:gd name="T10" fmla="*/ 2147483647 w 2"/>
                <a:gd name="T11" fmla="*/ 266093831 h 6"/>
                <a:gd name="T12" fmla="*/ 0 w 2"/>
                <a:gd name="T13" fmla="*/ 266093831 h 6"/>
                <a:gd name="T14" fmla="*/ 0 60000 65536"/>
                <a:gd name="T15" fmla="*/ 0 60000 65536"/>
                <a:gd name="T16" fmla="*/ 0 60000 65536"/>
                <a:gd name="T17" fmla="*/ 0 60000 65536"/>
                <a:gd name="T18" fmla="*/ 0 60000 65536"/>
                <a:gd name="T19" fmla="*/ 0 60000 65536"/>
                <a:gd name="T20" fmla="*/ 0 60000 65536"/>
                <a:gd name="T21" fmla="*/ 0 w 2"/>
                <a:gd name="T22" fmla="*/ 0 h 6"/>
                <a:gd name="T23" fmla="*/ 2 w 2"/>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6">
                  <a:moveTo>
                    <a:pt x="0" y="6"/>
                  </a:moveTo>
                  <a:lnTo>
                    <a:pt x="0" y="3"/>
                  </a:lnTo>
                  <a:lnTo>
                    <a:pt x="0" y="0"/>
                  </a:lnTo>
                  <a:lnTo>
                    <a:pt x="2" y="0"/>
                  </a:lnTo>
                  <a:lnTo>
                    <a:pt x="2" y="3"/>
                  </a:lnTo>
                  <a:lnTo>
                    <a:pt x="2" y="6"/>
                  </a:lnTo>
                  <a:lnTo>
                    <a:pt x="0"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11" name="Rectangle 171"/>
            <p:cNvSpPr>
              <a:spLocks noChangeAspect="1" noChangeArrowheads="1"/>
            </p:cNvSpPr>
            <p:nvPr/>
          </p:nvSpPr>
          <p:spPr bwMode="auto">
            <a:xfrm rot="9246">
              <a:off x="353" y="2256"/>
              <a:ext cx="4" cy="2"/>
            </a:xfrm>
            <a:prstGeom prst="rect">
              <a:avLst/>
            </a:prstGeom>
            <a:solidFill>
              <a:srgbClr val="B2B2B2"/>
            </a:solidFill>
            <a:ln w="3175">
              <a:solidFill>
                <a:srgbClr val="B2B2B2"/>
              </a:solidFill>
              <a:miter lim="800000"/>
              <a:headEnd/>
              <a:tailEnd/>
            </a:ln>
          </p:spPr>
          <p:txBody>
            <a:bodyPr/>
            <a:lstStyle/>
            <a:p>
              <a:endParaRPr lang="ja-JP" altLang="en-US" sz="2200">
                <a:solidFill>
                  <a:srgbClr val="000000"/>
                </a:solidFill>
              </a:endParaRPr>
            </a:p>
          </p:txBody>
        </p:sp>
        <p:sp>
          <p:nvSpPr>
            <p:cNvPr id="512" name="Freeform 172"/>
            <p:cNvSpPr>
              <a:spLocks noChangeAspect="1"/>
            </p:cNvSpPr>
            <p:nvPr/>
          </p:nvSpPr>
          <p:spPr bwMode="auto">
            <a:xfrm rot="9246">
              <a:off x="373" y="2232"/>
              <a:ext cx="21" cy="12"/>
            </a:xfrm>
            <a:custGeom>
              <a:avLst/>
              <a:gdLst>
                <a:gd name="T0" fmla="*/ 2147483647 w 12"/>
                <a:gd name="T1" fmla="*/ 2147483647 h 8"/>
                <a:gd name="T2" fmla="*/ 2147483647 w 12"/>
                <a:gd name="T3" fmla="*/ 2147483647 h 8"/>
                <a:gd name="T4" fmla="*/ 0 w 12"/>
                <a:gd name="T5" fmla="*/ 2147483647 h 8"/>
                <a:gd name="T6" fmla="*/ 0 w 12"/>
                <a:gd name="T7" fmla="*/ 0 h 8"/>
                <a:gd name="T8" fmla="*/ 2147483647 w 12"/>
                <a:gd name="T9" fmla="*/ 0 h 8"/>
                <a:gd name="T10" fmla="*/ 2147483647 w 12"/>
                <a:gd name="T11" fmla="*/ 0 h 8"/>
                <a:gd name="T12" fmla="*/ 2147483647 w 12"/>
                <a:gd name="T13" fmla="*/ 0 h 8"/>
                <a:gd name="T14" fmla="*/ 2147483647 w 12"/>
                <a:gd name="T15" fmla="*/ 0 h 8"/>
                <a:gd name="T16" fmla="*/ 2147483647 w 12"/>
                <a:gd name="T17" fmla="*/ 0 h 8"/>
                <a:gd name="T18" fmla="*/ 2147483647 w 12"/>
                <a:gd name="T19" fmla="*/ 2147483647 h 8"/>
                <a:gd name="T20" fmla="*/ 2147483647 w 12"/>
                <a:gd name="T21" fmla="*/ 2147483647 h 8"/>
                <a:gd name="T22" fmla="*/ 2147483647 w 1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8"/>
                <a:gd name="T38" fmla="*/ 12 w 1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8">
                  <a:moveTo>
                    <a:pt x="5" y="8"/>
                  </a:moveTo>
                  <a:lnTo>
                    <a:pt x="3" y="6"/>
                  </a:lnTo>
                  <a:lnTo>
                    <a:pt x="0" y="3"/>
                  </a:lnTo>
                  <a:lnTo>
                    <a:pt x="0" y="0"/>
                  </a:lnTo>
                  <a:lnTo>
                    <a:pt x="3" y="0"/>
                  </a:lnTo>
                  <a:lnTo>
                    <a:pt x="5" y="0"/>
                  </a:lnTo>
                  <a:lnTo>
                    <a:pt x="7" y="0"/>
                  </a:lnTo>
                  <a:lnTo>
                    <a:pt x="9" y="0"/>
                  </a:lnTo>
                  <a:lnTo>
                    <a:pt x="12" y="0"/>
                  </a:lnTo>
                  <a:lnTo>
                    <a:pt x="9" y="3"/>
                  </a:lnTo>
                  <a:lnTo>
                    <a:pt x="7" y="6"/>
                  </a:lnTo>
                  <a:lnTo>
                    <a:pt x="5" y="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13" name="Freeform 173"/>
            <p:cNvSpPr>
              <a:spLocks noChangeAspect="1"/>
            </p:cNvSpPr>
            <p:nvPr/>
          </p:nvSpPr>
          <p:spPr bwMode="auto">
            <a:xfrm rot="9246">
              <a:off x="373" y="2232"/>
              <a:ext cx="21" cy="12"/>
            </a:xfrm>
            <a:custGeom>
              <a:avLst/>
              <a:gdLst>
                <a:gd name="T0" fmla="*/ 2147483647 w 12"/>
                <a:gd name="T1" fmla="*/ 2147483647 h 8"/>
                <a:gd name="T2" fmla="*/ 2147483647 w 12"/>
                <a:gd name="T3" fmla="*/ 2147483647 h 8"/>
                <a:gd name="T4" fmla="*/ 0 w 12"/>
                <a:gd name="T5" fmla="*/ 2147483647 h 8"/>
                <a:gd name="T6" fmla="*/ 0 w 12"/>
                <a:gd name="T7" fmla="*/ 0 h 8"/>
                <a:gd name="T8" fmla="*/ 2147483647 w 12"/>
                <a:gd name="T9" fmla="*/ 0 h 8"/>
                <a:gd name="T10" fmla="*/ 2147483647 w 12"/>
                <a:gd name="T11" fmla="*/ 0 h 8"/>
                <a:gd name="T12" fmla="*/ 2147483647 w 12"/>
                <a:gd name="T13" fmla="*/ 0 h 8"/>
                <a:gd name="T14" fmla="*/ 2147483647 w 12"/>
                <a:gd name="T15" fmla="*/ 0 h 8"/>
                <a:gd name="T16" fmla="*/ 2147483647 w 12"/>
                <a:gd name="T17" fmla="*/ 0 h 8"/>
                <a:gd name="T18" fmla="*/ 2147483647 w 12"/>
                <a:gd name="T19" fmla="*/ 2147483647 h 8"/>
                <a:gd name="T20" fmla="*/ 2147483647 w 12"/>
                <a:gd name="T21" fmla="*/ 2147483647 h 8"/>
                <a:gd name="T22" fmla="*/ 2147483647 w 1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8"/>
                <a:gd name="T38" fmla="*/ 12 w 1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8">
                  <a:moveTo>
                    <a:pt x="5" y="8"/>
                  </a:moveTo>
                  <a:lnTo>
                    <a:pt x="3" y="6"/>
                  </a:lnTo>
                  <a:lnTo>
                    <a:pt x="0" y="3"/>
                  </a:lnTo>
                  <a:lnTo>
                    <a:pt x="0" y="0"/>
                  </a:lnTo>
                  <a:lnTo>
                    <a:pt x="3" y="0"/>
                  </a:lnTo>
                  <a:lnTo>
                    <a:pt x="5" y="0"/>
                  </a:lnTo>
                  <a:lnTo>
                    <a:pt x="7" y="0"/>
                  </a:lnTo>
                  <a:lnTo>
                    <a:pt x="9" y="0"/>
                  </a:lnTo>
                  <a:lnTo>
                    <a:pt x="12" y="0"/>
                  </a:lnTo>
                  <a:lnTo>
                    <a:pt x="9" y="3"/>
                  </a:lnTo>
                  <a:lnTo>
                    <a:pt x="7" y="6"/>
                  </a:lnTo>
                  <a:lnTo>
                    <a:pt x="5" y="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14" name="Freeform 174"/>
            <p:cNvSpPr>
              <a:spLocks noChangeAspect="1"/>
            </p:cNvSpPr>
            <p:nvPr/>
          </p:nvSpPr>
          <p:spPr bwMode="auto">
            <a:xfrm rot="9246">
              <a:off x="394" y="2218"/>
              <a:ext cx="9" cy="8"/>
            </a:xfrm>
            <a:custGeom>
              <a:avLst/>
              <a:gdLst>
                <a:gd name="T0" fmla="*/ 2147483647 w 4"/>
                <a:gd name="T1" fmla="*/ 266093831 h 6"/>
                <a:gd name="T2" fmla="*/ 0 w 4"/>
                <a:gd name="T3" fmla="*/ 115747497 h 6"/>
                <a:gd name="T4" fmla="*/ 0 w 4"/>
                <a:gd name="T5" fmla="*/ 0 h 6"/>
                <a:gd name="T6" fmla="*/ 2147483647 w 4"/>
                <a:gd name="T7" fmla="*/ 115747497 h 6"/>
                <a:gd name="T8" fmla="*/ 2147483647 w 4"/>
                <a:gd name="T9" fmla="*/ 266093831 h 6"/>
                <a:gd name="T10" fmla="*/ 2147483647 w 4"/>
                <a:gd name="T11" fmla="*/ 266093831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3"/>
                  </a:lnTo>
                  <a:lnTo>
                    <a:pt x="4" y="6"/>
                  </a:lnTo>
                  <a:lnTo>
                    <a:pt x="2"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15" name="Freeform 175"/>
            <p:cNvSpPr>
              <a:spLocks noChangeAspect="1"/>
            </p:cNvSpPr>
            <p:nvPr/>
          </p:nvSpPr>
          <p:spPr bwMode="auto">
            <a:xfrm rot="9246">
              <a:off x="394" y="2218"/>
              <a:ext cx="9" cy="8"/>
            </a:xfrm>
            <a:custGeom>
              <a:avLst/>
              <a:gdLst>
                <a:gd name="T0" fmla="*/ 2147483647 w 4"/>
                <a:gd name="T1" fmla="*/ 266093831 h 6"/>
                <a:gd name="T2" fmla="*/ 0 w 4"/>
                <a:gd name="T3" fmla="*/ 115747497 h 6"/>
                <a:gd name="T4" fmla="*/ 0 w 4"/>
                <a:gd name="T5" fmla="*/ 0 h 6"/>
                <a:gd name="T6" fmla="*/ 2147483647 w 4"/>
                <a:gd name="T7" fmla="*/ 115747497 h 6"/>
                <a:gd name="T8" fmla="*/ 2147483647 w 4"/>
                <a:gd name="T9" fmla="*/ 266093831 h 6"/>
                <a:gd name="T10" fmla="*/ 2147483647 w 4"/>
                <a:gd name="T11" fmla="*/ 266093831 h 6"/>
                <a:gd name="T12" fmla="*/ 0 60000 65536"/>
                <a:gd name="T13" fmla="*/ 0 60000 65536"/>
                <a:gd name="T14" fmla="*/ 0 60000 65536"/>
                <a:gd name="T15" fmla="*/ 0 60000 65536"/>
                <a:gd name="T16" fmla="*/ 0 60000 65536"/>
                <a:gd name="T17" fmla="*/ 0 60000 65536"/>
                <a:gd name="T18" fmla="*/ 0 w 4"/>
                <a:gd name="T19" fmla="*/ 0 h 6"/>
                <a:gd name="T20" fmla="*/ 4 w 4"/>
                <a:gd name="T21" fmla="*/ 6 h 6"/>
              </a:gdLst>
              <a:ahLst/>
              <a:cxnLst>
                <a:cxn ang="T12">
                  <a:pos x="T0" y="T1"/>
                </a:cxn>
                <a:cxn ang="T13">
                  <a:pos x="T2" y="T3"/>
                </a:cxn>
                <a:cxn ang="T14">
                  <a:pos x="T4" y="T5"/>
                </a:cxn>
                <a:cxn ang="T15">
                  <a:pos x="T6" y="T7"/>
                </a:cxn>
                <a:cxn ang="T16">
                  <a:pos x="T8" y="T9"/>
                </a:cxn>
                <a:cxn ang="T17">
                  <a:pos x="T10" y="T11"/>
                </a:cxn>
              </a:cxnLst>
              <a:rect l="T18" t="T19" r="T20" b="T21"/>
              <a:pathLst>
                <a:path w="4" h="6">
                  <a:moveTo>
                    <a:pt x="2" y="6"/>
                  </a:moveTo>
                  <a:lnTo>
                    <a:pt x="0" y="3"/>
                  </a:lnTo>
                  <a:lnTo>
                    <a:pt x="0" y="0"/>
                  </a:lnTo>
                  <a:lnTo>
                    <a:pt x="2" y="3"/>
                  </a:lnTo>
                  <a:lnTo>
                    <a:pt x="4" y="6"/>
                  </a:lnTo>
                  <a:lnTo>
                    <a:pt x="2"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16" name="Freeform 176"/>
            <p:cNvSpPr>
              <a:spLocks noChangeAspect="1"/>
            </p:cNvSpPr>
            <p:nvPr/>
          </p:nvSpPr>
          <p:spPr bwMode="auto">
            <a:xfrm rot="9246">
              <a:off x="423" y="2178"/>
              <a:ext cx="43" cy="36"/>
            </a:xfrm>
            <a:custGeom>
              <a:avLst/>
              <a:gdLst>
                <a:gd name="T0" fmla="*/ 2147483647 w 23"/>
                <a:gd name="T1" fmla="*/ 2147483647 h 25"/>
                <a:gd name="T2" fmla="*/ 2147483647 w 23"/>
                <a:gd name="T3" fmla="*/ 2147483647 h 25"/>
                <a:gd name="T4" fmla="*/ 0 w 23"/>
                <a:gd name="T5" fmla="*/ 2147483647 h 25"/>
                <a:gd name="T6" fmla="*/ 0 w 23"/>
                <a:gd name="T7" fmla="*/ 2147483647 h 25"/>
                <a:gd name="T8" fmla="*/ 2147483647 w 23"/>
                <a:gd name="T9" fmla="*/ 2147483647 h 25"/>
                <a:gd name="T10" fmla="*/ 2147483647 w 23"/>
                <a:gd name="T11" fmla="*/ 2147483647 h 25"/>
                <a:gd name="T12" fmla="*/ 2147483647 w 23"/>
                <a:gd name="T13" fmla="*/ 2147483647 h 25"/>
                <a:gd name="T14" fmla="*/ 2147483647 w 23"/>
                <a:gd name="T15" fmla="*/ 2147483647 h 25"/>
                <a:gd name="T16" fmla="*/ 2147483647 w 23"/>
                <a:gd name="T17" fmla="*/ 0 h 25"/>
                <a:gd name="T18" fmla="*/ 2147483647 w 23"/>
                <a:gd name="T19" fmla="*/ 2147483647 h 25"/>
                <a:gd name="T20" fmla="*/ 2147483647 w 23"/>
                <a:gd name="T21" fmla="*/ 2147483647 h 25"/>
                <a:gd name="T22" fmla="*/ 2147483647 w 23"/>
                <a:gd name="T23" fmla="*/ 2147483647 h 25"/>
                <a:gd name="T24" fmla="*/ 2147483647 w 23"/>
                <a:gd name="T25" fmla="*/ 2147483647 h 25"/>
                <a:gd name="T26" fmla="*/ 2147483647 w 23"/>
                <a:gd name="T27" fmla="*/ 2147483647 h 25"/>
                <a:gd name="T28" fmla="*/ 2147483647 w 23"/>
                <a:gd name="T29" fmla="*/ 2147483647 h 25"/>
                <a:gd name="T30" fmla="*/ 2147483647 w 23"/>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5"/>
                <a:gd name="T50" fmla="*/ 23 w 23"/>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5">
                  <a:moveTo>
                    <a:pt x="4" y="25"/>
                  </a:moveTo>
                  <a:lnTo>
                    <a:pt x="2" y="22"/>
                  </a:lnTo>
                  <a:lnTo>
                    <a:pt x="0" y="19"/>
                  </a:lnTo>
                  <a:lnTo>
                    <a:pt x="0" y="16"/>
                  </a:lnTo>
                  <a:lnTo>
                    <a:pt x="2" y="11"/>
                  </a:lnTo>
                  <a:lnTo>
                    <a:pt x="7" y="8"/>
                  </a:lnTo>
                  <a:lnTo>
                    <a:pt x="9" y="5"/>
                  </a:lnTo>
                  <a:lnTo>
                    <a:pt x="11" y="3"/>
                  </a:lnTo>
                  <a:lnTo>
                    <a:pt x="14" y="0"/>
                  </a:lnTo>
                  <a:lnTo>
                    <a:pt x="18" y="3"/>
                  </a:lnTo>
                  <a:lnTo>
                    <a:pt x="20" y="3"/>
                  </a:lnTo>
                  <a:lnTo>
                    <a:pt x="23" y="8"/>
                  </a:lnTo>
                  <a:lnTo>
                    <a:pt x="23" y="11"/>
                  </a:lnTo>
                  <a:lnTo>
                    <a:pt x="20" y="14"/>
                  </a:lnTo>
                  <a:lnTo>
                    <a:pt x="9" y="19"/>
                  </a:lnTo>
                  <a:lnTo>
                    <a:pt x="4" y="2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17" name="Freeform 177"/>
            <p:cNvSpPr>
              <a:spLocks noChangeAspect="1"/>
            </p:cNvSpPr>
            <p:nvPr/>
          </p:nvSpPr>
          <p:spPr bwMode="auto">
            <a:xfrm rot="9246">
              <a:off x="423" y="2178"/>
              <a:ext cx="43" cy="36"/>
            </a:xfrm>
            <a:custGeom>
              <a:avLst/>
              <a:gdLst>
                <a:gd name="T0" fmla="*/ 2147483647 w 23"/>
                <a:gd name="T1" fmla="*/ 2147483647 h 25"/>
                <a:gd name="T2" fmla="*/ 2147483647 w 23"/>
                <a:gd name="T3" fmla="*/ 2147483647 h 25"/>
                <a:gd name="T4" fmla="*/ 0 w 23"/>
                <a:gd name="T5" fmla="*/ 2147483647 h 25"/>
                <a:gd name="T6" fmla="*/ 0 w 23"/>
                <a:gd name="T7" fmla="*/ 2147483647 h 25"/>
                <a:gd name="T8" fmla="*/ 2147483647 w 23"/>
                <a:gd name="T9" fmla="*/ 2147483647 h 25"/>
                <a:gd name="T10" fmla="*/ 2147483647 w 23"/>
                <a:gd name="T11" fmla="*/ 2147483647 h 25"/>
                <a:gd name="T12" fmla="*/ 2147483647 w 23"/>
                <a:gd name="T13" fmla="*/ 2147483647 h 25"/>
                <a:gd name="T14" fmla="*/ 2147483647 w 23"/>
                <a:gd name="T15" fmla="*/ 2147483647 h 25"/>
                <a:gd name="T16" fmla="*/ 2147483647 w 23"/>
                <a:gd name="T17" fmla="*/ 0 h 25"/>
                <a:gd name="T18" fmla="*/ 2147483647 w 23"/>
                <a:gd name="T19" fmla="*/ 2147483647 h 25"/>
                <a:gd name="T20" fmla="*/ 2147483647 w 23"/>
                <a:gd name="T21" fmla="*/ 2147483647 h 25"/>
                <a:gd name="T22" fmla="*/ 2147483647 w 23"/>
                <a:gd name="T23" fmla="*/ 2147483647 h 25"/>
                <a:gd name="T24" fmla="*/ 2147483647 w 23"/>
                <a:gd name="T25" fmla="*/ 2147483647 h 25"/>
                <a:gd name="T26" fmla="*/ 2147483647 w 23"/>
                <a:gd name="T27" fmla="*/ 2147483647 h 25"/>
                <a:gd name="T28" fmla="*/ 2147483647 w 23"/>
                <a:gd name="T29" fmla="*/ 2147483647 h 25"/>
                <a:gd name="T30" fmla="*/ 2147483647 w 23"/>
                <a:gd name="T31" fmla="*/ 2147483647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5"/>
                <a:gd name="T50" fmla="*/ 23 w 23"/>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5">
                  <a:moveTo>
                    <a:pt x="4" y="25"/>
                  </a:moveTo>
                  <a:lnTo>
                    <a:pt x="2" y="22"/>
                  </a:lnTo>
                  <a:lnTo>
                    <a:pt x="0" y="19"/>
                  </a:lnTo>
                  <a:lnTo>
                    <a:pt x="0" y="16"/>
                  </a:lnTo>
                  <a:lnTo>
                    <a:pt x="2" y="11"/>
                  </a:lnTo>
                  <a:lnTo>
                    <a:pt x="7" y="8"/>
                  </a:lnTo>
                  <a:lnTo>
                    <a:pt x="9" y="5"/>
                  </a:lnTo>
                  <a:lnTo>
                    <a:pt x="11" y="3"/>
                  </a:lnTo>
                  <a:lnTo>
                    <a:pt x="14" y="0"/>
                  </a:lnTo>
                  <a:lnTo>
                    <a:pt x="18" y="3"/>
                  </a:lnTo>
                  <a:lnTo>
                    <a:pt x="20" y="3"/>
                  </a:lnTo>
                  <a:lnTo>
                    <a:pt x="23" y="8"/>
                  </a:lnTo>
                  <a:lnTo>
                    <a:pt x="23" y="11"/>
                  </a:lnTo>
                  <a:lnTo>
                    <a:pt x="20" y="14"/>
                  </a:lnTo>
                  <a:lnTo>
                    <a:pt x="9" y="19"/>
                  </a:lnTo>
                  <a:lnTo>
                    <a:pt x="4" y="2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18" name="Freeform 178"/>
            <p:cNvSpPr>
              <a:spLocks noChangeAspect="1"/>
            </p:cNvSpPr>
            <p:nvPr/>
          </p:nvSpPr>
          <p:spPr bwMode="auto">
            <a:xfrm rot="9246">
              <a:off x="-199" y="2396"/>
              <a:ext cx="23" cy="18"/>
            </a:xfrm>
            <a:custGeom>
              <a:avLst/>
              <a:gdLst>
                <a:gd name="T0" fmla="*/ 2147483647 w 12"/>
                <a:gd name="T1" fmla="*/ 27978009 h 14"/>
                <a:gd name="T2" fmla="*/ 2147483647 w 12"/>
                <a:gd name="T3" fmla="*/ 13163872 h 14"/>
                <a:gd name="T4" fmla="*/ 2147483647 w 12"/>
                <a:gd name="T5" fmla="*/ 0 h 14"/>
                <a:gd name="T6" fmla="*/ 0 w 12"/>
                <a:gd name="T7" fmla="*/ 13163872 h 14"/>
                <a:gd name="T8" fmla="*/ 0 w 12"/>
                <a:gd name="T9" fmla="*/ 49935123 h 14"/>
                <a:gd name="T10" fmla="*/ 2147483647 w 12"/>
                <a:gd name="T11" fmla="*/ 64202306 h 14"/>
                <a:gd name="T12" fmla="*/ 2147483647 w 12"/>
                <a:gd name="T13" fmla="*/ 64202306 h 14"/>
                <a:gd name="T14" fmla="*/ 2147483647 w 12"/>
                <a:gd name="T15" fmla="*/ 49935123 h 14"/>
                <a:gd name="T16" fmla="*/ 2147483647 w 12"/>
                <a:gd name="T17" fmla="*/ 27978009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2" y="6"/>
                  </a:moveTo>
                  <a:lnTo>
                    <a:pt x="9" y="3"/>
                  </a:lnTo>
                  <a:lnTo>
                    <a:pt x="5" y="0"/>
                  </a:lnTo>
                  <a:lnTo>
                    <a:pt x="0" y="3"/>
                  </a:lnTo>
                  <a:lnTo>
                    <a:pt x="0" y="11"/>
                  </a:lnTo>
                  <a:lnTo>
                    <a:pt x="3" y="14"/>
                  </a:lnTo>
                  <a:lnTo>
                    <a:pt x="7" y="14"/>
                  </a:lnTo>
                  <a:lnTo>
                    <a:pt x="9" y="11"/>
                  </a:lnTo>
                  <a:lnTo>
                    <a:pt x="12"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19" name="Freeform 179"/>
            <p:cNvSpPr>
              <a:spLocks noChangeAspect="1"/>
            </p:cNvSpPr>
            <p:nvPr/>
          </p:nvSpPr>
          <p:spPr bwMode="auto">
            <a:xfrm rot="9246">
              <a:off x="-199" y="2396"/>
              <a:ext cx="23" cy="18"/>
            </a:xfrm>
            <a:custGeom>
              <a:avLst/>
              <a:gdLst>
                <a:gd name="T0" fmla="*/ 2147483647 w 12"/>
                <a:gd name="T1" fmla="*/ 27978009 h 14"/>
                <a:gd name="T2" fmla="*/ 2147483647 w 12"/>
                <a:gd name="T3" fmla="*/ 13163872 h 14"/>
                <a:gd name="T4" fmla="*/ 2147483647 w 12"/>
                <a:gd name="T5" fmla="*/ 0 h 14"/>
                <a:gd name="T6" fmla="*/ 0 w 12"/>
                <a:gd name="T7" fmla="*/ 13163872 h 14"/>
                <a:gd name="T8" fmla="*/ 0 w 12"/>
                <a:gd name="T9" fmla="*/ 49935123 h 14"/>
                <a:gd name="T10" fmla="*/ 2147483647 w 12"/>
                <a:gd name="T11" fmla="*/ 64202306 h 14"/>
                <a:gd name="T12" fmla="*/ 2147483647 w 12"/>
                <a:gd name="T13" fmla="*/ 64202306 h 14"/>
                <a:gd name="T14" fmla="*/ 2147483647 w 12"/>
                <a:gd name="T15" fmla="*/ 49935123 h 14"/>
                <a:gd name="T16" fmla="*/ 2147483647 w 12"/>
                <a:gd name="T17" fmla="*/ 27978009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2" y="6"/>
                  </a:moveTo>
                  <a:lnTo>
                    <a:pt x="9" y="3"/>
                  </a:lnTo>
                  <a:lnTo>
                    <a:pt x="5" y="0"/>
                  </a:lnTo>
                  <a:lnTo>
                    <a:pt x="0" y="3"/>
                  </a:lnTo>
                  <a:lnTo>
                    <a:pt x="0" y="11"/>
                  </a:lnTo>
                  <a:lnTo>
                    <a:pt x="3" y="14"/>
                  </a:lnTo>
                  <a:lnTo>
                    <a:pt x="7" y="14"/>
                  </a:lnTo>
                  <a:lnTo>
                    <a:pt x="9" y="11"/>
                  </a:lnTo>
                  <a:lnTo>
                    <a:pt x="12"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20" name="Freeform 180"/>
            <p:cNvSpPr>
              <a:spLocks noChangeAspect="1"/>
            </p:cNvSpPr>
            <p:nvPr/>
          </p:nvSpPr>
          <p:spPr bwMode="auto">
            <a:xfrm rot="9246">
              <a:off x="-151" y="2380"/>
              <a:ext cx="20" cy="16"/>
            </a:xfrm>
            <a:custGeom>
              <a:avLst/>
              <a:gdLst>
                <a:gd name="T0" fmla="*/ 2147483647 w 11"/>
                <a:gd name="T1" fmla="*/ 2147483647 h 11"/>
                <a:gd name="T2" fmla="*/ 0 w 11"/>
                <a:gd name="T3" fmla="*/ 2147483647 h 11"/>
                <a:gd name="T4" fmla="*/ 2147483647 w 11"/>
                <a:gd name="T5" fmla="*/ 2147483647 h 11"/>
                <a:gd name="T6" fmla="*/ 2147483647 w 11"/>
                <a:gd name="T7" fmla="*/ 0 h 11"/>
                <a:gd name="T8" fmla="*/ 2147483647 w 11"/>
                <a:gd name="T9" fmla="*/ 2147483647 h 11"/>
                <a:gd name="T10" fmla="*/ 2147483647 w 11"/>
                <a:gd name="T11" fmla="*/ 2147483647 h 11"/>
                <a:gd name="T12" fmla="*/ 2147483647 w 11"/>
                <a:gd name="T13" fmla="*/ 2147483647 h 11"/>
                <a:gd name="T14" fmla="*/ 2147483647 w 11"/>
                <a:gd name="T15" fmla="*/ 2147483647 h 11"/>
                <a:gd name="T16" fmla="*/ 2147483647 w 11"/>
                <a:gd name="T17" fmla="*/ 2147483647 h 11"/>
                <a:gd name="T18" fmla="*/ 2147483647 w 11"/>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2" y="9"/>
                  </a:moveTo>
                  <a:lnTo>
                    <a:pt x="0" y="6"/>
                  </a:lnTo>
                  <a:lnTo>
                    <a:pt x="2" y="3"/>
                  </a:lnTo>
                  <a:lnTo>
                    <a:pt x="6" y="0"/>
                  </a:lnTo>
                  <a:lnTo>
                    <a:pt x="9" y="3"/>
                  </a:lnTo>
                  <a:lnTo>
                    <a:pt x="11" y="6"/>
                  </a:lnTo>
                  <a:lnTo>
                    <a:pt x="9" y="6"/>
                  </a:lnTo>
                  <a:lnTo>
                    <a:pt x="6" y="9"/>
                  </a:lnTo>
                  <a:lnTo>
                    <a:pt x="4" y="11"/>
                  </a:lnTo>
                  <a:lnTo>
                    <a:pt x="2" y="9"/>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21" name="Freeform 181"/>
            <p:cNvSpPr>
              <a:spLocks noChangeAspect="1"/>
            </p:cNvSpPr>
            <p:nvPr/>
          </p:nvSpPr>
          <p:spPr bwMode="auto">
            <a:xfrm rot="9246">
              <a:off x="-151" y="2380"/>
              <a:ext cx="20" cy="16"/>
            </a:xfrm>
            <a:custGeom>
              <a:avLst/>
              <a:gdLst>
                <a:gd name="T0" fmla="*/ 2147483647 w 11"/>
                <a:gd name="T1" fmla="*/ 2147483647 h 11"/>
                <a:gd name="T2" fmla="*/ 0 w 11"/>
                <a:gd name="T3" fmla="*/ 2147483647 h 11"/>
                <a:gd name="T4" fmla="*/ 2147483647 w 11"/>
                <a:gd name="T5" fmla="*/ 2147483647 h 11"/>
                <a:gd name="T6" fmla="*/ 2147483647 w 11"/>
                <a:gd name="T7" fmla="*/ 0 h 11"/>
                <a:gd name="T8" fmla="*/ 2147483647 w 11"/>
                <a:gd name="T9" fmla="*/ 2147483647 h 11"/>
                <a:gd name="T10" fmla="*/ 2147483647 w 11"/>
                <a:gd name="T11" fmla="*/ 2147483647 h 11"/>
                <a:gd name="T12" fmla="*/ 2147483647 w 11"/>
                <a:gd name="T13" fmla="*/ 2147483647 h 11"/>
                <a:gd name="T14" fmla="*/ 2147483647 w 11"/>
                <a:gd name="T15" fmla="*/ 2147483647 h 11"/>
                <a:gd name="T16" fmla="*/ 2147483647 w 11"/>
                <a:gd name="T17" fmla="*/ 2147483647 h 11"/>
                <a:gd name="T18" fmla="*/ 2147483647 w 11"/>
                <a:gd name="T19" fmla="*/ 2147483647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2" y="9"/>
                  </a:moveTo>
                  <a:lnTo>
                    <a:pt x="0" y="6"/>
                  </a:lnTo>
                  <a:lnTo>
                    <a:pt x="2" y="3"/>
                  </a:lnTo>
                  <a:lnTo>
                    <a:pt x="6" y="0"/>
                  </a:lnTo>
                  <a:lnTo>
                    <a:pt x="9" y="3"/>
                  </a:lnTo>
                  <a:lnTo>
                    <a:pt x="11" y="6"/>
                  </a:lnTo>
                  <a:lnTo>
                    <a:pt x="9" y="6"/>
                  </a:lnTo>
                  <a:lnTo>
                    <a:pt x="6" y="9"/>
                  </a:lnTo>
                  <a:lnTo>
                    <a:pt x="4" y="11"/>
                  </a:lnTo>
                  <a:lnTo>
                    <a:pt x="2" y="9"/>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22" name="Freeform 182"/>
            <p:cNvSpPr>
              <a:spLocks noChangeAspect="1"/>
            </p:cNvSpPr>
            <p:nvPr/>
          </p:nvSpPr>
          <p:spPr bwMode="auto">
            <a:xfrm rot="9246">
              <a:off x="-192" y="2404"/>
              <a:ext cx="7" cy="8"/>
            </a:xfrm>
            <a:custGeom>
              <a:avLst/>
              <a:gdLst>
                <a:gd name="T0" fmla="*/ 2147483647 w 4"/>
                <a:gd name="T1" fmla="*/ 2147483647 h 5"/>
                <a:gd name="T2" fmla="*/ 2147483647 w 4"/>
                <a:gd name="T3" fmla="*/ 2147483647 h 5"/>
                <a:gd name="T4" fmla="*/ 2147483647 w 4"/>
                <a:gd name="T5" fmla="*/ 2147483647 h 5"/>
                <a:gd name="T6" fmla="*/ 2147483647 w 4"/>
                <a:gd name="T7" fmla="*/ 2147483647 h 5"/>
                <a:gd name="T8" fmla="*/ 0 w 4"/>
                <a:gd name="T9" fmla="*/ 2147483647 h 5"/>
                <a:gd name="T10" fmla="*/ 0 w 4"/>
                <a:gd name="T11" fmla="*/ 0 h 5"/>
                <a:gd name="T12" fmla="*/ 2147483647 w 4"/>
                <a:gd name="T13" fmla="*/ 0 h 5"/>
                <a:gd name="T14" fmla="*/ 2147483647 w 4"/>
                <a:gd name="T15" fmla="*/ 0 h 5"/>
                <a:gd name="T16" fmla="*/ 2147483647 w 4"/>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4" y="3"/>
                  </a:moveTo>
                  <a:lnTo>
                    <a:pt x="2" y="3"/>
                  </a:lnTo>
                  <a:lnTo>
                    <a:pt x="2" y="5"/>
                  </a:lnTo>
                  <a:lnTo>
                    <a:pt x="2" y="3"/>
                  </a:lnTo>
                  <a:lnTo>
                    <a:pt x="0" y="3"/>
                  </a:lnTo>
                  <a:lnTo>
                    <a:pt x="0" y="0"/>
                  </a:lnTo>
                  <a:lnTo>
                    <a:pt x="2" y="0"/>
                  </a:lnTo>
                  <a:lnTo>
                    <a:pt x="4" y="0"/>
                  </a:lnTo>
                  <a:lnTo>
                    <a:pt x="4" y="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23" name="Freeform 183"/>
            <p:cNvSpPr>
              <a:spLocks noChangeAspect="1"/>
            </p:cNvSpPr>
            <p:nvPr/>
          </p:nvSpPr>
          <p:spPr bwMode="auto">
            <a:xfrm rot="9246">
              <a:off x="-192" y="2404"/>
              <a:ext cx="7" cy="8"/>
            </a:xfrm>
            <a:custGeom>
              <a:avLst/>
              <a:gdLst>
                <a:gd name="T0" fmla="*/ 2147483647 w 4"/>
                <a:gd name="T1" fmla="*/ 2147483647 h 5"/>
                <a:gd name="T2" fmla="*/ 2147483647 w 4"/>
                <a:gd name="T3" fmla="*/ 2147483647 h 5"/>
                <a:gd name="T4" fmla="*/ 2147483647 w 4"/>
                <a:gd name="T5" fmla="*/ 2147483647 h 5"/>
                <a:gd name="T6" fmla="*/ 2147483647 w 4"/>
                <a:gd name="T7" fmla="*/ 2147483647 h 5"/>
                <a:gd name="T8" fmla="*/ 0 w 4"/>
                <a:gd name="T9" fmla="*/ 2147483647 h 5"/>
                <a:gd name="T10" fmla="*/ 0 w 4"/>
                <a:gd name="T11" fmla="*/ 0 h 5"/>
                <a:gd name="T12" fmla="*/ 2147483647 w 4"/>
                <a:gd name="T13" fmla="*/ 0 h 5"/>
                <a:gd name="T14" fmla="*/ 2147483647 w 4"/>
                <a:gd name="T15" fmla="*/ 0 h 5"/>
                <a:gd name="T16" fmla="*/ 2147483647 w 4"/>
                <a:gd name="T17" fmla="*/ 2147483647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4" y="3"/>
                  </a:moveTo>
                  <a:lnTo>
                    <a:pt x="2" y="3"/>
                  </a:lnTo>
                  <a:lnTo>
                    <a:pt x="2" y="5"/>
                  </a:lnTo>
                  <a:lnTo>
                    <a:pt x="2" y="3"/>
                  </a:lnTo>
                  <a:lnTo>
                    <a:pt x="0" y="3"/>
                  </a:lnTo>
                  <a:lnTo>
                    <a:pt x="0" y="0"/>
                  </a:lnTo>
                  <a:lnTo>
                    <a:pt x="2" y="0"/>
                  </a:lnTo>
                  <a:lnTo>
                    <a:pt x="4" y="0"/>
                  </a:lnTo>
                  <a:lnTo>
                    <a:pt x="4" y="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24" name="Freeform 184"/>
            <p:cNvSpPr>
              <a:spLocks noChangeAspect="1"/>
            </p:cNvSpPr>
            <p:nvPr/>
          </p:nvSpPr>
          <p:spPr bwMode="auto">
            <a:xfrm rot="9246">
              <a:off x="-179" y="2704"/>
              <a:ext cx="146" cy="226"/>
            </a:xfrm>
            <a:custGeom>
              <a:avLst/>
              <a:gdLst>
                <a:gd name="T0" fmla="*/ 2147483647 w 80"/>
                <a:gd name="T1" fmla="*/ 2147483647 h 162"/>
                <a:gd name="T2" fmla="*/ 2147483647 w 80"/>
                <a:gd name="T3" fmla="*/ 2147483647 h 162"/>
                <a:gd name="T4" fmla="*/ 2147483647 w 80"/>
                <a:gd name="T5" fmla="*/ 2147483647 h 162"/>
                <a:gd name="T6" fmla="*/ 2147483647 w 80"/>
                <a:gd name="T7" fmla="*/ 1850523768 h 162"/>
                <a:gd name="T8" fmla="*/ 2147483647 w 80"/>
                <a:gd name="T9" fmla="*/ 0 h 162"/>
                <a:gd name="T10" fmla="*/ 2147483647 w 80"/>
                <a:gd name="T11" fmla="*/ 2147483647 h 162"/>
                <a:gd name="T12" fmla="*/ 2147483647 w 80"/>
                <a:gd name="T13" fmla="*/ 2147483647 h 162"/>
                <a:gd name="T14" fmla="*/ 2147483647 w 80"/>
                <a:gd name="T15" fmla="*/ 2147483647 h 162"/>
                <a:gd name="T16" fmla="*/ 2147483647 w 80"/>
                <a:gd name="T17" fmla="*/ 2147483647 h 162"/>
                <a:gd name="T18" fmla="*/ 2147483647 w 80"/>
                <a:gd name="T19" fmla="*/ 2147483647 h 162"/>
                <a:gd name="T20" fmla="*/ 2147483647 w 80"/>
                <a:gd name="T21" fmla="*/ 2147483647 h 162"/>
                <a:gd name="T22" fmla="*/ 2147483647 w 80"/>
                <a:gd name="T23" fmla="*/ 2147483647 h 162"/>
                <a:gd name="T24" fmla="*/ 2147483647 w 80"/>
                <a:gd name="T25" fmla="*/ 2147483647 h 162"/>
                <a:gd name="T26" fmla="*/ 2147483647 w 80"/>
                <a:gd name="T27" fmla="*/ 2147483647 h 162"/>
                <a:gd name="T28" fmla="*/ 2147483647 w 80"/>
                <a:gd name="T29" fmla="*/ 2147483647 h 162"/>
                <a:gd name="T30" fmla="*/ 2147483647 w 80"/>
                <a:gd name="T31" fmla="*/ 2147483647 h 162"/>
                <a:gd name="T32" fmla="*/ 2147483647 w 80"/>
                <a:gd name="T33" fmla="*/ 2147483647 h 162"/>
                <a:gd name="T34" fmla="*/ 2147483647 w 80"/>
                <a:gd name="T35" fmla="*/ 2147483647 h 162"/>
                <a:gd name="T36" fmla="*/ 2147483647 w 80"/>
                <a:gd name="T37" fmla="*/ 2147483647 h 162"/>
                <a:gd name="T38" fmla="*/ 2147483647 w 80"/>
                <a:gd name="T39" fmla="*/ 2147483647 h 162"/>
                <a:gd name="T40" fmla="*/ 2147483647 w 80"/>
                <a:gd name="T41" fmla="*/ 2147483647 h 162"/>
                <a:gd name="T42" fmla="*/ 2147483647 w 80"/>
                <a:gd name="T43" fmla="*/ 2147483647 h 162"/>
                <a:gd name="T44" fmla="*/ 2147483647 w 80"/>
                <a:gd name="T45" fmla="*/ 2147483647 h 162"/>
                <a:gd name="T46" fmla="*/ 2147483647 w 80"/>
                <a:gd name="T47" fmla="*/ 2147483647 h 162"/>
                <a:gd name="T48" fmla="*/ 2147483647 w 80"/>
                <a:gd name="T49" fmla="*/ 2147483647 h 162"/>
                <a:gd name="T50" fmla="*/ 2147483647 w 80"/>
                <a:gd name="T51" fmla="*/ 2147483647 h 162"/>
                <a:gd name="T52" fmla="*/ 2147483647 w 80"/>
                <a:gd name="T53" fmla="*/ 2147483647 h 162"/>
                <a:gd name="T54" fmla="*/ 2147483647 w 80"/>
                <a:gd name="T55" fmla="*/ 2147483647 h 162"/>
                <a:gd name="T56" fmla="*/ 2147483647 w 80"/>
                <a:gd name="T57" fmla="*/ 2147483647 h 162"/>
                <a:gd name="T58" fmla="*/ 2147483647 w 80"/>
                <a:gd name="T59" fmla="*/ 2147483647 h 162"/>
                <a:gd name="T60" fmla="*/ 2147483647 w 80"/>
                <a:gd name="T61" fmla="*/ 2147483647 h 162"/>
                <a:gd name="T62" fmla="*/ 2147483647 w 80"/>
                <a:gd name="T63" fmla="*/ 2147483647 h 162"/>
                <a:gd name="T64" fmla="*/ 2147483647 w 80"/>
                <a:gd name="T65" fmla="*/ 2147483647 h 162"/>
                <a:gd name="T66" fmla="*/ 2147483647 w 80"/>
                <a:gd name="T67" fmla="*/ 2147483647 h 162"/>
                <a:gd name="T68" fmla="*/ 0 w 80"/>
                <a:gd name="T69" fmla="*/ 2147483647 h 162"/>
                <a:gd name="T70" fmla="*/ 0 w 80"/>
                <a:gd name="T71" fmla="*/ 2147483647 h 162"/>
                <a:gd name="T72" fmla="*/ 2147483647 w 80"/>
                <a:gd name="T73" fmla="*/ 2147483647 h 162"/>
                <a:gd name="T74" fmla="*/ 2147483647 w 80"/>
                <a:gd name="T75" fmla="*/ 2147483647 h 162"/>
                <a:gd name="T76" fmla="*/ 2147483647 w 80"/>
                <a:gd name="T77" fmla="*/ 2147483647 h 162"/>
                <a:gd name="T78" fmla="*/ 2147483647 w 80"/>
                <a:gd name="T79" fmla="*/ 2147483647 h 162"/>
                <a:gd name="T80" fmla="*/ 2147483647 w 80"/>
                <a:gd name="T81" fmla="*/ 2147483647 h 162"/>
                <a:gd name="T82" fmla="*/ 2147483647 w 80"/>
                <a:gd name="T83" fmla="*/ 2147483647 h 1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0"/>
                <a:gd name="T127" fmla="*/ 0 h 162"/>
                <a:gd name="T128" fmla="*/ 80 w 80"/>
                <a:gd name="T129" fmla="*/ 162 h 16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0" h="162">
                  <a:moveTo>
                    <a:pt x="14" y="16"/>
                  </a:moveTo>
                  <a:lnTo>
                    <a:pt x="16" y="22"/>
                  </a:lnTo>
                  <a:lnTo>
                    <a:pt x="18" y="22"/>
                  </a:lnTo>
                  <a:lnTo>
                    <a:pt x="20" y="16"/>
                  </a:lnTo>
                  <a:lnTo>
                    <a:pt x="23" y="14"/>
                  </a:lnTo>
                  <a:lnTo>
                    <a:pt x="27" y="8"/>
                  </a:lnTo>
                  <a:lnTo>
                    <a:pt x="36" y="5"/>
                  </a:lnTo>
                  <a:lnTo>
                    <a:pt x="43" y="3"/>
                  </a:lnTo>
                  <a:lnTo>
                    <a:pt x="48" y="0"/>
                  </a:lnTo>
                  <a:lnTo>
                    <a:pt x="52" y="0"/>
                  </a:lnTo>
                  <a:lnTo>
                    <a:pt x="57" y="3"/>
                  </a:lnTo>
                  <a:lnTo>
                    <a:pt x="57" y="5"/>
                  </a:lnTo>
                  <a:lnTo>
                    <a:pt x="59" y="5"/>
                  </a:lnTo>
                  <a:lnTo>
                    <a:pt x="62" y="8"/>
                  </a:lnTo>
                  <a:lnTo>
                    <a:pt x="62" y="14"/>
                  </a:lnTo>
                  <a:lnTo>
                    <a:pt x="64" y="19"/>
                  </a:lnTo>
                  <a:lnTo>
                    <a:pt x="66" y="25"/>
                  </a:lnTo>
                  <a:lnTo>
                    <a:pt x="66" y="30"/>
                  </a:lnTo>
                  <a:lnTo>
                    <a:pt x="69" y="36"/>
                  </a:lnTo>
                  <a:lnTo>
                    <a:pt x="71" y="41"/>
                  </a:lnTo>
                  <a:lnTo>
                    <a:pt x="73" y="44"/>
                  </a:lnTo>
                  <a:lnTo>
                    <a:pt x="73" y="47"/>
                  </a:lnTo>
                  <a:lnTo>
                    <a:pt x="75" y="49"/>
                  </a:lnTo>
                  <a:lnTo>
                    <a:pt x="75" y="52"/>
                  </a:lnTo>
                  <a:lnTo>
                    <a:pt x="75" y="55"/>
                  </a:lnTo>
                  <a:lnTo>
                    <a:pt x="75" y="60"/>
                  </a:lnTo>
                  <a:lnTo>
                    <a:pt x="75" y="63"/>
                  </a:lnTo>
                  <a:lnTo>
                    <a:pt x="75" y="66"/>
                  </a:lnTo>
                  <a:lnTo>
                    <a:pt x="78" y="69"/>
                  </a:lnTo>
                  <a:lnTo>
                    <a:pt x="80" y="71"/>
                  </a:lnTo>
                  <a:lnTo>
                    <a:pt x="78" y="74"/>
                  </a:lnTo>
                  <a:lnTo>
                    <a:pt x="80" y="82"/>
                  </a:lnTo>
                  <a:lnTo>
                    <a:pt x="80" y="91"/>
                  </a:lnTo>
                  <a:lnTo>
                    <a:pt x="78" y="96"/>
                  </a:lnTo>
                  <a:lnTo>
                    <a:pt x="78" y="104"/>
                  </a:lnTo>
                  <a:lnTo>
                    <a:pt x="78" y="107"/>
                  </a:lnTo>
                  <a:lnTo>
                    <a:pt x="78" y="110"/>
                  </a:lnTo>
                  <a:lnTo>
                    <a:pt x="78" y="113"/>
                  </a:lnTo>
                  <a:lnTo>
                    <a:pt x="78" y="115"/>
                  </a:lnTo>
                  <a:lnTo>
                    <a:pt x="78" y="118"/>
                  </a:lnTo>
                  <a:lnTo>
                    <a:pt x="73" y="123"/>
                  </a:lnTo>
                  <a:lnTo>
                    <a:pt x="73" y="129"/>
                  </a:lnTo>
                  <a:lnTo>
                    <a:pt x="71" y="132"/>
                  </a:lnTo>
                  <a:lnTo>
                    <a:pt x="69" y="134"/>
                  </a:lnTo>
                  <a:lnTo>
                    <a:pt x="64" y="134"/>
                  </a:lnTo>
                  <a:lnTo>
                    <a:pt x="59" y="140"/>
                  </a:lnTo>
                  <a:lnTo>
                    <a:pt x="55" y="140"/>
                  </a:lnTo>
                  <a:lnTo>
                    <a:pt x="50" y="145"/>
                  </a:lnTo>
                  <a:lnTo>
                    <a:pt x="48" y="151"/>
                  </a:lnTo>
                  <a:lnTo>
                    <a:pt x="48" y="156"/>
                  </a:lnTo>
                  <a:lnTo>
                    <a:pt x="46" y="156"/>
                  </a:lnTo>
                  <a:lnTo>
                    <a:pt x="43" y="156"/>
                  </a:lnTo>
                  <a:lnTo>
                    <a:pt x="41" y="156"/>
                  </a:lnTo>
                  <a:lnTo>
                    <a:pt x="39" y="156"/>
                  </a:lnTo>
                  <a:lnTo>
                    <a:pt x="34" y="162"/>
                  </a:lnTo>
                  <a:lnTo>
                    <a:pt x="32" y="162"/>
                  </a:lnTo>
                  <a:lnTo>
                    <a:pt x="30" y="162"/>
                  </a:lnTo>
                  <a:lnTo>
                    <a:pt x="30" y="156"/>
                  </a:lnTo>
                  <a:lnTo>
                    <a:pt x="25" y="154"/>
                  </a:lnTo>
                  <a:lnTo>
                    <a:pt x="20" y="154"/>
                  </a:lnTo>
                  <a:lnTo>
                    <a:pt x="16" y="151"/>
                  </a:lnTo>
                  <a:lnTo>
                    <a:pt x="14" y="151"/>
                  </a:lnTo>
                  <a:lnTo>
                    <a:pt x="9" y="148"/>
                  </a:lnTo>
                  <a:lnTo>
                    <a:pt x="7" y="145"/>
                  </a:lnTo>
                  <a:lnTo>
                    <a:pt x="4" y="145"/>
                  </a:lnTo>
                  <a:lnTo>
                    <a:pt x="7" y="134"/>
                  </a:lnTo>
                  <a:lnTo>
                    <a:pt x="2" y="123"/>
                  </a:lnTo>
                  <a:lnTo>
                    <a:pt x="2" y="121"/>
                  </a:lnTo>
                  <a:lnTo>
                    <a:pt x="2" y="118"/>
                  </a:lnTo>
                  <a:lnTo>
                    <a:pt x="0" y="115"/>
                  </a:lnTo>
                  <a:lnTo>
                    <a:pt x="0" y="110"/>
                  </a:lnTo>
                  <a:lnTo>
                    <a:pt x="0" y="102"/>
                  </a:lnTo>
                  <a:lnTo>
                    <a:pt x="0" y="93"/>
                  </a:lnTo>
                  <a:lnTo>
                    <a:pt x="2" y="88"/>
                  </a:lnTo>
                  <a:lnTo>
                    <a:pt x="4" y="82"/>
                  </a:lnTo>
                  <a:lnTo>
                    <a:pt x="4" y="77"/>
                  </a:lnTo>
                  <a:lnTo>
                    <a:pt x="4" y="69"/>
                  </a:lnTo>
                  <a:lnTo>
                    <a:pt x="7" y="60"/>
                  </a:lnTo>
                  <a:lnTo>
                    <a:pt x="7" y="52"/>
                  </a:lnTo>
                  <a:lnTo>
                    <a:pt x="9" y="41"/>
                  </a:lnTo>
                  <a:lnTo>
                    <a:pt x="9" y="33"/>
                  </a:lnTo>
                  <a:lnTo>
                    <a:pt x="9" y="30"/>
                  </a:lnTo>
                  <a:lnTo>
                    <a:pt x="9" y="25"/>
                  </a:lnTo>
                  <a:lnTo>
                    <a:pt x="14" y="19"/>
                  </a:lnTo>
                  <a:lnTo>
                    <a:pt x="14" y="1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25" name="Freeform 185"/>
            <p:cNvSpPr>
              <a:spLocks noChangeAspect="1"/>
            </p:cNvSpPr>
            <p:nvPr/>
          </p:nvSpPr>
          <p:spPr bwMode="auto">
            <a:xfrm rot="9246">
              <a:off x="-179" y="2704"/>
              <a:ext cx="146" cy="226"/>
            </a:xfrm>
            <a:custGeom>
              <a:avLst/>
              <a:gdLst>
                <a:gd name="T0" fmla="*/ 2147483647 w 80"/>
                <a:gd name="T1" fmla="*/ 2147483647 h 162"/>
                <a:gd name="T2" fmla="*/ 2147483647 w 80"/>
                <a:gd name="T3" fmla="*/ 2147483647 h 162"/>
                <a:gd name="T4" fmla="*/ 2147483647 w 80"/>
                <a:gd name="T5" fmla="*/ 2147483647 h 162"/>
                <a:gd name="T6" fmla="*/ 2147483647 w 80"/>
                <a:gd name="T7" fmla="*/ 1850523768 h 162"/>
                <a:gd name="T8" fmla="*/ 2147483647 w 80"/>
                <a:gd name="T9" fmla="*/ 0 h 162"/>
                <a:gd name="T10" fmla="*/ 2147483647 w 80"/>
                <a:gd name="T11" fmla="*/ 2147483647 h 162"/>
                <a:gd name="T12" fmla="*/ 2147483647 w 80"/>
                <a:gd name="T13" fmla="*/ 2147483647 h 162"/>
                <a:gd name="T14" fmla="*/ 2147483647 w 80"/>
                <a:gd name="T15" fmla="*/ 2147483647 h 162"/>
                <a:gd name="T16" fmla="*/ 2147483647 w 80"/>
                <a:gd name="T17" fmla="*/ 2147483647 h 162"/>
                <a:gd name="T18" fmla="*/ 2147483647 w 80"/>
                <a:gd name="T19" fmla="*/ 2147483647 h 162"/>
                <a:gd name="T20" fmla="*/ 2147483647 w 80"/>
                <a:gd name="T21" fmla="*/ 2147483647 h 162"/>
                <a:gd name="T22" fmla="*/ 2147483647 w 80"/>
                <a:gd name="T23" fmla="*/ 2147483647 h 162"/>
                <a:gd name="T24" fmla="*/ 2147483647 w 80"/>
                <a:gd name="T25" fmla="*/ 2147483647 h 162"/>
                <a:gd name="T26" fmla="*/ 2147483647 w 80"/>
                <a:gd name="T27" fmla="*/ 2147483647 h 162"/>
                <a:gd name="T28" fmla="*/ 2147483647 w 80"/>
                <a:gd name="T29" fmla="*/ 2147483647 h 162"/>
                <a:gd name="T30" fmla="*/ 2147483647 w 80"/>
                <a:gd name="T31" fmla="*/ 2147483647 h 162"/>
                <a:gd name="T32" fmla="*/ 2147483647 w 80"/>
                <a:gd name="T33" fmla="*/ 2147483647 h 162"/>
                <a:gd name="T34" fmla="*/ 2147483647 w 80"/>
                <a:gd name="T35" fmla="*/ 2147483647 h 162"/>
                <a:gd name="T36" fmla="*/ 2147483647 w 80"/>
                <a:gd name="T37" fmla="*/ 2147483647 h 162"/>
                <a:gd name="T38" fmla="*/ 2147483647 w 80"/>
                <a:gd name="T39" fmla="*/ 2147483647 h 162"/>
                <a:gd name="T40" fmla="*/ 2147483647 w 80"/>
                <a:gd name="T41" fmla="*/ 2147483647 h 162"/>
                <a:gd name="T42" fmla="*/ 2147483647 w 80"/>
                <a:gd name="T43" fmla="*/ 2147483647 h 162"/>
                <a:gd name="T44" fmla="*/ 2147483647 w 80"/>
                <a:gd name="T45" fmla="*/ 2147483647 h 162"/>
                <a:gd name="T46" fmla="*/ 2147483647 w 80"/>
                <a:gd name="T47" fmla="*/ 2147483647 h 162"/>
                <a:gd name="T48" fmla="*/ 2147483647 w 80"/>
                <a:gd name="T49" fmla="*/ 2147483647 h 162"/>
                <a:gd name="T50" fmla="*/ 2147483647 w 80"/>
                <a:gd name="T51" fmla="*/ 2147483647 h 162"/>
                <a:gd name="T52" fmla="*/ 2147483647 w 80"/>
                <a:gd name="T53" fmla="*/ 2147483647 h 162"/>
                <a:gd name="T54" fmla="*/ 2147483647 w 80"/>
                <a:gd name="T55" fmla="*/ 2147483647 h 162"/>
                <a:gd name="T56" fmla="*/ 2147483647 w 80"/>
                <a:gd name="T57" fmla="*/ 2147483647 h 162"/>
                <a:gd name="T58" fmla="*/ 2147483647 w 80"/>
                <a:gd name="T59" fmla="*/ 2147483647 h 162"/>
                <a:gd name="T60" fmla="*/ 2147483647 w 80"/>
                <a:gd name="T61" fmla="*/ 2147483647 h 162"/>
                <a:gd name="T62" fmla="*/ 2147483647 w 80"/>
                <a:gd name="T63" fmla="*/ 2147483647 h 162"/>
                <a:gd name="T64" fmla="*/ 2147483647 w 80"/>
                <a:gd name="T65" fmla="*/ 2147483647 h 162"/>
                <a:gd name="T66" fmla="*/ 2147483647 w 80"/>
                <a:gd name="T67" fmla="*/ 2147483647 h 162"/>
                <a:gd name="T68" fmla="*/ 0 w 80"/>
                <a:gd name="T69" fmla="*/ 2147483647 h 162"/>
                <a:gd name="T70" fmla="*/ 0 w 80"/>
                <a:gd name="T71" fmla="*/ 2147483647 h 162"/>
                <a:gd name="T72" fmla="*/ 2147483647 w 80"/>
                <a:gd name="T73" fmla="*/ 2147483647 h 162"/>
                <a:gd name="T74" fmla="*/ 2147483647 w 80"/>
                <a:gd name="T75" fmla="*/ 2147483647 h 162"/>
                <a:gd name="T76" fmla="*/ 2147483647 w 80"/>
                <a:gd name="T77" fmla="*/ 2147483647 h 162"/>
                <a:gd name="T78" fmla="*/ 2147483647 w 80"/>
                <a:gd name="T79" fmla="*/ 2147483647 h 162"/>
                <a:gd name="T80" fmla="*/ 2147483647 w 80"/>
                <a:gd name="T81" fmla="*/ 2147483647 h 162"/>
                <a:gd name="T82" fmla="*/ 2147483647 w 80"/>
                <a:gd name="T83" fmla="*/ 2147483647 h 1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0"/>
                <a:gd name="T127" fmla="*/ 0 h 162"/>
                <a:gd name="T128" fmla="*/ 80 w 80"/>
                <a:gd name="T129" fmla="*/ 162 h 16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0" h="162">
                  <a:moveTo>
                    <a:pt x="14" y="16"/>
                  </a:moveTo>
                  <a:lnTo>
                    <a:pt x="16" y="22"/>
                  </a:lnTo>
                  <a:lnTo>
                    <a:pt x="18" y="22"/>
                  </a:lnTo>
                  <a:lnTo>
                    <a:pt x="20" y="16"/>
                  </a:lnTo>
                  <a:lnTo>
                    <a:pt x="23" y="14"/>
                  </a:lnTo>
                  <a:lnTo>
                    <a:pt x="27" y="8"/>
                  </a:lnTo>
                  <a:lnTo>
                    <a:pt x="36" y="5"/>
                  </a:lnTo>
                  <a:lnTo>
                    <a:pt x="43" y="3"/>
                  </a:lnTo>
                  <a:lnTo>
                    <a:pt x="48" y="0"/>
                  </a:lnTo>
                  <a:lnTo>
                    <a:pt x="52" y="0"/>
                  </a:lnTo>
                  <a:lnTo>
                    <a:pt x="57" y="3"/>
                  </a:lnTo>
                  <a:lnTo>
                    <a:pt x="57" y="5"/>
                  </a:lnTo>
                  <a:lnTo>
                    <a:pt x="59" y="5"/>
                  </a:lnTo>
                  <a:lnTo>
                    <a:pt x="62" y="8"/>
                  </a:lnTo>
                  <a:lnTo>
                    <a:pt x="62" y="14"/>
                  </a:lnTo>
                  <a:lnTo>
                    <a:pt x="64" y="19"/>
                  </a:lnTo>
                  <a:lnTo>
                    <a:pt x="66" y="25"/>
                  </a:lnTo>
                  <a:lnTo>
                    <a:pt x="66" y="30"/>
                  </a:lnTo>
                  <a:lnTo>
                    <a:pt x="69" y="36"/>
                  </a:lnTo>
                  <a:lnTo>
                    <a:pt x="71" y="41"/>
                  </a:lnTo>
                  <a:lnTo>
                    <a:pt x="73" y="44"/>
                  </a:lnTo>
                  <a:lnTo>
                    <a:pt x="73" y="47"/>
                  </a:lnTo>
                  <a:lnTo>
                    <a:pt x="75" y="49"/>
                  </a:lnTo>
                  <a:lnTo>
                    <a:pt x="75" y="52"/>
                  </a:lnTo>
                  <a:lnTo>
                    <a:pt x="75" y="55"/>
                  </a:lnTo>
                  <a:lnTo>
                    <a:pt x="75" y="60"/>
                  </a:lnTo>
                  <a:lnTo>
                    <a:pt x="75" y="63"/>
                  </a:lnTo>
                  <a:lnTo>
                    <a:pt x="75" y="66"/>
                  </a:lnTo>
                  <a:lnTo>
                    <a:pt x="78" y="69"/>
                  </a:lnTo>
                  <a:lnTo>
                    <a:pt x="80" y="71"/>
                  </a:lnTo>
                  <a:lnTo>
                    <a:pt x="78" y="74"/>
                  </a:lnTo>
                  <a:lnTo>
                    <a:pt x="80" y="82"/>
                  </a:lnTo>
                  <a:lnTo>
                    <a:pt x="80" y="91"/>
                  </a:lnTo>
                  <a:lnTo>
                    <a:pt x="78" y="96"/>
                  </a:lnTo>
                  <a:lnTo>
                    <a:pt x="78" y="104"/>
                  </a:lnTo>
                  <a:lnTo>
                    <a:pt x="78" y="107"/>
                  </a:lnTo>
                  <a:lnTo>
                    <a:pt x="78" y="110"/>
                  </a:lnTo>
                  <a:lnTo>
                    <a:pt x="78" y="113"/>
                  </a:lnTo>
                  <a:lnTo>
                    <a:pt x="78" y="115"/>
                  </a:lnTo>
                  <a:lnTo>
                    <a:pt x="78" y="118"/>
                  </a:lnTo>
                  <a:lnTo>
                    <a:pt x="73" y="123"/>
                  </a:lnTo>
                  <a:lnTo>
                    <a:pt x="73" y="129"/>
                  </a:lnTo>
                  <a:lnTo>
                    <a:pt x="71" y="132"/>
                  </a:lnTo>
                  <a:lnTo>
                    <a:pt x="69" y="134"/>
                  </a:lnTo>
                  <a:lnTo>
                    <a:pt x="64" y="134"/>
                  </a:lnTo>
                  <a:lnTo>
                    <a:pt x="59" y="140"/>
                  </a:lnTo>
                  <a:lnTo>
                    <a:pt x="55" y="140"/>
                  </a:lnTo>
                  <a:lnTo>
                    <a:pt x="50" y="145"/>
                  </a:lnTo>
                  <a:lnTo>
                    <a:pt x="48" y="151"/>
                  </a:lnTo>
                  <a:lnTo>
                    <a:pt x="48" y="156"/>
                  </a:lnTo>
                  <a:lnTo>
                    <a:pt x="46" y="156"/>
                  </a:lnTo>
                  <a:lnTo>
                    <a:pt x="43" y="156"/>
                  </a:lnTo>
                  <a:lnTo>
                    <a:pt x="41" y="156"/>
                  </a:lnTo>
                  <a:lnTo>
                    <a:pt x="39" y="156"/>
                  </a:lnTo>
                  <a:lnTo>
                    <a:pt x="34" y="162"/>
                  </a:lnTo>
                  <a:lnTo>
                    <a:pt x="32" y="162"/>
                  </a:lnTo>
                  <a:lnTo>
                    <a:pt x="30" y="162"/>
                  </a:lnTo>
                  <a:lnTo>
                    <a:pt x="30" y="156"/>
                  </a:lnTo>
                  <a:lnTo>
                    <a:pt x="25" y="154"/>
                  </a:lnTo>
                  <a:lnTo>
                    <a:pt x="20" y="154"/>
                  </a:lnTo>
                  <a:lnTo>
                    <a:pt x="16" y="151"/>
                  </a:lnTo>
                  <a:lnTo>
                    <a:pt x="14" y="151"/>
                  </a:lnTo>
                  <a:lnTo>
                    <a:pt x="9" y="148"/>
                  </a:lnTo>
                  <a:lnTo>
                    <a:pt x="7" y="145"/>
                  </a:lnTo>
                  <a:lnTo>
                    <a:pt x="4" y="145"/>
                  </a:lnTo>
                  <a:lnTo>
                    <a:pt x="7" y="134"/>
                  </a:lnTo>
                  <a:lnTo>
                    <a:pt x="2" y="123"/>
                  </a:lnTo>
                  <a:lnTo>
                    <a:pt x="2" y="121"/>
                  </a:lnTo>
                  <a:lnTo>
                    <a:pt x="2" y="118"/>
                  </a:lnTo>
                  <a:lnTo>
                    <a:pt x="0" y="115"/>
                  </a:lnTo>
                  <a:lnTo>
                    <a:pt x="0" y="110"/>
                  </a:lnTo>
                  <a:lnTo>
                    <a:pt x="0" y="102"/>
                  </a:lnTo>
                  <a:lnTo>
                    <a:pt x="0" y="93"/>
                  </a:lnTo>
                  <a:lnTo>
                    <a:pt x="2" y="88"/>
                  </a:lnTo>
                  <a:lnTo>
                    <a:pt x="4" y="82"/>
                  </a:lnTo>
                  <a:lnTo>
                    <a:pt x="4" y="77"/>
                  </a:lnTo>
                  <a:lnTo>
                    <a:pt x="4" y="69"/>
                  </a:lnTo>
                  <a:lnTo>
                    <a:pt x="7" y="60"/>
                  </a:lnTo>
                  <a:lnTo>
                    <a:pt x="7" y="52"/>
                  </a:lnTo>
                  <a:lnTo>
                    <a:pt x="9" y="41"/>
                  </a:lnTo>
                  <a:lnTo>
                    <a:pt x="9" y="33"/>
                  </a:lnTo>
                  <a:lnTo>
                    <a:pt x="9" y="30"/>
                  </a:lnTo>
                  <a:lnTo>
                    <a:pt x="9" y="25"/>
                  </a:lnTo>
                  <a:lnTo>
                    <a:pt x="14" y="19"/>
                  </a:lnTo>
                  <a:lnTo>
                    <a:pt x="14" y="1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26" name="Freeform 186"/>
            <p:cNvSpPr>
              <a:spLocks noChangeAspect="1"/>
            </p:cNvSpPr>
            <p:nvPr/>
          </p:nvSpPr>
          <p:spPr bwMode="auto">
            <a:xfrm rot="9246">
              <a:off x="-299" y="2698"/>
              <a:ext cx="145" cy="224"/>
            </a:xfrm>
            <a:custGeom>
              <a:avLst/>
              <a:gdLst>
                <a:gd name="T0" fmla="*/ 2147483647 w 81"/>
                <a:gd name="T1" fmla="*/ 2147483647 h 159"/>
                <a:gd name="T2" fmla="*/ 2147483647 w 81"/>
                <a:gd name="T3" fmla="*/ 2147483647 h 159"/>
                <a:gd name="T4" fmla="*/ 2147483647 w 81"/>
                <a:gd name="T5" fmla="*/ 2147483647 h 159"/>
                <a:gd name="T6" fmla="*/ 2147483647 w 81"/>
                <a:gd name="T7" fmla="*/ 2147483647 h 159"/>
                <a:gd name="T8" fmla="*/ 2147483647 w 81"/>
                <a:gd name="T9" fmla="*/ 2147483647 h 159"/>
                <a:gd name="T10" fmla="*/ 2147483647 w 81"/>
                <a:gd name="T11" fmla="*/ 2147483647 h 159"/>
                <a:gd name="T12" fmla="*/ 2147483647 w 81"/>
                <a:gd name="T13" fmla="*/ 2147483647 h 159"/>
                <a:gd name="T14" fmla="*/ 2147483647 w 81"/>
                <a:gd name="T15" fmla="*/ 2147483647 h 159"/>
                <a:gd name="T16" fmla="*/ 2147483647 w 81"/>
                <a:gd name="T17" fmla="*/ 2147483647 h 159"/>
                <a:gd name="T18" fmla="*/ 2147483647 w 81"/>
                <a:gd name="T19" fmla="*/ 2147483647 h 159"/>
                <a:gd name="T20" fmla="*/ 2147483647 w 81"/>
                <a:gd name="T21" fmla="*/ 2147483647 h 159"/>
                <a:gd name="T22" fmla="*/ 2147483647 w 81"/>
                <a:gd name="T23" fmla="*/ 2147483647 h 159"/>
                <a:gd name="T24" fmla="*/ 2147483647 w 81"/>
                <a:gd name="T25" fmla="*/ 2147483647 h 159"/>
                <a:gd name="T26" fmla="*/ 2147483647 w 81"/>
                <a:gd name="T27" fmla="*/ 0 h 159"/>
                <a:gd name="T28" fmla="*/ 2147483647 w 81"/>
                <a:gd name="T29" fmla="*/ 2147483647 h 159"/>
                <a:gd name="T30" fmla="*/ 2147483647 w 81"/>
                <a:gd name="T31" fmla="*/ 2147483647 h 159"/>
                <a:gd name="T32" fmla="*/ 2147483647 w 81"/>
                <a:gd name="T33" fmla="*/ 2147483647 h 159"/>
                <a:gd name="T34" fmla="*/ 2147483647 w 81"/>
                <a:gd name="T35" fmla="*/ 2147483647 h 159"/>
                <a:gd name="T36" fmla="*/ 2147483647 w 81"/>
                <a:gd name="T37" fmla="*/ 2147483647 h 159"/>
                <a:gd name="T38" fmla="*/ 2147483647 w 81"/>
                <a:gd name="T39" fmla="*/ 2147483647 h 159"/>
                <a:gd name="T40" fmla="*/ 0 w 81"/>
                <a:gd name="T41" fmla="*/ 2147483647 h 159"/>
                <a:gd name="T42" fmla="*/ 2147483647 w 81"/>
                <a:gd name="T43" fmla="*/ 2147483647 h 159"/>
                <a:gd name="T44" fmla="*/ 2147483647 w 81"/>
                <a:gd name="T45" fmla="*/ 2147483647 h 159"/>
                <a:gd name="T46" fmla="*/ 2147483647 w 81"/>
                <a:gd name="T47" fmla="*/ 2147483647 h 159"/>
                <a:gd name="T48" fmla="*/ 2147483647 w 81"/>
                <a:gd name="T49" fmla="*/ 2147483647 h 159"/>
                <a:gd name="T50" fmla="*/ 2147483647 w 81"/>
                <a:gd name="T51" fmla="*/ 2147483647 h 159"/>
                <a:gd name="T52" fmla="*/ 2147483647 w 81"/>
                <a:gd name="T53" fmla="*/ 2147483647 h 159"/>
                <a:gd name="T54" fmla="*/ 2147483647 w 81"/>
                <a:gd name="T55" fmla="*/ 2147483647 h 159"/>
                <a:gd name="T56" fmla="*/ 2147483647 w 81"/>
                <a:gd name="T57" fmla="*/ 2147483647 h 159"/>
                <a:gd name="T58" fmla="*/ 2147483647 w 81"/>
                <a:gd name="T59" fmla="*/ 2147483647 h 159"/>
                <a:gd name="T60" fmla="*/ 2147483647 w 81"/>
                <a:gd name="T61" fmla="*/ 2147483647 h 159"/>
                <a:gd name="T62" fmla="*/ 2147483647 w 81"/>
                <a:gd name="T63" fmla="*/ 2147483647 h 159"/>
                <a:gd name="T64" fmla="*/ 2147483647 w 81"/>
                <a:gd name="T65" fmla="*/ 2147483647 h 159"/>
                <a:gd name="T66" fmla="*/ 2147483647 w 81"/>
                <a:gd name="T67" fmla="*/ 2147483647 h 159"/>
                <a:gd name="T68" fmla="*/ 2147483647 w 81"/>
                <a:gd name="T69" fmla="*/ 2147483647 h 159"/>
                <a:gd name="T70" fmla="*/ 2147483647 w 81"/>
                <a:gd name="T71" fmla="*/ 2147483647 h 159"/>
                <a:gd name="T72" fmla="*/ 2147483647 w 81"/>
                <a:gd name="T73" fmla="*/ 2147483647 h 159"/>
                <a:gd name="T74" fmla="*/ 2147483647 w 81"/>
                <a:gd name="T75" fmla="*/ 2147483647 h 159"/>
                <a:gd name="T76" fmla="*/ 2147483647 w 81"/>
                <a:gd name="T77" fmla="*/ 2147483647 h 159"/>
                <a:gd name="T78" fmla="*/ 2147483647 w 81"/>
                <a:gd name="T79" fmla="*/ 2147483647 h 159"/>
                <a:gd name="T80" fmla="*/ 2147483647 w 81"/>
                <a:gd name="T81" fmla="*/ 2147483647 h 159"/>
                <a:gd name="T82" fmla="*/ 2147483647 w 81"/>
                <a:gd name="T83" fmla="*/ 2147483647 h 159"/>
                <a:gd name="T84" fmla="*/ 2147483647 w 81"/>
                <a:gd name="T85" fmla="*/ 2147483647 h 159"/>
                <a:gd name="T86" fmla="*/ 2147483647 w 81"/>
                <a:gd name="T87" fmla="*/ 2147483647 h 159"/>
                <a:gd name="T88" fmla="*/ 2147483647 w 81"/>
                <a:gd name="T89" fmla="*/ 2147483647 h 1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1"/>
                <a:gd name="T136" fmla="*/ 0 h 159"/>
                <a:gd name="T137" fmla="*/ 81 w 81"/>
                <a:gd name="T138" fmla="*/ 159 h 1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1" h="159">
                  <a:moveTo>
                    <a:pt x="71" y="148"/>
                  </a:moveTo>
                  <a:lnTo>
                    <a:pt x="74" y="137"/>
                  </a:lnTo>
                  <a:lnTo>
                    <a:pt x="69" y="126"/>
                  </a:lnTo>
                  <a:lnTo>
                    <a:pt x="69" y="124"/>
                  </a:lnTo>
                  <a:lnTo>
                    <a:pt x="69" y="121"/>
                  </a:lnTo>
                  <a:lnTo>
                    <a:pt x="67" y="118"/>
                  </a:lnTo>
                  <a:lnTo>
                    <a:pt x="67" y="113"/>
                  </a:lnTo>
                  <a:lnTo>
                    <a:pt x="67" y="105"/>
                  </a:lnTo>
                  <a:lnTo>
                    <a:pt x="67" y="96"/>
                  </a:lnTo>
                  <a:lnTo>
                    <a:pt x="69" y="91"/>
                  </a:lnTo>
                  <a:lnTo>
                    <a:pt x="71" y="85"/>
                  </a:lnTo>
                  <a:lnTo>
                    <a:pt x="71" y="80"/>
                  </a:lnTo>
                  <a:lnTo>
                    <a:pt x="71" y="72"/>
                  </a:lnTo>
                  <a:lnTo>
                    <a:pt x="74" y="63"/>
                  </a:lnTo>
                  <a:lnTo>
                    <a:pt x="74" y="55"/>
                  </a:lnTo>
                  <a:lnTo>
                    <a:pt x="76" y="44"/>
                  </a:lnTo>
                  <a:lnTo>
                    <a:pt x="76" y="36"/>
                  </a:lnTo>
                  <a:lnTo>
                    <a:pt x="76" y="33"/>
                  </a:lnTo>
                  <a:lnTo>
                    <a:pt x="76" y="28"/>
                  </a:lnTo>
                  <a:lnTo>
                    <a:pt x="81" y="22"/>
                  </a:lnTo>
                  <a:lnTo>
                    <a:pt x="81" y="14"/>
                  </a:lnTo>
                  <a:lnTo>
                    <a:pt x="76" y="6"/>
                  </a:lnTo>
                  <a:lnTo>
                    <a:pt x="76" y="3"/>
                  </a:lnTo>
                  <a:lnTo>
                    <a:pt x="71" y="3"/>
                  </a:lnTo>
                  <a:lnTo>
                    <a:pt x="64" y="0"/>
                  </a:lnTo>
                  <a:lnTo>
                    <a:pt x="58" y="6"/>
                  </a:lnTo>
                  <a:lnTo>
                    <a:pt x="48" y="6"/>
                  </a:lnTo>
                  <a:lnTo>
                    <a:pt x="42" y="0"/>
                  </a:lnTo>
                  <a:lnTo>
                    <a:pt x="37" y="0"/>
                  </a:lnTo>
                  <a:lnTo>
                    <a:pt x="30" y="3"/>
                  </a:lnTo>
                  <a:lnTo>
                    <a:pt x="26" y="6"/>
                  </a:lnTo>
                  <a:lnTo>
                    <a:pt x="21" y="6"/>
                  </a:lnTo>
                  <a:lnTo>
                    <a:pt x="19" y="8"/>
                  </a:lnTo>
                  <a:lnTo>
                    <a:pt x="14" y="8"/>
                  </a:lnTo>
                  <a:lnTo>
                    <a:pt x="19" y="14"/>
                  </a:lnTo>
                  <a:lnTo>
                    <a:pt x="21" y="19"/>
                  </a:lnTo>
                  <a:lnTo>
                    <a:pt x="21" y="25"/>
                  </a:lnTo>
                  <a:lnTo>
                    <a:pt x="19" y="30"/>
                  </a:lnTo>
                  <a:lnTo>
                    <a:pt x="19" y="36"/>
                  </a:lnTo>
                  <a:lnTo>
                    <a:pt x="14" y="44"/>
                  </a:lnTo>
                  <a:lnTo>
                    <a:pt x="5" y="52"/>
                  </a:lnTo>
                  <a:lnTo>
                    <a:pt x="0" y="47"/>
                  </a:lnTo>
                  <a:lnTo>
                    <a:pt x="0" y="52"/>
                  </a:lnTo>
                  <a:lnTo>
                    <a:pt x="3" y="58"/>
                  </a:lnTo>
                  <a:lnTo>
                    <a:pt x="5" y="61"/>
                  </a:lnTo>
                  <a:lnTo>
                    <a:pt x="7" y="63"/>
                  </a:lnTo>
                  <a:lnTo>
                    <a:pt x="12" y="63"/>
                  </a:lnTo>
                  <a:lnTo>
                    <a:pt x="14" y="63"/>
                  </a:lnTo>
                  <a:lnTo>
                    <a:pt x="16" y="61"/>
                  </a:lnTo>
                  <a:lnTo>
                    <a:pt x="16" y="55"/>
                  </a:lnTo>
                  <a:lnTo>
                    <a:pt x="14" y="50"/>
                  </a:lnTo>
                  <a:lnTo>
                    <a:pt x="14" y="47"/>
                  </a:lnTo>
                  <a:lnTo>
                    <a:pt x="19" y="47"/>
                  </a:lnTo>
                  <a:lnTo>
                    <a:pt x="19" y="50"/>
                  </a:lnTo>
                  <a:lnTo>
                    <a:pt x="21" y="52"/>
                  </a:lnTo>
                  <a:lnTo>
                    <a:pt x="21" y="55"/>
                  </a:lnTo>
                  <a:lnTo>
                    <a:pt x="21" y="61"/>
                  </a:lnTo>
                  <a:lnTo>
                    <a:pt x="21" y="63"/>
                  </a:lnTo>
                  <a:lnTo>
                    <a:pt x="21" y="66"/>
                  </a:lnTo>
                  <a:lnTo>
                    <a:pt x="21" y="72"/>
                  </a:lnTo>
                  <a:lnTo>
                    <a:pt x="23" y="77"/>
                  </a:lnTo>
                  <a:lnTo>
                    <a:pt x="23" y="80"/>
                  </a:lnTo>
                  <a:lnTo>
                    <a:pt x="23" y="85"/>
                  </a:lnTo>
                  <a:lnTo>
                    <a:pt x="26" y="88"/>
                  </a:lnTo>
                  <a:lnTo>
                    <a:pt x="23" y="96"/>
                  </a:lnTo>
                  <a:lnTo>
                    <a:pt x="23" y="102"/>
                  </a:lnTo>
                  <a:lnTo>
                    <a:pt x="23" y="107"/>
                  </a:lnTo>
                  <a:lnTo>
                    <a:pt x="23" y="113"/>
                  </a:lnTo>
                  <a:lnTo>
                    <a:pt x="21" y="118"/>
                  </a:lnTo>
                  <a:lnTo>
                    <a:pt x="19" y="124"/>
                  </a:lnTo>
                  <a:lnTo>
                    <a:pt x="16" y="126"/>
                  </a:lnTo>
                  <a:lnTo>
                    <a:pt x="16" y="129"/>
                  </a:lnTo>
                  <a:lnTo>
                    <a:pt x="14" y="135"/>
                  </a:lnTo>
                  <a:lnTo>
                    <a:pt x="23" y="137"/>
                  </a:lnTo>
                  <a:lnTo>
                    <a:pt x="30" y="140"/>
                  </a:lnTo>
                  <a:lnTo>
                    <a:pt x="35" y="143"/>
                  </a:lnTo>
                  <a:lnTo>
                    <a:pt x="37" y="146"/>
                  </a:lnTo>
                  <a:lnTo>
                    <a:pt x="42" y="148"/>
                  </a:lnTo>
                  <a:lnTo>
                    <a:pt x="44" y="146"/>
                  </a:lnTo>
                  <a:lnTo>
                    <a:pt x="46" y="146"/>
                  </a:lnTo>
                  <a:lnTo>
                    <a:pt x="48" y="148"/>
                  </a:lnTo>
                  <a:lnTo>
                    <a:pt x="51" y="151"/>
                  </a:lnTo>
                  <a:lnTo>
                    <a:pt x="55" y="154"/>
                  </a:lnTo>
                  <a:lnTo>
                    <a:pt x="60" y="159"/>
                  </a:lnTo>
                  <a:lnTo>
                    <a:pt x="62" y="159"/>
                  </a:lnTo>
                  <a:lnTo>
                    <a:pt x="64" y="159"/>
                  </a:lnTo>
                  <a:lnTo>
                    <a:pt x="64" y="154"/>
                  </a:lnTo>
                  <a:lnTo>
                    <a:pt x="67" y="151"/>
                  </a:lnTo>
                  <a:lnTo>
                    <a:pt x="69" y="151"/>
                  </a:lnTo>
                  <a:lnTo>
                    <a:pt x="71" y="14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27" name="Freeform 187"/>
            <p:cNvSpPr>
              <a:spLocks noChangeAspect="1"/>
            </p:cNvSpPr>
            <p:nvPr/>
          </p:nvSpPr>
          <p:spPr bwMode="auto">
            <a:xfrm rot="9246">
              <a:off x="-299" y="2698"/>
              <a:ext cx="145" cy="224"/>
            </a:xfrm>
            <a:custGeom>
              <a:avLst/>
              <a:gdLst>
                <a:gd name="T0" fmla="*/ 2147483647 w 81"/>
                <a:gd name="T1" fmla="*/ 2147483647 h 159"/>
                <a:gd name="T2" fmla="*/ 2147483647 w 81"/>
                <a:gd name="T3" fmla="*/ 2147483647 h 159"/>
                <a:gd name="T4" fmla="*/ 2147483647 w 81"/>
                <a:gd name="T5" fmla="*/ 2147483647 h 159"/>
                <a:gd name="T6" fmla="*/ 2147483647 w 81"/>
                <a:gd name="T7" fmla="*/ 2147483647 h 159"/>
                <a:gd name="T8" fmla="*/ 2147483647 w 81"/>
                <a:gd name="T9" fmla="*/ 2147483647 h 159"/>
                <a:gd name="T10" fmla="*/ 2147483647 w 81"/>
                <a:gd name="T11" fmla="*/ 2147483647 h 159"/>
                <a:gd name="T12" fmla="*/ 2147483647 w 81"/>
                <a:gd name="T13" fmla="*/ 2147483647 h 159"/>
                <a:gd name="T14" fmla="*/ 2147483647 w 81"/>
                <a:gd name="T15" fmla="*/ 2147483647 h 159"/>
                <a:gd name="T16" fmla="*/ 2147483647 w 81"/>
                <a:gd name="T17" fmla="*/ 2147483647 h 159"/>
                <a:gd name="T18" fmla="*/ 2147483647 w 81"/>
                <a:gd name="T19" fmla="*/ 2147483647 h 159"/>
                <a:gd name="T20" fmla="*/ 2147483647 w 81"/>
                <a:gd name="T21" fmla="*/ 2147483647 h 159"/>
                <a:gd name="T22" fmla="*/ 2147483647 w 81"/>
                <a:gd name="T23" fmla="*/ 2147483647 h 159"/>
                <a:gd name="T24" fmla="*/ 2147483647 w 81"/>
                <a:gd name="T25" fmla="*/ 2147483647 h 159"/>
                <a:gd name="T26" fmla="*/ 2147483647 w 81"/>
                <a:gd name="T27" fmla="*/ 0 h 159"/>
                <a:gd name="T28" fmla="*/ 2147483647 w 81"/>
                <a:gd name="T29" fmla="*/ 2147483647 h 159"/>
                <a:gd name="T30" fmla="*/ 2147483647 w 81"/>
                <a:gd name="T31" fmla="*/ 2147483647 h 159"/>
                <a:gd name="T32" fmla="*/ 2147483647 w 81"/>
                <a:gd name="T33" fmla="*/ 2147483647 h 159"/>
                <a:gd name="T34" fmla="*/ 2147483647 w 81"/>
                <a:gd name="T35" fmla="*/ 2147483647 h 159"/>
                <a:gd name="T36" fmla="*/ 2147483647 w 81"/>
                <a:gd name="T37" fmla="*/ 2147483647 h 159"/>
                <a:gd name="T38" fmla="*/ 2147483647 w 81"/>
                <a:gd name="T39" fmla="*/ 2147483647 h 159"/>
                <a:gd name="T40" fmla="*/ 0 w 81"/>
                <a:gd name="T41" fmla="*/ 2147483647 h 159"/>
                <a:gd name="T42" fmla="*/ 2147483647 w 81"/>
                <a:gd name="T43" fmla="*/ 2147483647 h 159"/>
                <a:gd name="T44" fmla="*/ 2147483647 w 81"/>
                <a:gd name="T45" fmla="*/ 2147483647 h 159"/>
                <a:gd name="T46" fmla="*/ 2147483647 w 81"/>
                <a:gd name="T47" fmla="*/ 2147483647 h 159"/>
                <a:gd name="T48" fmla="*/ 2147483647 w 81"/>
                <a:gd name="T49" fmla="*/ 2147483647 h 159"/>
                <a:gd name="T50" fmla="*/ 2147483647 w 81"/>
                <a:gd name="T51" fmla="*/ 2147483647 h 159"/>
                <a:gd name="T52" fmla="*/ 2147483647 w 81"/>
                <a:gd name="T53" fmla="*/ 2147483647 h 159"/>
                <a:gd name="T54" fmla="*/ 2147483647 w 81"/>
                <a:gd name="T55" fmla="*/ 2147483647 h 159"/>
                <a:gd name="T56" fmla="*/ 2147483647 w 81"/>
                <a:gd name="T57" fmla="*/ 2147483647 h 159"/>
                <a:gd name="T58" fmla="*/ 2147483647 w 81"/>
                <a:gd name="T59" fmla="*/ 2147483647 h 159"/>
                <a:gd name="T60" fmla="*/ 2147483647 w 81"/>
                <a:gd name="T61" fmla="*/ 2147483647 h 159"/>
                <a:gd name="T62" fmla="*/ 2147483647 w 81"/>
                <a:gd name="T63" fmla="*/ 2147483647 h 159"/>
                <a:gd name="T64" fmla="*/ 2147483647 w 81"/>
                <a:gd name="T65" fmla="*/ 2147483647 h 159"/>
                <a:gd name="T66" fmla="*/ 2147483647 w 81"/>
                <a:gd name="T67" fmla="*/ 2147483647 h 159"/>
                <a:gd name="T68" fmla="*/ 2147483647 w 81"/>
                <a:gd name="T69" fmla="*/ 2147483647 h 159"/>
                <a:gd name="T70" fmla="*/ 2147483647 w 81"/>
                <a:gd name="T71" fmla="*/ 2147483647 h 159"/>
                <a:gd name="T72" fmla="*/ 2147483647 w 81"/>
                <a:gd name="T73" fmla="*/ 2147483647 h 159"/>
                <a:gd name="T74" fmla="*/ 2147483647 w 81"/>
                <a:gd name="T75" fmla="*/ 2147483647 h 159"/>
                <a:gd name="T76" fmla="*/ 2147483647 w 81"/>
                <a:gd name="T77" fmla="*/ 2147483647 h 159"/>
                <a:gd name="T78" fmla="*/ 2147483647 w 81"/>
                <a:gd name="T79" fmla="*/ 2147483647 h 159"/>
                <a:gd name="T80" fmla="*/ 2147483647 w 81"/>
                <a:gd name="T81" fmla="*/ 2147483647 h 159"/>
                <a:gd name="T82" fmla="*/ 2147483647 w 81"/>
                <a:gd name="T83" fmla="*/ 2147483647 h 159"/>
                <a:gd name="T84" fmla="*/ 2147483647 w 81"/>
                <a:gd name="T85" fmla="*/ 2147483647 h 159"/>
                <a:gd name="T86" fmla="*/ 2147483647 w 81"/>
                <a:gd name="T87" fmla="*/ 2147483647 h 159"/>
                <a:gd name="T88" fmla="*/ 2147483647 w 81"/>
                <a:gd name="T89" fmla="*/ 2147483647 h 1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1"/>
                <a:gd name="T136" fmla="*/ 0 h 159"/>
                <a:gd name="T137" fmla="*/ 81 w 81"/>
                <a:gd name="T138" fmla="*/ 159 h 1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1" h="159">
                  <a:moveTo>
                    <a:pt x="71" y="148"/>
                  </a:moveTo>
                  <a:lnTo>
                    <a:pt x="74" y="137"/>
                  </a:lnTo>
                  <a:lnTo>
                    <a:pt x="69" y="126"/>
                  </a:lnTo>
                  <a:lnTo>
                    <a:pt x="69" y="124"/>
                  </a:lnTo>
                  <a:lnTo>
                    <a:pt x="69" y="121"/>
                  </a:lnTo>
                  <a:lnTo>
                    <a:pt x="67" y="118"/>
                  </a:lnTo>
                  <a:lnTo>
                    <a:pt x="67" y="113"/>
                  </a:lnTo>
                  <a:lnTo>
                    <a:pt x="67" y="105"/>
                  </a:lnTo>
                  <a:lnTo>
                    <a:pt x="67" y="96"/>
                  </a:lnTo>
                  <a:lnTo>
                    <a:pt x="69" y="91"/>
                  </a:lnTo>
                  <a:lnTo>
                    <a:pt x="71" y="85"/>
                  </a:lnTo>
                  <a:lnTo>
                    <a:pt x="71" y="80"/>
                  </a:lnTo>
                  <a:lnTo>
                    <a:pt x="71" y="72"/>
                  </a:lnTo>
                  <a:lnTo>
                    <a:pt x="74" y="63"/>
                  </a:lnTo>
                  <a:lnTo>
                    <a:pt x="74" y="55"/>
                  </a:lnTo>
                  <a:lnTo>
                    <a:pt x="76" y="44"/>
                  </a:lnTo>
                  <a:lnTo>
                    <a:pt x="76" y="36"/>
                  </a:lnTo>
                  <a:lnTo>
                    <a:pt x="76" y="33"/>
                  </a:lnTo>
                  <a:lnTo>
                    <a:pt x="76" y="28"/>
                  </a:lnTo>
                  <a:lnTo>
                    <a:pt x="81" y="22"/>
                  </a:lnTo>
                  <a:lnTo>
                    <a:pt x="81" y="14"/>
                  </a:lnTo>
                  <a:lnTo>
                    <a:pt x="76" y="6"/>
                  </a:lnTo>
                  <a:lnTo>
                    <a:pt x="76" y="3"/>
                  </a:lnTo>
                  <a:lnTo>
                    <a:pt x="71" y="3"/>
                  </a:lnTo>
                  <a:lnTo>
                    <a:pt x="64" y="0"/>
                  </a:lnTo>
                  <a:lnTo>
                    <a:pt x="58" y="6"/>
                  </a:lnTo>
                  <a:lnTo>
                    <a:pt x="48" y="6"/>
                  </a:lnTo>
                  <a:lnTo>
                    <a:pt x="42" y="0"/>
                  </a:lnTo>
                  <a:lnTo>
                    <a:pt x="37" y="0"/>
                  </a:lnTo>
                  <a:lnTo>
                    <a:pt x="30" y="3"/>
                  </a:lnTo>
                  <a:lnTo>
                    <a:pt x="26" y="6"/>
                  </a:lnTo>
                  <a:lnTo>
                    <a:pt x="21" y="6"/>
                  </a:lnTo>
                  <a:lnTo>
                    <a:pt x="19" y="8"/>
                  </a:lnTo>
                  <a:lnTo>
                    <a:pt x="14" y="8"/>
                  </a:lnTo>
                  <a:lnTo>
                    <a:pt x="19" y="14"/>
                  </a:lnTo>
                  <a:lnTo>
                    <a:pt x="21" y="19"/>
                  </a:lnTo>
                  <a:lnTo>
                    <a:pt x="21" y="25"/>
                  </a:lnTo>
                  <a:lnTo>
                    <a:pt x="19" y="30"/>
                  </a:lnTo>
                  <a:lnTo>
                    <a:pt x="19" y="36"/>
                  </a:lnTo>
                  <a:lnTo>
                    <a:pt x="14" y="44"/>
                  </a:lnTo>
                  <a:lnTo>
                    <a:pt x="5" y="52"/>
                  </a:lnTo>
                  <a:lnTo>
                    <a:pt x="0" y="47"/>
                  </a:lnTo>
                  <a:lnTo>
                    <a:pt x="0" y="52"/>
                  </a:lnTo>
                  <a:lnTo>
                    <a:pt x="3" y="58"/>
                  </a:lnTo>
                  <a:lnTo>
                    <a:pt x="5" y="61"/>
                  </a:lnTo>
                  <a:lnTo>
                    <a:pt x="7" y="63"/>
                  </a:lnTo>
                  <a:lnTo>
                    <a:pt x="12" y="63"/>
                  </a:lnTo>
                  <a:lnTo>
                    <a:pt x="14" y="63"/>
                  </a:lnTo>
                  <a:lnTo>
                    <a:pt x="16" y="61"/>
                  </a:lnTo>
                  <a:lnTo>
                    <a:pt x="16" y="55"/>
                  </a:lnTo>
                  <a:lnTo>
                    <a:pt x="14" y="50"/>
                  </a:lnTo>
                  <a:lnTo>
                    <a:pt x="14" y="47"/>
                  </a:lnTo>
                  <a:lnTo>
                    <a:pt x="19" y="47"/>
                  </a:lnTo>
                  <a:lnTo>
                    <a:pt x="19" y="50"/>
                  </a:lnTo>
                  <a:lnTo>
                    <a:pt x="21" y="52"/>
                  </a:lnTo>
                  <a:lnTo>
                    <a:pt x="21" y="55"/>
                  </a:lnTo>
                  <a:lnTo>
                    <a:pt x="21" y="61"/>
                  </a:lnTo>
                  <a:lnTo>
                    <a:pt x="21" y="63"/>
                  </a:lnTo>
                  <a:lnTo>
                    <a:pt x="21" y="66"/>
                  </a:lnTo>
                  <a:lnTo>
                    <a:pt x="21" y="72"/>
                  </a:lnTo>
                  <a:lnTo>
                    <a:pt x="23" y="77"/>
                  </a:lnTo>
                  <a:lnTo>
                    <a:pt x="23" y="80"/>
                  </a:lnTo>
                  <a:lnTo>
                    <a:pt x="23" y="85"/>
                  </a:lnTo>
                  <a:lnTo>
                    <a:pt x="26" y="88"/>
                  </a:lnTo>
                  <a:lnTo>
                    <a:pt x="23" y="96"/>
                  </a:lnTo>
                  <a:lnTo>
                    <a:pt x="23" y="102"/>
                  </a:lnTo>
                  <a:lnTo>
                    <a:pt x="23" y="107"/>
                  </a:lnTo>
                  <a:lnTo>
                    <a:pt x="23" y="113"/>
                  </a:lnTo>
                  <a:lnTo>
                    <a:pt x="21" y="118"/>
                  </a:lnTo>
                  <a:lnTo>
                    <a:pt x="19" y="124"/>
                  </a:lnTo>
                  <a:lnTo>
                    <a:pt x="16" y="126"/>
                  </a:lnTo>
                  <a:lnTo>
                    <a:pt x="16" y="129"/>
                  </a:lnTo>
                  <a:lnTo>
                    <a:pt x="14" y="135"/>
                  </a:lnTo>
                  <a:lnTo>
                    <a:pt x="23" y="137"/>
                  </a:lnTo>
                  <a:lnTo>
                    <a:pt x="30" y="140"/>
                  </a:lnTo>
                  <a:lnTo>
                    <a:pt x="35" y="143"/>
                  </a:lnTo>
                  <a:lnTo>
                    <a:pt x="37" y="146"/>
                  </a:lnTo>
                  <a:lnTo>
                    <a:pt x="42" y="148"/>
                  </a:lnTo>
                  <a:lnTo>
                    <a:pt x="44" y="146"/>
                  </a:lnTo>
                  <a:lnTo>
                    <a:pt x="46" y="146"/>
                  </a:lnTo>
                  <a:lnTo>
                    <a:pt x="48" y="148"/>
                  </a:lnTo>
                  <a:lnTo>
                    <a:pt x="51" y="151"/>
                  </a:lnTo>
                  <a:lnTo>
                    <a:pt x="55" y="154"/>
                  </a:lnTo>
                  <a:lnTo>
                    <a:pt x="60" y="159"/>
                  </a:lnTo>
                  <a:lnTo>
                    <a:pt x="62" y="159"/>
                  </a:lnTo>
                  <a:lnTo>
                    <a:pt x="64" y="159"/>
                  </a:lnTo>
                  <a:lnTo>
                    <a:pt x="64" y="154"/>
                  </a:lnTo>
                  <a:lnTo>
                    <a:pt x="67" y="151"/>
                  </a:lnTo>
                  <a:lnTo>
                    <a:pt x="69" y="151"/>
                  </a:lnTo>
                  <a:lnTo>
                    <a:pt x="71" y="14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28" name="Freeform 188"/>
            <p:cNvSpPr>
              <a:spLocks noChangeAspect="1"/>
            </p:cNvSpPr>
            <p:nvPr/>
          </p:nvSpPr>
          <p:spPr bwMode="auto">
            <a:xfrm rot="9246">
              <a:off x="-279" y="2550"/>
              <a:ext cx="205" cy="184"/>
            </a:xfrm>
            <a:custGeom>
              <a:avLst/>
              <a:gdLst>
                <a:gd name="T0" fmla="*/ 2147483647 w 112"/>
                <a:gd name="T1" fmla="*/ 2147483647 h 132"/>
                <a:gd name="T2" fmla="*/ 2147483647 w 112"/>
                <a:gd name="T3" fmla="*/ 2147483647 h 132"/>
                <a:gd name="T4" fmla="*/ 2147483647 w 112"/>
                <a:gd name="T5" fmla="*/ 2147483647 h 132"/>
                <a:gd name="T6" fmla="*/ 2147483647 w 112"/>
                <a:gd name="T7" fmla="*/ 2147483647 h 132"/>
                <a:gd name="T8" fmla="*/ 2147483647 w 112"/>
                <a:gd name="T9" fmla="*/ 2147483647 h 132"/>
                <a:gd name="T10" fmla="*/ 2147483647 w 112"/>
                <a:gd name="T11" fmla="*/ 2147483647 h 132"/>
                <a:gd name="T12" fmla="*/ 2147483647 w 112"/>
                <a:gd name="T13" fmla="*/ 2147483647 h 132"/>
                <a:gd name="T14" fmla="*/ 2147483647 w 112"/>
                <a:gd name="T15" fmla="*/ 2147483647 h 132"/>
                <a:gd name="T16" fmla="*/ 2147483647 w 112"/>
                <a:gd name="T17" fmla="*/ 2147483647 h 132"/>
                <a:gd name="T18" fmla="*/ 0 w 112"/>
                <a:gd name="T19" fmla="*/ 2147483647 h 132"/>
                <a:gd name="T20" fmla="*/ 2147483647 w 112"/>
                <a:gd name="T21" fmla="*/ 2147483647 h 132"/>
                <a:gd name="T22" fmla="*/ 2147483647 w 112"/>
                <a:gd name="T23" fmla="*/ 2147483647 h 132"/>
                <a:gd name="T24" fmla="*/ 2147483647 w 112"/>
                <a:gd name="T25" fmla="*/ 2147483647 h 132"/>
                <a:gd name="T26" fmla="*/ 2147483647 w 112"/>
                <a:gd name="T27" fmla="*/ 2147483647 h 132"/>
                <a:gd name="T28" fmla="*/ 2147483647 w 112"/>
                <a:gd name="T29" fmla="*/ 2147483647 h 132"/>
                <a:gd name="T30" fmla="*/ 2147483647 w 112"/>
                <a:gd name="T31" fmla="*/ 2147483647 h 132"/>
                <a:gd name="T32" fmla="*/ 2147483647 w 112"/>
                <a:gd name="T33" fmla="*/ 2147483647 h 132"/>
                <a:gd name="T34" fmla="*/ 2147483647 w 112"/>
                <a:gd name="T35" fmla="*/ 2147483647 h 132"/>
                <a:gd name="T36" fmla="*/ 2147483647 w 112"/>
                <a:gd name="T37" fmla="*/ 2147483647 h 132"/>
                <a:gd name="T38" fmla="*/ 2147483647 w 112"/>
                <a:gd name="T39" fmla="*/ 2147483647 h 132"/>
                <a:gd name="T40" fmla="*/ 2147483647 w 112"/>
                <a:gd name="T41" fmla="*/ 2147483647 h 132"/>
                <a:gd name="T42" fmla="*/ 2147483647 w 112"/>
                <a:gd name="T43" fmla="*/ 2147483647 h 132"/>
                <a:gd name="T44" fmla="*/ 2147483647 w 112"/>
                <a:gd name="T45" fmla="*/ 2147483647 h 132"/>
                <a:gd name="T46" fmla="*/ 2147483647 w 112"/>
                <a:gd name="T47" fmla="*/ 2147483647 h 132"/>
                <a:gd name="T48" fmla="*/ 2147483647 w 112"/>
                <a:gd name="T49" fmla="*/ 2147483647 h 132"/>
                <a:gd name="T50" fmla="*/ 2147483647 w 112"/>
                <a:gd name="T51" fmla="*/ 2147483647 h 132"/>
                <a:gd name="T52" fmla="*/ 2147483647 w 112"/>
                <a:gd name="T53" fmla="*/ 2147483647 h 132"/>
                <a:gd name="T54" fmla="*/ 2147483647 w 112"/>
                <a:gd name="T55" fmla="*/ 2147483647 h 132"/>
                <a:gd name="T56" fmla="*/ 2147483647 w 112"/>
                <a:gd name="T57" fmla="*/ 2147483647 h 132"/>
                <a:gd name="T58" fmla="*/ 2147483647 w 112"/>
                <a:gd name="T59" fmla="*/ 2147483647 h 132"/>
                <a:gd name="T60" fmla="*/ 2147483647 w 112"/>
                <a:gd name="T61" fmla="*/ 2147483647 h 132"/>
                <a:gd name="T62" fmla="*/ 2147483647 w 112"/>
                <a:gd name="T63" fmla="*/ 2147483647 h 132"/>
                <a:gd name="T64" fmla="*/ 2147483647 w 112"/>
                <a:gd name="T65" fmla="*/ 2147483647 h 132"/>
                <a:gd name="T66" fmla="*/ 2147483647 w 112"/>
                <a:gd name="T67" fmla="*/ 2147483647 h 132"/>
                <a:gd name="T68" fmla="*/ 2147483647 w 112"/>
                <a:gd name="T69" fmla="*/ 2147483647 h 132"/>
                <a:gd name="T70" fmla="*/ 2147483647 w 112"/>
                <a:gd name="T71" fmla="*/ 2147483647 h 132"/>
                <a:gd name="T72" fmla="*/ 2147483647 w 112"/>
                <a:gd name="T73" fmla="*/ 2147483647 h 132"/>
                <a:gd name="T74" fmla="*/ 2147483647 w 112"/>
                <a:gd name="T75" fmla="*/ 0 h 132"/>
                <a:gd name="T76" fmla="*/ 2147483647 w 112"/>
                <a:gd name="T77" fmla="*/ 2147483647 h 132"/>
                <a:gd name="T78" fmla="*/ 2147483647 w 112"/>
                <a:gd name="T79" fmla="*/ 2147483647 h 132"/>
                <a:gd name="T80" fmla="*/ 2147483647 w 112"/>
                <a:gd name="T81" fmla="*/ 2147483647 h 132"/>
                <a:gd name="T82" fmla="*/ 2147483647 w 112"/>
                <a:gd name="T83" fmla="*/ 2147483647 h 132"/>
                <a:gd name="T84" fmla="*/ 2147483647 w 112"/>
                <a:gd name="T85" fmla="*/ 2147483647 h 132"/>
                <a:gd name="T86" fmla="*/ 2147483647 w 112"/>
                <a:gd name="T87" fmla="*/ 2147483647 h 132"/>
                <a:gd name="T88" fmla="*/ 2147483647 w 112"/>
                <a:gd name="T89" fmla="*/ 2147483647 h 132"/>
                <a:gd name="T90" fmla="*/ 2147483647 w 112"/>
                <a:gd name="T91" fmla="*/ 2147483647 h 132"/>
                <a:gd name="T92" fmla="*/ 2147483647 w 112"/>
                <a:gd name="T93" fmla="*/ 2147483647 h 132"/>
                <a:gd name="T94" fmla="*/ 2147483647 w 112"/>
                <a:gd name="T95" fmla="*/ 2147483647 h 132"/>
                <a:gd name="T96" fmla="*/ 2147483647 w 112"/>
                <a:gd name="T97" fmla="*/ 2147483647 h 132"/>
                <a:gd name="T98" fmla="*/ 2147483647 w 112"/>
                <a:gd name="T99" fmla="*/ 2147483647 h 132"/>
                <a:gd name="T100" fmla="*/ 2147483647 w 112"/>
                <a:gd name="T101" fmla="*/ 2147483647 h 132"/>
                <a:gd name="T102" fmla="*/ 2147483647 w 112"/>
                <a:gd name="T103" fmla="*/ 2147483647 h 132"/>
                <a:gd name="T104" fmla="*/ 2147483647 w 112"/>
                <a:gd name="T105" fmla="*/ 2147483647 h 132"/>
                <a:gd name="T106" fmla="*/ 2147483647 w 112"/>
                <a:gd name="T107" fmla="*/ 2147483647 h 132"/>
                <a:gd name="T108" fmla="*/ 2147483647 w 112"/>
                <a:gd name="T109" fmla="*/ 2147483647 h 132"/>
                <a:gd name="T110" fmla="*/ 2147483647 w 112"/>
                <a:gd name="T111" fmla="*/ 2147483647 h 132"/>
                <a:gd name="T112" fmla="*/ 2147483647 w 112"/>
                <a:gd name="T113" fmla="*/ 2147483647 h 132"/>
                <a:gd name="T114" fmla="*/ 2147483647 w 112"/>
                <a:gd name="T115" fmla="*/ 2147483647 h 1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2"/>
                <a:gd name="T176" fmla="*/ 112 w 112"/>
                <a:gd name="T177" fmla="*/ 132 h 1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2">
                  <a:moveTo>
                    <a:pt x="69" y="126"/>
                  </a:moveTo>
                  <a:lnTo>
                    <a:pt x="69" y="121"/>
                  </a:lnTo>
                  <a:lnTo>
                    <a:pt x="64" y="113"/>
                  </a:lnTo>
                  <a:lnTo>
                    <a:pt x="64" y="110"/>
                  </a:lnTo>
                  <a:lnTo>
                    <a:pt x="59" y="110"/>
                  </a:lnTo>
                  <a:lnTo>
                    <a:pt x="52" y="107"/>
                  </a:lnTo>
                  <a:lnTo>
                    <a:pt x="46" y="113"/>
                  </a:lnTo>
                  <a:lnTo>
                    <a:pt x="36" y="113"/>
                  </a:lnTo>
                  <a:lnTo>
                    <a:pt x="30" y="107"/>
                  </a:lnTo>
                  <a:lnTo>
                    <a:pt x="25" y="107"/>
                  </a:lnTo>
                  <a:lnTo>
                    <a:pt x="18" y="110"/>
                  </a:lnTo>
                  <a:lnTo>
                    <a:pt x="14" y="113"/>
                  </a:lnTo>
                  <a:lnTo>
                    <a:pt x="9" y="113"/>
                  </a:lnTo>
                  <a:lnTo>
                    <a:pt x="7" y="115"/>
                  </a:lnTo>
                  <a:lnTo>
                    <a:pt x="2" y="115"/>
                  </a:lnTo>
                  <a:lnTo>
                    <a:pt x="2" y="110"/>
                  </a:lnTo>
                  <a:lnTo>
                    <a:pt x="0" y="107"/>
                  </a:lnTo>
                  <a:lnTo>
                    <a:pt x="2" y="104"/>
                  </a:lnTo>
                  <a:lnTo>
                    <a:pt x="0" y="104"/>
                  </a:lnTo>
                  <a:lnTo>
                    <a:pt x="0" y="99"/>
                  </a:lnTo>
                  <a:lnTo>
                    <a:pt x="2" y="93"/>
                  </a:lnTo>
                  <a:lnTo>
                    <a:pt x="7" y="91"/>
                  </a:lnTo>
                  <a:lnTo>
                    <a:pt x="9" y="85"/>
                  </a:lnTo>
                  <a:lnTo>
                    <a:pt x="16" y="80"/>
                  </a:lnTo>
                  <a:lnTo>
                    <a:pt x="18" y="77"/>
                  </a:lnTo>
                  <a:lnTo>
                    <a:pt x="18" y="69"/>
                  </a:lnTo>
                  <a:lnTo>
                    <a:pt x="20" y="61"/>
                  </a:lnTo>
                  <a:lnTo>
                    <a:pt x="23" y="58"/>
                  </a:lnTo>
                  <a:lnTo>
                    <a:pt x="25" y="55"/>
                  </a:lnTo>
                  <a:lnTo>
                    <a:pt x="25" y="52"/>
                  </a:lnTo>
                  <a:lnTo>
                    <a:pt x="20" y="50"/>
                  </a:lnTo>
                  <a:lnTo>
                    <a:pt x="18" y="47"/>
                  </a:lnTo>
                  <a:lnTo>
                    <a:pt x="18" y="44"/>
                  </a:lnTo>
                  <a:lnTo>
                    <a:pt x="18" y="41"/>
                  </a:lnTo>
                  <a:lnTo>
                    <a:pt x="23" y="39"/>
                  </a:lnTo>
                  <a:lnTo>
                    <a:pt x="25" y="36"/>
                  </a:lnTo>
                  <a:lnTo>
                    <a:pt x="30" y="33"/>
                  </a:lnTo>
                  <a:lnTo>
                    <a:pt x="34" y="36"/>
                  </a:lnTo>
                  <a:lnTo>
                    <a:pt x="39" y="44"/>
                  </a:lnTo>
                  <a:lnTo>
                    <a:pt x="41" y="55"/>
                  </a:lnTo>
                  <a:lnTo>
                    <a:pt x="43" y="58"/>
                  </a:lnTo>
                  <a:lnTo>
                    <a:pt x="46" y="61"/>
                  </a:lnTo>
                  <a:lnTo>
                    <a:pt x="46" y="63"/>
                  </a:lnTo>
                  <a:lnTo>
                    <a:pt x="46" y="66"/>
                  </a:lnTo>
                  <a:lnTo>
                    <a:pt x="48" y="66"/>
                  </a:lnTo>
                  <a:lnTo>
                    <a:pt x="50" y="66"/>
                  </a:lnTo>
                  <a:lnTo>
                    <a:pt x="52" y="63"/>
                  </a:lnTo>
                  <a:lnTo>
                    <a:pt x="55" y="61"/>
                  </a:lnTo>
                  <a:lnTo>
                    <a:pt x="57" y="52"/>
                  </a:lnTo>
                  <a:lnTo>
                    <a:pt x="59" y="52"/>
                  </a:lnTo>
                  <a:lnTo>
                    <a:pt x="64" y="55"/>
                  </a:lnTo>
                  <a:lnTo>
                    <a:pt x="66" y="61"/>
                  </a:lnTo>
                  <a:lnTo>
                    <a:pt x="69" y="63"/>
                  </a:lnTo>
                  <a:lnTo>
                    <a:pt x="73" y="61"/>
                  </a:lnTo>
                  <a:lnTo>
                    <a:pt x="75" y="58"/>
                  </a:lnTo>
                  <a:lnTo>
                    <a:pt x="75" y="52"/>
                  </a:lnTo>
                  <a:lnTo>
                    <a:pt x="75" y="47"/>
                  </a:lnTo>
                  <a:lnTo>
                    <a:pt x="78" y="39"/>
                  </a:lnTo>
                  <a:lnTo>
                    <a:pt x="78" y="36"/>
                  </a:lnTo>
                  <a:lnTo>
                    <a:pt x="78" y="33"/>
                  </a:lnTo>
                  <a:lnTo>
                    <a:pt x="75" y="30"/>
                  </a:lnTo>
                  <a:lnTo>
                    <a:pt x="73" y="28"/>
                  </a:lnTo>
                  <a:lnTo>
                    <a:pt x="66" y="30"/>
                  </a:lnTo>
                  <a:lnTo>
                    <a:pt x="59" y="33"/>
                  </a:lnTo>
                  <a:lnTo>
                    <a:pt x="57" y="36"/>
                  </a:lnTo>
                  <a:lnTo>
                    <a:pt x="55" y="36"/>
                  </a:lnTo>
                  <a:lnTo>
                    <a:pt x="52" y="39"/>
                  </a:lnTo>
                  <a:lnTo>
                    <a:pt x="50" y="41"/>
                  </a:lnTo>
                  <a:lnTo>
                    <a:pt x="50" y="39"/>
                  </a:lnTo>
                  <a:lnTo>
                    <a:pt x="50" y="33"/>
                  </a:lnTo>
                  <a:lnTo>
                    <a:pt x="48" y="28"/>
                  </a:lnTo>
                  <a:lnTo>
                    <a:pt x="48" y="25"/>
                  </a:lnTo>
                  <a:lnTo>
                    <a:pt x="50" y="19"/>
                  </a:lnTo>
                  <a:lnTo>
                    <a:pt x="52" y="14"/>
                  </a:lnTo>
                  <a:lnTo>
                    <a:pt x="52" y="8"/>
                  </a:lnTo>
                  <a:lnTo>
                    <a:pt x="55" y="0"/>
                  </a:lnTo>
                  <a:lnTo>
                    <a:pt x="64" y="6"/>
                  </a:lnTo>
                  <a:lnTo>
                    <a:pt x="71" y="11"/>
                  </a:lnTo>
                  <a:lnTo>
                    <a:pt x="75" y="14"/>
                  </a:lnTo>
                  <a:lnTo>
                    <a:pt x="78" y="14"/>
                  </a:lnTo>
                  <a:lnTo>
                    <a:pt x="82" y="11"/>
                  </a:lnTo>
                  <a:lnTo>
                    <a:pt x="89" y="8"/>
                  </a:lnTo>
                  <a:lnTo>
                    <a:pt x="89" y="14"/>
                  </a:lnTo>
                  <a:lnTo>
                    <a:pt x="87" y="22"/>
                  </a:lnTo>
                  <a:lnTo>
                    <a:pt x="85" y="30"/>
                  </a:lnTo>
                  <a:lnTo>
                    <a:pt x="85" y="39"/>
                  </a:lnTo>
                  <a:lnTo>
                    <a:pt x="85" y="41"/>
                  </a:lnTo>
                  <a:lnTo>
                    <a:pt x="85" y="47"/>
                  </a:lnTo>
                  <a:lnTo>
                    <a:pt x="85" y="50"/>
                  </a:lnTo>
                  <a:lnTo>
                    <a:pt x="87" y="58"/>
                  </a:lnTo>
                  <a:lnTo>
                    <a:pt x="87" y="61"/>
                  </a:lnTo>
                  <a:lnTo>
                    <a:pt x="89" y="63"/>
                  </a:lnTo>
                  <a:lnTo>
                    <a:pt x="89" y="66"/>
                  </a:lnTo>
                  <a:lnTo>
                    <a:pt x="89" y="69"/>
                  </a:lnTo>
                  <a:lnTo>
                    <a:pt x="91" y="77"/>
                  </a:lnTo>
                  <a:lnTo>
                    <a:pt x="91" y="82"/>
                  </a:lnTo>
                  <a:lnTo>
                    <a:pt x="91" y="85"/>
                  </a:lnTo>
                  <a:lnTo>
                    <a:pt x="94" y="91"/>
                  </a:lnTo>
                  <a:lnTo>
                    <a:pt x="94" y="93"/>
                  </a:lnTo>
                  <a:lnTo>
                    <a:pt x="96" y="93"/>
                  </a:lnTo>
                  <a:lnTo>
                    <a:pt x="98" y="96"/>
                  </a:lnTo>
                  <a:lnTo>
                    <a:pt x="101" y="96"/>
                  </a:lnTo>
                  <a:lnTo>
                    <a:pt x="103" y="99"/>
                  </a:lnTo>
                  <a:lnTo>
                    <a:pt x="105" y="102"/>
                  </a:lnTo>
                  <a:lnTo>
                    <a:pt x="107" y="104"/>
                  </a:lnTo>
                  <a:lnTo>
                    <a:pt x="110" y="110"/>
                  </a:lnTo>
                  <a:lnTo>
                    <a:pt x="112" y="113"/>
                  </a:lnTo>
                  <a:lnTo>
                    <a:pt x="107" y="110"/>
                  </a:lnTo>
                  <a:lnTo>
                    <a:pt x="103" y="110"/>
                  </a:lnTo>
                  <a:lnTo>
                    <a:pt x="98" y="113"/>
                  </a:lnTo>
                  <a:lnTo>
                    <a:pt x="91" y="115"/>
                  </a:lnTo>
                  <a:lnTo>
                    <a:pt x="82" y="118"/>
                  </a:lnTo>
                  <a:lnTo>
                    <a:pt x="78" y="124"/>
                  </a:lnTo>
                  <a:lnTo>
                    <a:pt x="75" y="126"/>
                  </a:lnTo>
                  <a:lnTo>
                    <a:pt x="73" y="132"/>
                  </a:lnTo>
                  <a:lnTo>
                    <a:pt x="71" y="132"/>
                  </a:lnTo>
                  <a:lnTo>
                    <a:pt x="69" y="12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29" name="Freeform 189"/>
            <p:cNvSpPr>
              <a:spLocks noChangeAspect="1"/>
            </p:cNvSpPr>
            <p:nvPr/>
          </p:nvSpPr>
          <p:spPr bwMode="auto">
            <a:xfrm rot="9246">
              <a:off x="-279" y="2550"/>
              <a:ext cx="205" cy="184"/>
            </a:xfrm>
            <a:custGeom>
              <a:avLst/>
              <a:gdLst>
                <a:gd name="T0" fmla="*/ 2147483647 w 112"/>
                <a:gd name="T1" fmla="*/ 2147483647 h 132"/>
                <a:gd name="T2" fmla="*/ 2147483647 w 112"/>
                <a:gd name="T3" fmla="*/ 2147483647 h 132"/>
                <a:gd name="T4" fmla="*/ 2147483647 w 112"/>
                <a:gd name="T5" fmla="*/ 2147483647 h 132"/>
                <a:gd name="T6" fmla="*/ 2147483647 w 112"/>
                <a:gd name="T7" fmla="*/ 2147483647 h 132"/>
                <a:gd name="T8" fmla="*/ 2147483647 w 112"/>
                <a:gd name="T9" fmla="*/ 2147483647 h 132"/>
                <a:gd name="T10" fmla="*/ 2147483647 w 112"/>
                <a:gd name="T11" fmla="*/ 2147483647 h 132"/>
                <a:gd name="T12" fmla="*/ 2147483647 w 112"/>
                <a:gd name="T13" fmla="*/ 2147483647 h 132"/>
                <a:gd name="T14" fmla="*/ 2147483647 w 112"/>
                <a:gd name="T15" fmla="*/ 2147483647 h 132"/>
                <a:gd name="T16" fmla="*/ 2147483647 w 112"/>
                <a:gd name="T17" fmla="*/ 2147483647 h 132"/>
                <a:gd name="T18" fmla="*/ 0 w 112"/>
                <a:gd name="T19" fmla="*/ 2147483647 h 132"/>
                <a:gd name="T20" fmla="*/ 2147483647 w 112"/>
                <a:gd name="T21" fmla="*/ 2147483647 h 132"/>
                <a:gd name="T22" fmla="*/ 2147483647 w 112"/>
                <a:gd name="T23" fmla="*/ 2147483647 h 132"/>
                <a:gd name="T24" fmla="*/ 2147483647 w 112"/>
                <a:gd name="T25" fmla="*/ 2147483647 h 132"/>
                <a:gd name="T26" fmla="*/ 2147483647 w 112"/>
                <a:gd name="T27" fmla="*/ 2147483647 h 132"/>
                <a:gd name="T28" fmla="*/ 2147483647 w 112"/>
                <a:gd name="T29" fmla="*/ 2147483647 h 132"/>
                <a:gd name="T30" fmla="*/ 2147483647 w 112"/>
                <a:gd name="T31" fmla="*/ 2147483647 h 132"/>
                <a:gd name="T32" fmla="*/ 2147483647 w 112"/>
                <a:gd name="T33" fmla="*/ 2147483647 h 132"/>
                <a:gd name="T34" fmla="*/ 2147483647 w 112"/>
                <a:gd name="T35" fmla="*/ 2147483647 h 132"/>
                <a:gd name="T36" fmla="*/ 2147483647 w 112"/>
                <a:gd name="T37" fmla="*/ 2147483647 h 132"/>
                <a:gd name="T38" fmla="*/ 2147483647 w 112"/>
                <a:gd name="T39" fmla="*/ 2147483647 h 132"/>
                <a:gd name="T40" fmla="*/ 2147483647 w 112"/>
                <a:gd name="T41" fmla="*/ 2147483647 h 132"/>
                <a:gd name="T42" fmla="*/ 2147483647 w 112"/>
                <a:gd name="T43" fmla="*/ 2147483647 h 132"/>
                <a:gd name="T44" fmla="*/ 2147483647 w 112"/>
                <a:gd name="T45" fmla="*/ 2147483647 h 132"/>
                <a:gd name="T46" fmla="*/ 2147483647 w 112"/>
                <a:gd name="T47" fmla="*/ 2147483647 h 132"/>
                <a:gd name="T48" fmla="*/ 2147483647 w 112"/>
                <a:gd name="T49" fmla="*/ 2147483647 h 132"/>
                <a:gd name="T50" fmla="*/ 2147483647 w 112"/>
                <a:gd name="T51" fmla="*/ 2147483647 h 132"/>
                <a:gd name="T52" fmla="*/ 2147483647 w 112"/>
                <a:gd name="T53" fmla="*/ 2147483647 h 132"/>
                <a:gd name="T54" fmla="*/ 2147483647 w 112"/>
                <a:gd name="T55" fmla="*/ 2147483647 h 132"/>
                <a:gd name="T56" fmla="*/ 2147483647 w 112"/>
                <a:gd name="T57" fmla="*/ 2147483647 h 132"/>
                <a:gd name="T58" fmla="*/ 2147483647 w 112"/>
                <a:gd name="T59" fmla="*/ 2147483647 h 132"/>
                <a:gd name="T60" fmla="*/ 2147483647 w 112"/>
                <a:gd name="T61" fmla="*/ 2147483647 h 132"/>
                <a:gd name="T62" fmla="*/ 2147483647 w 112"/>
                <a:gd name="T63" fmla="*/ 2147483647 h 132"/>
                <a:gd name="T64" fmla="*/ 2147483647 w 112"/>
                <a:gd name="T65" fmla="*/ 2147483647 h 132"/>
                <a:gd name="T66" fmla="*/ 2147483647 w 112"/>
                <a:gd name="T67" fmla="*/ 2147483647 h 132"/>
                <a:gd name="T68" fmla="*/ 2147483647 w 112"/>
                <a:gd name="T69" fmla="*/ 2147483647 h 132"/>
                <a:gd name="T70" fmla="*/ 2147483647 w 112"/>
                <a:gd name="T71" fmla="*/ 2147483647 h 132"/>
                <a:gd name="T72" fmla="*/ 2147483647 w 112"/>
                <a:gd name="T73" fmla="*/ 2147483647 h 132"/>
                <a:gd name="T74" fmla="*/ 2147483647 w 112"/>
                <a:gd name="T75" fmla="*/ 0 h 132"/>
                <a:gd name="T76" fmla="*/ 2147483647 w 112"/>
                <a:gd name="T77" fmla="*/ 2147483647 h 132"/>
                <a:gd name="T78" fmla="*/ 2147483647 w 112"/>
                <a:gd name="T79" fmla="*/ 2147483647 h 132"/>
                <a:gd name="T80" fmla="*/ 2147483647 w 112"/>
                <a:gd name="T81" fmla="*/ 2147483647 h 132"/>
                <a:gd name="T82" fmla="*/ 2147483647 w 112"/>
                <a:gd name="T83" fmla="*/ 2147483647 h 132"/>
                <a:gd name="T84" fmla="*/ 2147483647 w 112"/>
                <a:gd name="T85" fmla="*/ 2147483647 h 132"/>
                <a:gd name="T86" fmla="*/ 2147483647 w 112"/>
                <a:gd name="T87" fmla="*/ 2147483647 h 132"/>
                <a:gd name="T88" fmla="*/ 2147483647 w 112"/>
                <a:gd name="T89" fmla="*/ 2147483647 h 132"/>
                <a:gd name="T90" fmla="*/ 2147483647 w 112"/>
                <a:gd name="T91" fmla="*/ 2147483647 h 132"/>
                <a:gd name="T92" fmla="*/ 2147483647 w 112"/>
                <a:gd name="T93" fmla="*/ 2147483647 h 132"/>
                <a:gd name="T94" fmla="*/ 2147483647 w 112"/>
                <a:gd name="T95" fmla="*/ 2147483647 h 132"/>
                <a:gd name="T96" fmla="*/ 2147483647 w 112"/>
                <a:gd name="T97" fmla="*/ 2147483647 h 132"/>
                <a:gd name="T98" fmla="*/ 2147483647 w 112"/>
                <a:gd name="T99" fmla="*/ 2147483647 h 132"/>
                <a:gd name="T100" fmla="*/ 2147483647 w 112"/>
                <a:gd name="T101" fmla="*/ 2147483647 h 132"/>
                <a:gd name="T102" fmla="*/ 2147483647 w 112"/>
                <a:gd name="T103" fmla="*/ 2147483647 h 132"/>
                <a:gd name="T104" fmla="*/ 2147483647 w 112"/>
                <a:gd name="T105" fmla="*/ 2147483647 h 132"/>
                <a:gd name="T106" fmla="*/ 2147483647 w 112"/>
                <a:gd name="T107" fmla="*/ 2147483647 h 132"/>
                <a:gd name="T108" fmla="*/ 2147483647 w 112"/>
                <a:gd name="T109" fmla="*/ 2147483647 h 132"/>
                <a:gd name="T110" fmla="*/ 2147483647 w 112"/>
                <a:gd name="T111" fmla="*/ 2147483647 h 132"/>
                <a:gd name="T112" fmla="*/ 2147483647 w 112"/>
                <a:gd name="T113" fmla="*/ 2147483647 h 132"/>
                <a:gd name="T114" fmla="*/ 2147483647 w 112"/>
                <a:gd name="T115" fmla="*/ 2147483647 h 1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2"/>
                <a:gd name="T176" fmla="*/ 112 w 112"/>
                <a:gd name="T177" fmla="*/ 132 h 1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2">
                  <a:moveTo>
                    <a:pt x="69" y="126"/>
                  </a:moveTo>
                  <a:lnTo>
                    <a:pt x="69" y="121"/>
                  </a:lnTo>
                  <a:lnTo>
                    <a:pt x="64" y="113"/>
                  </a:lnTo>
                  <a:lnTo>
                    <a:pt x="64" y="110"/>
                  </a:lnTo>
                  <a:lnTo>
                    <a:pt x="59" y="110"/>
                  </a:lnTo>
                  <a:lnTo>
                    <a:pt x="52" y="107"/>
                  </a:lnTo>
                  <a:lnTo>
                    <a:pt x="46" y="113"/>
                  </a:lnTo>
                  <a:lnTo>
                    <a:pt x="36" y="113"/>
                  </a:lnTo>
                  <a:lnTo>
                    <a:pt x="30" y="107"/>
                  </a:lnTo>
                  <a:lnTo>
                    <a:pt x="25" y="107"/>
                  </a:lnTo>
                  <a:lnTo>
                    <a:pt x="18" y="110"/>
                  </a:lnTo>
                  <a:lnTo>
                    <a:pt x="14" y="113"/>
                  </a:lnTo>
                  <a:lnTo>
                    <a:pt x="9" y="113"/>
                  </a:lnTo>
                  <a:lnTo>
                    <a:pt x="7" y="115"/>
                  </a:lnTo>
                  <a:lnTo>
                    <a:pt x="2" y="115"/>
                  </a:lnTo>
                  <a:lnTo>
                    <a:pt x="2" y="110"/>
                  </a:lnTo>
                  <a:lnTo>
                    <a:pt x="0" y="107"/>
                  </a:lnTo>
                  <a:lnTo>
                    <a:pt x="2" y="104"/>
                  </a:lnTo>
                  <a:lnTo>
                    <a:pt x="0" y="104"/>
                  </a:lnTo>
                  <a:lnTo>
                    <a:pt x="0" y="99"/>
                  </a:lnTo>
                  <a:lnTo>
                    <a:pt x="2" y="93"/>
                  </a:lnTo>
                  <a:lnTo>
                    <a:pt x="7" y="91"/>
                  </a:lnTo>
                  <a:lnTo>
                    <a:pt x="9" y="85"/>
                  </a:lnTo>
                  <a:lnTo>
                    <a:pt x="16" y="80"/>
                  </a:lnTo>
                  <a:lnTo>
                    <a:pt x="18" y="77"/>
                  </a:lnTo>
                  <a:lnTo>
                    <a:pt x="18" y="69"/>
                  </a:lnTo>
                  <a:lnTo>
                    <a:pt x="20" y="61"/>
                  </a:lnTo>
                  <a:lnTo>
                    <a:pt x="23" y="58"/>
                  </a:lnTo>
                  <a:lnTo>
                    <a:pt x="25" y="55"/>
                  </a:lnTo>
                  <a:lnTo>
                    <a:pt x="25" y="52"/>
                  </a:lnTo>
                  <a:lnTo>
                    <a:pt x="20" y="50"/>
                  </a:lnTo>
                  <a:lnTo>
                    <a:pt x="18" y="47"/>
                  </a:lnTo>
                  <a:lnTo>
                    <a:pt x="18" y="44"/>
                  </a:lnTo>
                  <a:lnTo>
                    <a:pt x="18" y="41"/>
                  </a:lnTo>
                  <a:lnTo>
                    <a:pt x="23" y="39"/>
                  </a:lnTo>
                  <a:lnTo>
                    <a:pt x="25" y="36"/>
                  </a:lnTo>
                  <a:lnTo>
                    <a:pt x="30" y="33"/>
                  </a:lnTo>
                  <a:lnTo>
                    <a:pt x="34" y="36"/>
                  </a:lnTo>
                  <a:lnTo>
                    <a:pt x="39" y="44"/>
                  </a:lnTo>
                  <a:lnTo>
                    <a:pt x="41" y="55"/>
                  </a:lnTo>
                  <a:lnTo>
                    <a:pt x="43" y="58"/>
                  </a:lnTo>
                  <a:lnTo>
                    <a:pt x="46" y="61"/>
                  </a:lnTo>
                  <a:lnTo>
                    <a:pt x="46" y="63"/>
                  </a:lnTo>
                  <a:lnTo>
                    <a:pt x="46" y="66"/>
                  </a:lnTo>
                  <a:lnTo>
                    <a:pt x="48" y="66"/>
                  </a:lnTo>
                  <a:lnTo>
                    <a:pt x="50" y="66"/>
                  </a:lnTo>
                  <a:lnTo>
                    <a:pt x="52" y="63"/>
                  </a:lnTo>
                  <a:lnTo>
                    <a:pt x="55" y="61"/>
                  </a:lnTo>
                  <a:lnTo>
                    <a:pt x="57" y="52"/>
                  </a:lnTo>
                  <a:lnTo>
                    <a:pt x="59" y="52"/>
                  </a:lnTo>
                  <a:lnTo>
                    <a:pt x="64" y="55"/>
                  </a:lnTo>
                  <a:lnTo>
                    <a:pt x="66" y="61"/>
                  </a:lnTo>
                  <a:lnTo>
                    <a:pt x="69" y="63"/>
                  </a:lnTo>
                  <a:lnTo>
                    <a:pt x="73" y="61"/>
                  </a:lnTo>
                  <a:lnTo>
                    <a:pt x="75" y="58"/>
                  </a:lnTo>
                  <a:lnTo>
                    <a:pt x="75" y="52"/>
                  </a:lnTo>
                  <a:lnTo>
                    <a:pt x="75" y="47"/>
                  </a:lnTo>
                  <a:lnTo>
                    <a:pt x="78" y="39"/>
                  </a:lnTo>
                  <a:lnTo>
                    <a:pt x="78" y="36"/>
                  </a:lnTo>
                  <a:lnTo>
                    <a:pt x="78" y="33"/>
                  </a:lnTo>
                  <a:lnTo>
                    <a:pt x="75" y="30"/>
                  </a:lnTo>
                  <a:lnTo>
                    <a:pt x="73" y="28"/>
                  </a:lnTo>
                  <a:lnTo>
                    <a:pt x="66" y="30"/>
                  </a:lnTo>
                  <a:lnTo>
                    <a:pt x="59" y="33"/>
                  </a:lnTo>
                  <a:lnTo>
                    <a:pt x="57" y="36"/>
                  </a:lnTo>
                  <a:lnTo>
                    <a:pt x="55" y="36"/>
                  </a:lnTo>
                  <a:lnTo>
                    <a:pt x="52" y="39"/>
                  </a:lnTo>
                  <a:lnTo>
                    <a:pt x="50" y="41"/>
                  </a:lnTo>
                  <a:lnTo>
                    <a:pt x="50" y="39"/>
                  </a:lnTo>
                  <a:lnTo>
                    <a:pt x="50" y="33"/>
                  </a:lnTo>
                  <a:lnTo>
                    <a:pt x="48" y="28"/>
                  </a:lnTo>
                  <a:lnTo>
                    <a:pt x="48" y="25"/>
                  </a:lnTo>
                  <a:lnTo>
                    <a:pt x="50" y="19"/>
                  </a:lnTo>
                  <a:lnTo>
                    <a:pt x="52" y="14"/>
                  </a:lnTo>
                  <a:lnTo>
                    <a:pt x="52" y="8"/>
                  </a:lnTo>
                  <a:lnTo>
                    <a:pt x="55" y="0"/>
                  </a:lnTo>
                  <a:lnTo>
                    <a:pt x="64" y="6"/>
                  </a:lnTo>
                  <a:lnTo>
                    <a:pt x="71" y="11"/>
                  </a:lnTo>
                  <a:lnTo>
                    <a:pt x="75" y="14"/>
                  </a:lnTo>
                  <a:lnTo>
                    <a:pt x="78" y="14"/>
                  </a:lnTo>
                  <a:lnTo>
                    <a:pt x="82" y="11"/>
                  </a:lnTo>
                  <a:lnTo>
                    <a:pt x="89" y="8"/>
                  </a:lnTo>
                  <a:lnTo>
                    <a:pt x="89" y="14"/>
                  </a:lnTo>
                  <a:lnTo>
                    <a:pt x="87" y="22"/>
                  </a:lnTo>
                  <a:lnTo>
                    <a:pt x="85" y="30"/>
                  </a:lnTo>
                  <a:lnTo>
                    <a:pt x="85" y="39"/>
                  </a:lnTo>
                  <a:lnTo>
                    <a:pt x="85" y="41"/>
                  </a:lnTo>
                  <a:lnTo>
                    <a:pt x="85" y="47"/>
                  </a:lnTo>
                  <a:lnTo>
                    <a:pt x="85" y="50"/>
                  </a:lnTo>
                  <a:lnTo>
                    <a:pt x="87" y="58"/>
                  </a:lnTo>
                  <a:lnTo>
                    <a:pt x="87" y="61"/>
                  </a:lnTo>
                  <a:lnTo>
                    <a:pt x="89" y="63"/>
                  </a:lnTo>
                  <a:lnTo>
                    <a:pt x="89" y="66"/>
                  </a:lnTo>
                  <a:lnTo>
                    <a:pt x="89" y="69"/>
                  </a:lnTo>
                  <a:lnTo>
                    <a:pt x="91" y="77"/>
                  </a:lnTo>
                  <a:lnTo>
                    <a:pt x="91" y="82"/>
                  </a:lnTo>
                  <a:lnTo>
                    <a:pt x="91" y="85"/>
                  </a:lnTo>
                  <a:lnTo>
                    <a:pt x="94" y="91"/>
                  </a:lnTo>
                  <a:lnTo>
                    <a:pt x="94" y="93"/>
                  </a:lnTo>
                  <a:lnTo>
                    <a:pt x="96" y="93"/>
                  </a:lnTo>
                  <a:lnTo>
                    <a:pt x="98" y="96"/>
                  </a:lnTo>
                  <a:lnTo>
                    <a:pt x="101" y="96"/>
                  </a:lnTo>
                  <a:lnTo>
                    <a:pt x="103" y="99"/>
                  </a:lnTo>
                  <a:lnTo>
                    <a:pt x="105" y="102"/>
                  </a:lnTo>
                  <a:lnTo>
                    <a:pt x="107" y="104"/>
                  </a:lnTo>
                  <a:lnTo>
                    <a:pt x="110" y="110"/>
                  </a:lnTo>
                  <a:lnTo>
                    <a:pt x="112" y="113"/>
                  </a:lnTo>
                  <a:lnTo>
                    <a:pt x="107" y="110"/>
                  </a:lnTo>
                  <a:lnTo>
                    <a:pt x="103" y="110"/>
                  </a:lnTo>
                  <a:lnTo>
                    <a:pt x="98" y="113"/>
                  </a:lnTo>
                  <a:lnTo>
                    <a:pt x="91" y="115"/>
                  </a:lnTo>
                  <a:lnTo>
                    <a:pt x="82" y="118"/>
                  </a:lnTo>
                  <a:lnTo>
                    <a:pt x="78" y="124"/>
                  </a:lnTo>
                  <a:lnTo>
                    <a:pt x="75" y="126"/>
                  </a:lnTo>
                  <a:lnTo>
                    <a:pt x="73" y="132"/>
                  </a:lnTo>
                  <a:lnTo>
                    <a:pt x="71" y="132"/>
                  </a:lnTo>
                  <a:lnTo>
                    <a:pt x="69" y="12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30" name="Freeform 190"/>
            <p:cNvSpPr>
              <a:spLocks noChangeAspect="1"/>
            </p:cNvSpPr>
            <p:nvPr/>
          </p:nvSpPr>
          <p:spPr bwMode="auto">
            <a:xfrm rot="9246">
              <a:off x="-217" y="2898"/>
              <a:ext cx="145" cy="173"/>
            </a:xfrm>
            <a:custGeom>
              <a:avLst/>
              <a:gdLst>
                <a:gd name="T0" fmla="*/ 2147483647 w 80"/>
                <a:gd name="T1" fmla="*/ 2147483647 h 124"/>
                <a:gd name="T2" fmla="*/ 2147483647 w 80"/>
                <a:gd name="T3" fmla="*/ 2147483647 h 124"/>
                <a:gd name="T4" fmla="*/ 2147483647 w 80"/>
                <a:gd name="T5" fmla="*/ 2147483647 h 124"/>
                <a:gd name="T6" fmla="*/ 2147483647 w 80"/>
                <a:gd name="T7" fmla="*/ 2147483647 h 124"/>
                <a:gd name="T8" fmla="*/ 2147483647 w 80"/>
                <a:gd name="T9" fmla="*/ 2147483647 h 124"/>
                <a:gd name="T10" fmla="*/ 2147483647 w 80"/>
                <a:gd name="T11" fmla="*/ 2147483647 h 124"/>
                <a:gd name="T12" fmla="*/ 2147483647 w 80"/>
                <a:gd name="T13" fmla="*/ 2147483647 h 124"/>
                <a:gd name="T14" fmla="*/ 2147483647 w 80"/>
                <a:gd name="T15" fmla="*/ 2147483647 h 124"/>
                <a:gd name="T16" fmla="*/ 2147483647 w 80"/>
                <a:gd name="T17" fmla="*/ 2147483647 h 124"/>
                <a:gd name="T18" fmla="*/ 2147483647 w 80"/>
                <a:gd name="T19" fmla="*/ 2147483647 h 124"/>
                <a:gd name="T20" fmla="*/ 2147483647 w 80"/>
                <a:gd name="T21" fmla="*/ 2147483647 h 124"/>
                <a:gd name="T22" fmla="*/ 2147483647 w 80"/>
                <a:gd name="T23" fmla="*/ 2147483647 h 124"/>
                <a:gd name="T24" fmla="*/ 2147483647 w 80"/>
                <a:gd name="T25" fmla="*/ 2147483647 h 124"/>
                <a:gd name="T26" fmla="*/ 2147483647 w 80"/>
                <a:gd name="T27" fmla="*/ 2147483647 h 124"/>
                <a:gd name="T28" fmla="*/ 2147483647 w 80"/>
                <a:gd name="T29" fmla="*/ 2147483647 h 124"/>
                <a:gd name="T30" fmla="*/ 2147483647 w 80"/>
                <a:gd name="T31" fmla="*/ 2147483647 h 124"/>
                <a:gd name="T32" fmla="*/ 2147483647 w 80"/>
                <a:gd name="T33" fmla="*/ 2147483647 h 124"/>
                <a:gd name="T34" fmla="*/ 2147483647 w 80"/>
                <a:gd name="T35" fmla="*/ 2147483647 h 124"/>
                <a:gd name="T36" fmla="*/ 2147483647 w 80"/>
                <a:gd name="T37" fmla="*/ 2147483647 h 124"/>
                <a:gd name="T38" fmla="*/ 2147483647 w 80"/>
                <a:gd name="T39" fmla="*/ 2147483647 h 124"/>
                <a:gd name="T40" fmla="*/ 2147483647 w 80"/>
                <a:gd name="T41" fmla="*/ 2147483647 h 124"/>
                <a:gd name="T42" fmla="*/ 2147483647 w 80"/>
                <a:gd name="T43" fmla="*/ 2147483647 h 124"/>
                <a:gd name="T44" fmla="*/ 2147483647 w 80"/>
                <a:gd name="T45" fmla="*/ 2147483647 h 124"/>
                <a:gd name="T46" fmla="*/ 0 w 80"/>
                <a:gd name="T47" fmla="*/ 2147483647 h 124"/>
                <a:gd name="T48" fmla="*/ 0 w 80"/>
                <a:gd name="T49" fmla="*/ 2147483647 h 124"/>
                <a:gd name="T50" fmla="*/ 2147483647 w 80"/>
                <a:gd name="T51" fmla="*/ 2147483647 h 124"/>
                <a:gd name="T52" fmla="*/ 2147483647 w 80"/>
                <a:gd name="T53" fmla="*/ 2147483647 h 124"/>
                <a:gd name="T54" fmla="*/ 2147483647 w 80"/>
                <a:gd name="T55" fmla="*/ 2147483647 h 124"/>
                <a:gd name="T56" fmla="*/ 2147483647 w 80"/>
                <a:gd name="T57" fmla="*/ 2147483647 h 124"/>
                <a:gd name="T58" fmla="*/ 2147483647 w 80"/>
                <a:gd name="T59" fmla="*/ 2147483647 h 124"/>
                <a:gd name="T60" fmla="*/ 2147483647 w 80"/>
                <a:gd name="T61" fmla="*/ 2147483647 h 124"/>
                <a:gd name="T62" fmla="*/ 2147483647 w 80"/>
                <a:gd name="T63" fmla="*/ 2147483647 h 124"/>
                <a:gd name="T64" fmla="*/ 2147483647 w 80"/>
                <a:gd name="T65" fmla="*/ 2147483647 h 124"/>
                <a:gd name="T66" fmla="*/ 2147483647 w 80"/>
                <a:gd name="T67" fmla="*/ 2147483647 h 124"/>
                <a:gd name="T68" fmla="*/ 2147483647 w 80"/>
                <a:gd name="T69" fmla="*/ 2147483647 h 124"/>
                <a:gd name="T70" fmla="*/ 2147483647 w 80"/>
                <a:gd name="T71" fmla="*/ 2147483647 h 124"/>
                <a:gd name="T72" fmla="*/ 2147483647 w 80"/>
                <a:gd name="T73" fmla="*/ 2147483647 h 124"/>
                <a:gd name="T74" fmla="*/ 2147483647 w 80"/>
                <a:gd name="T75" fmla="*/ 2147483647 h 124"/>
                <a:gd name="T76" fmla="*/ 2147483647 w 80"/>
                <a:gd name="T77" fmla="*/ 2147483647 h 124"/>
                <a:gd name="T78" fmla="*/ 2147483647 w 80"/>
                <a:gd name="T79" fmla="*/ 2147483647 h 124"/>
                <a:gd name="T80" fmla="*/ 2147483647 w 80"/>
                <a:gd name="T81" fmla="*/ 2147483647 h 124"/>
                <a:gd name="T82" fmla="*/ 2147483647 w 80"/>
                <a:gd name="T83" fmla="*/ 0 h 1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0"/>
                <a:gd name="T127" fmla="*/ 0 h 124"/>
                <a:gd name="T128" fmla="*/ 80 w 80"/>
                <a:gd name="T129" fmla="*/ 124 h 1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0" h="124">
                  <a:moveTo>
                    <a:pt x="80" y="0"/>
                  </a:moveTo>
                  <a:lnTo>
                    <a:pt x="80" y="5"/>
                  </a:lnTo>
                  <a:lnTo>
                    <a:pt x="80" y="11"/>
                  </a:lnTo>
                  <a:lnTo>
                    <a:pt x="78" y="14"/>
                  </a:lnTo>
                  <a:lnTo>
                    <a:pt x="76" y="19"/>
                  </a:lnTo>
                  <a:lnTo>
                    <a:pt x="73" y="25"/>
                  </a:lnTo>
                  <a:lnTo>
                    <a:pt x="73" y="30"/>
                  </a:lnTo>
                  <a:lnTo>
                    <a:pt x="73" y="36"/>
                  </a:lnTo>
                  <a:lnTo>
                    <a:pt x="76" y="38"/>
                  </a:lnTo>
                  <a:lnTo>
                    <a:pt x="76" y="41"/>
                  </a:lnTo>
                  <a:lnTo>
                    <a:pt x="76" y="44"/>
                  </a:lnTo>
                  <a:lnTo>
                    <a:pt x="76" y="47"/>
                  </a:lnTo>
                  <a:lnTo>
                    <a:pt x="76" y="49"/>
                  </a:lnTo>
                  <a:lnTo>
                    <a:pt x="76" y="55"/>
                  </a:lnTo>
                  <a:lnTo>
                    <a:pt x="78" y="60"/>
                  </a:lnTo>
                  <a:lnTo>
                    <a:pt x="78" y="63"/>
                  </a:lnTo>
                  <a:lnTo>
                    <a:pt x="76" y="63"/>
                  </a:lnTo>
                  <a:lnTo>
                    <a:pt x="73" y="63"/>
                  </a:lnTo>
                  <a:lnTo>
                    <a:pt x="71" y="60"/>
                  </a:lnTo>
                  <a:lnTo>
                    <a:pt x="69" y="60"/>
                  </a:lnTo>
                  <a:lnTo>
                    <a:pt x="67" y="58"/>
                  </a:lnTo>
                  <a:lnTo>
                    <a:pt x="62" y="58"/>
                  </a:lnTo>
                  <a:lnTo>
                    <a:pt x="60" y="58"/>
                  </a:lnTo>
                  <a:lnTo>
                    <a:pt x="57" y="60"/>
                  </a:lnTo>
                  <a:lnTo>
                    <a:pt x="53" y="63"/>
                  </a:lnTo>
                  <a:lnTo>
                    <a:pt x="48" y="66"/>
                  </a:lnTo>
                  <a:lnTo>
                    <a:pt x="46" y="69"/>
                  </a:lnTo>
                  <a:lnTo>
                    <a:pt x="46" y="74"/>
                  </a:lnTo>
                  <a:lnTo>
                    <a:pt x="44" y="80"/>
                  </a:lnTo>
                  <a:lnTo>
                    <a:pt x="44" y="82"/>
                  </a:lnTo>
                  <a:lnTo>
                    <a:pt x="41" y="88"/>
                  </a:lnTo>
                  <a:lnTo>
                    <a:pt x="41" y="96"/>
                  </a:lnTo>
                  <a:lnTo>
                    <a:pt x="41" y="102"/>
                  </a:lnTo>
                  <a:lnTo>
                    <a:pt x="41" y="104"/>
                  </a:lnTo>
                  <a:lnTo>
                    <a:pt x="41" y="107"/>
                  </a:lnTo>
                  <a:lnTo>
                    <a:pt x="39" y="110"/>
                  </a:lnTo>
                  <a:lnTo>
                    <a:pt x="39" y="113"/>
                  </a:lnTo>
                  <a:lnTo>
                    <a:pt x="41" y="115"/>
                  </a:lnTo>
                  <a:lnTo>
                    <a:pt x="44" y="124"/>
                  </a:lnTo>
                  <a:lnTo>
                    <a:pt x="41" y="121"/>
                  </a:lnTo>
                  <a:lnTo>
                    <a:pt x="37" y="124"/>
                  </a:lnTo>
                  <a:lnTo>
                    <a:pt x="35" y="124"/>
                  </a:lnTo>
                  <a:lnTo>
                    <a:pt x="30" y="121"/>
                  </a:lnTo>
                  <a:lnTo>
                    <a:pt x="28" y="118"/>
                  </a:lnTo>
                  <a:lnTo>
                    <a:pt x="23" y="113"/>
                  </a:lnTo>
                  <a:lnTo>
                    <a:pt x="23" y="107"/>
                  </a:lnTo>
                  <a:lnTo>
                    <a:pt x="14" y="107"/>
                  </a:lnTo>
                  <a:lnTo>
                    <a:pt x="0" y="107"/>
                  </a:lnTo>
                  <a:lnTo>
                    <a:pt x="0" y="104"/>
                  </a:lnTo>
                  <a:lnTo>
                    <a:pt x="0" y="102"/>
                  </a:lnTo>
                  <a:lnTo>
                    <a:pt x="2" y="99"/>
                  </a:lnTo>
                  <a:lnTo>
                    <a:pt x="5" y="96"/>
                  </a:lnTo>
                  <a:lnTo>
                    <a:pt x="7" y="96"/>
                  </a:lnTo>
                  <a:lnTo>
                    <a:pt x="7" y="88"/>
                  </a:lnTo>
                  <a:lnTo>
                    <a:pt x="12" y="80"/>
                  </a:lnTo>
                  <a:lnTo>
                    <a:pt x="14" y="66"/>
                  </a:lnTo>
                  <a:lnTo>
                    <a:pt x="16" y="55"/>
                  </a:lnTo>
                  <a:lnTo>
                    <a:pt x="16" y="44"/>
                  </a:lnTo>
                  <a:lnTo>
                    <a:pt x="18" y="36"/>
                  </a:lnTo>
                  <a:lnTo>
                    <a:pt x="18" y="30"/>
                  </a:lnTo>
                  <a:lnTo>
                    <a:pt x="18" y="25"/>
                  </a:lnTo>
                  <a:lnTo>
                    <a:pt x="18" y="22"/>
                  </a:lnTo>
                  <a:lnTo>
                    <a:pt x="18" y="16"/>
                  </a:lnTo>
                  <a:lnTo>
                    <a:pt x="18" y="11"/>
                  </a:lnTo>
                  <a:lnTo>
                    <a:pt x="21" y="8"/>
                  </a:lnTo>
                  <a:lnTo>
                    <a:pt x="25" y="5"/>
                  </a:lnTo>
                  <a:lnTo>
                    <a:pt x="30" y="8"/>
                  </a:lnTo>
                  <a:lnTo>
                    <a:pt x="35" y="11"/>
                  </a:lnTo>
                  <a:lnTo>
                    <a:pt x="37" y="11"/>
                  </a:lnTo>
                  <a:lnTo>
                    <a:pt x="41" y="14"/>
                  </a:lnTo>
                  <a:lnTo>
                    <a:pt x="46" y="14"/>
                  </a:lnTo>
                  <a:lnTo>
                    <a:pt x="51" y="16"/>
                  </a:lnTo>
                  <a:lnTo>
                    <a:pt x="51" y="22"/>
                  </a:lnTo>
                  <a:lnTo>
                    <a:pt x="53" y="22"/>
                  </a:lnTo>
                  <a:lnTo>
                    <a:pt x="55" y="22"/>
                  </a:lnTo>
                  <a:lnTo>
                    <a:pt x="60" y="16"/>
                  </a:lnTo>
                  <a:lnTo>
                    <a:pt x="62" y="16"/>
                  </a:lnTo>
                  <a:lnTo>
                    <a:pt x="64" y="16"/>
                  </a:lnTo>
                  <a:lnTo>
                    <a:pt x="67" y="16"/>
                  </a:lnTo>
                  <a:lnTo>
                    <a:pt x="69" y="16"/>
                  </a:lnTo>
                  <a:lnTo>
                    <a:pt x="69" y="11"/>
                  </a:lnTo>
                  <a:lnTo>
                    <a:pt x="71" y="5"/>
                  </a:lnTo>
                  <a:lnTo>
                    <a:pt x="76" y="0"/>
                  </a:lnTo>
                  <a:lnTo>
                    <a:pt x="80"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31" name="Freeform 191"/>
            <p:cNvSpPr>
              <a:spLocks noChangeAspect="1"/>
            </p:cNvSpPr>
            <p:nvPr/>
          </p:nvSpPr>
          <p:spPr bwMode="auto">
            <a:xfrm rot="9246">
              <a:off x="-217" y="2898"/>
              <a:ext cx="145" cy="173"/>
            </a:xfrm>
            <a:custGeom>
              <a:avLst/>
              <a:gdLst>
                <a:gd name="T0" fmla="*/ 2147483647 w 80"/>
                <a:gd name="T1" fmla="*/ 2147483647 h 124"/>
                <a:gd name="T2" fmla="*/ 2147483647 w 80"/>
                <a:gd name="T3" fmla="*/ 2147483647 h 124"/>
                <a:gd name="T4" fmla="*/ 2147483647 w 80"/>
                <a:gd name="T5" fmla="*/ 2147483647 h 124"/>
                <a:gd name="T6" fmla="*/ 2147483647 w 80"/>
                <a:gd name="T7" fmla="*/ 2147483647 h 124"/>
                <a:gd name="T8" fmla="*/ 2147483647 w 80"/>
                <a:gd name="T9" fmla="*/ 2147483647 h 124"/>
                <a:gd name="T10" fmla="*/ 2147483647 w 80"/>
                <a:gd name="T11" fmla="*/ 2147483647 h 124"/>
                <a:gd name="T12" fmla="*/ 2147483647 w 80"/>
                <a:gd name="T13" fmla="*/ 2147483647 h 124"/>
                <a:gd name="T14" fmla="*/ 2147483647 w 80"/>
                <a:gd name="T15" fmla="*/ 2147483647 h 124"/>
                <a:gd name="T16" fmla="*/ 2147483647 w 80"/>
                <a:gd name="T17" fmla="*/ 2147483647 h 124"/>
                <a:gd name="T18" fmla="*/ 2147483647 w 80"/>
                <a:gd name="T19" fmla="*/ 2147483647 h 124"/>
                <a:gd name="T20" fmla="*/ 2147483647 w 80"/>
                <a:gd name="T21" fmla="*/ 2147483647 h 124"/>
                <a:gd name="T22" fmla="*/ 2147483647 w 80"/>
                <a:gd name="T23" fmla="*/ 2147483647 h 124"/>
                <a:gd name="T24" fmla="*/ 2147483647 w 80"/>
                <a:gd name="T25" fmla="*/ 2147483647 h 124"/>
                <a:gd name="T26" fmla="*/ 2147483647 w 80"/>
                <a:gd name="T27" fmla="*/ 2147483647 h 124"/>
                <a:gd name="T28" fmla="*/ 2147483647 w 80"/>
                <a:gd name="T29" fmla="*/ 2147483647 h 124"/>
                <a:gd name="T30" fmla="*/ 2147483647 w 80"/>
                <a:gd name="T31" fmla="*/ 2147483647 h 124"/>
                <a:gd name="T32" fmla="*/ 2147483647 w 80"/>
                <a:gd name="T33" fmla="*/ 2147483647 h 124"/>
                <a:gd name="T34" fmla="*/ 2147483647 w 80"/>
                <a:gd name="T35" fmla="*/ 2147483647 h 124"/>
                <a:gd name="T36" fmla="*/ 2147483647 w 80"/>
                <a:gd name="T37" fmla="*/ 2147483647 h 124"/>
                <a:gd name="T38" fmla="*/ 2147483647 w 80"/>
                <a:gd name="T39" fmla="*/ 2147483647 h 124"/>
                <a:gd name="T40" fmla="*/ 2147483647 w 80"/>
                <a:gd name="T41" fmla="*/ 2147483647 h 124"/>
                <a:gd name="T42" fmla="*/ 2147483647 w 80"/>
                <a:gd name="T43" fmla="*/ 2147483647 h 124"/>
                <a:gd name="T44" fmla="*/ 2147483647 w 80"/>
                <a:gd name="T45" fmla="*/ 2147483647 h 124"/>
                <a:gd name="T46" fmla="*/ 0 w 80"/>
                <a:gd name="T47" fmla="*/ 2147483647 h 124"/>
                <a:gd name="T48" fmla="*/ 0 w 80"/>
                <a:gd name="T49" fmla="*/ 2147483647 h 124"/>
                <a:gd name="T50" fmla="*/ 2147483647 w 80"/>
                <a:gd name="T51" fmla="*/ 2147483647 h 124"/>
                <a:gd name="T52" fmla="*/ 2147483647 w 80"/>
                <a:gd name="T53" fmla="*/ 2147483647 h 124"/>
                <a:gd name="T54" fmla="*/ 2147483647 w 80"/>
                <a:gd name="T55" fmla="*/ 2147483647 h 124"/>
                <a:gd name="T56" fmla="*/ 2147483647 w 80"/>
                <a:gd name="T57" fmla="*/ 2147483647 h 124"/>
                <a:gd name="T58" fmla="*/ 2147483647 w 80"/>
                <a:gd name="T59" fmla="*/ 2147483647 h 124"/>
                <a:gd name="T60" fmla="*/ 2147483647 w 80"/>
                <a:gd name="T61" fmla="*/ 2147483647 h 124"/>
                <a:gd name="T62" fmla="*/ 2147483647 w 80"/>
                <a:gd name="T63" fmla="*/ 2147483647 h 124"/>
                <a:gd name="T64" fmla="*/ 2147483647 w 80"/>
                <a:gd name="T65" fmla="*/ 2147483647 h 124"/>
                <a:gd name="T66" fmla="*/ 2147483647 w 80"/>
                <a:gd name="T67" fmla="*/ 2147483647 h 124"/>
                <a:gd name="T68" fmla="*/ 2147483647 w 80"/>
                <a:gd name="T69" fmla="*/ 2147483647 h 124"/>
                <a:gd name="T70" fmla="*/ 2147483647 w 80"/>
                <a:gd name="T71" fmla="*/ 2147483647 h 124"/>
                <a:gd name="T72" fmla="*/ 2147483647 w 80"/>
                <a:gd name="T73" fmla="*/ 2147483647 h 124"/>
                <a:gd name="T74" fmla="*/ 2147483647 w 80"/>
                <a:gd name="T75" fmla="*/ 2147483647 h 124"/>
                <a:gd name="T76" fmla="*/ 2147483647 w 80"/>
                <a:gd name="T77" fmla="*/ 2147483647 h 124"/>
                <a:gd name="T78" fmla="*/ 2147483647 w 80"/>
                <a:gd name="T79" fmla="*/ 2147483647 h 124"/>
                <a:gd name="T80" fmla="*/ 2147483647 w 80"/>
                <a:gd name="T81" fmla="*/ 2147483647 h 124"/>
                <a:gd name="T82" fmla="*/ 2147483647 w 80"/>
                <a:gd name="T83" fmla="*/ 0 h 1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0"/>
                <a:gd name="T127" fmla="*/ 0 h 124"/>
                <a:gd name="T128" fmla="*/ 80 w 80"/>
                <a:gd name="T129" fmla="*/ 124 h 1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0" h="124">
                  <a:moveTo>
                    <a:pt x="80" y="0"/>
                  </a:moveTo>
                  <a:lnTo>
                    <a:pt x="80" y="5"/>
                  </a:lnTo>
                  <a:lnTo>
                    <a:pt x="80" y="11"/>
                  </a:lnTo>
                  <a:lnTo>
                    <a:pt x="78" y="14"/>
                  </a:lnTo>
                  <a:lnTo>
                    <a:pt x="76" y="19"/>
                  </a:lnTo>
                  <a:lnTo>
                    <a:pt x="73" y="25"/>
                  </a:lnTo>
                  <a:lnTo>
                    <a:pt x="73" y="30"/>
                  </a:lnTo>
                  <a:lnTo>
                    <a:pt x="73" y="36"/>
                  </a:lnTo>
                  <a:lnTo>
                    <a:pt x="76" y="38"/>
                  </a:lnTo>
                  <a:lnTo>
                    <a:pt x="76" y="41"/>
                  </a:lnTo>
                  <a:lnTo>
                    <a:pt x="76" y="44"/>
                  </a:lnTo>
                  <a:lnTo>
                    <a:pt x="76" y="47"/>
                  </a:lnTo>
                  <a:lnTo>
                    <a:pt x="76" y="49"/>
                  </a:lnTo>
                  <a:lnTo>
                    <a:pt x="76" y="55"/>
                  </a:lnTo>
                  <a:lnTo>
                    <a:pt x="78" y="60"/>
                  </a:lnTo>
                  <a:lnTo>
                    <a:pt x="78" y="63"/>
                  </a:lnTo>
                  <a:lnTo>
                    <a:pt x="76" y="63"/>
                  </a:lnTo>
                  <a:lnTo>
                    <a:pt x="73" y="63"/>
                  </a:lnTo>
                  <a:lnTo>
                    <a:pt x="71" y="60"/>
                  </a:lnTo>
                  <a:lnTo>
                    <a:pt x="69" y="60"/>
                  </a:lnTo>
                  <a:lnTo>
                    <a:pt x="67" y="58"/>
                  </a:lnTo>
                  <a:lnTo>
                    <a:pt x="62" y="58"/>
                  </a:lnTo>
                  <a:lnTo>
                    <a:pt x="60" y="58"/>
                  </a:lnTo>
                  <a:lnTo>
                    <a:pt x="57" y="60"/>
                  </a:lnTo>
                  <a:lnTo>
                    <a:pt x="53" y="63"/>
                  </a:lnTo>
                  <a:lnTo>
                    <a:pt x="48" y="66"/>
                  </a:lnTo>
                  <a:lnTo>
                    <a:pt x="46" y="69"/>
                  </a:lnTo>
                  <a:lnTo>
                    <a:pt x="46" y="74"/>
                  </a:lnTo>
                  <a:lnTo>
                    <a:pt x="44" y="80"/>
                  </a:lnTo>
                  <a:lnTo>
                    <a:pt x="44" y="82"/>
                  </a:lnTo>
                  <a:lnTo>
                    <a:pt x="41" y="88"/>
                  </a:lnTo>
                  <a:lnTo>
                    <a:pt x="41" y="96"/>
                  </a:lnTo>
                  <a:lnTo>
                    <a:pt x="41" y="102"/>
                  </a:lnTo>
                  <a:lnTo>
                    <a:pt x="41" y="104"/>
                  </a:lnTo>
                  <a:lnTo>
                    <a:pt x="41" y="107"/>
                  </a:lnTo>
                  <a:lnTo>
                    <a:pt x="39" y="110"/>
                  </a:lnTo>
                  <a:lnTo>
                    <a:pt x="39" y="113"/>
                  </a:lnTo>
                  <a:lnTo>
                    <a:pt x="41" y="115"/>
                  </a:lnTo>
                  <a:lnTo>
                    <a:pt x="44" y="124"/>
                  </a:lnTo>
                  <a:lnTo>
                    <a:pt x="41" y="121"/>
                  </a:lnTo>
                  <a:lnTo>
                    <a:pt x="37" y="124"/>
                  </a:lnTo>
                  <a:lnTo>
                    <a:pt x="35" y="124"/>
                  </a:lnTo>
                  <a:lnTo>
                    <a:pt x="30" y="121"/>
                  </a:lnTo>
                  <a:lnTo>
                    <a:pt x="28" y="118"/>
                  </a:lnTo>
                  <a:lnTo>
                    <a:pt x="23" y="113"/>
                  </a:lnTo>
                  <a:lnTo>
                    <a:pt x="23" y="107"/>
                  </a:lnTo>
                  <a:lnTo>
                    <a:pt x="14" y="107"/>
                  </a:lnTo>
                  <a:lnTo>
                    <a:pt x="0" y="107"/>
                  </a:lnTo>
                  <a:lnTo>
                    <a:pt x="0" y="104"/>
                  </a:lnTo>
                  <a:lnTo>
                    <a:pt x="0" y="102"/>
                  </a:lnTo>
                  <a:lnTo>
                    <a:pt x="2" y="99"/>
                  </a:lnTo>
                  <a:lnTo>
                    <a:pt x="5" y="96"/>
                  </a:lnTo>
                  <a:lnTo>
                    <a:pt x="7" y="96"/>
                  </a:lnTo>
                  <a:lnTo>
                    <a:pt x="7" y="88"/>
                  </a:lnTo>
                  <a:lnTo>
                    <a:pt x="12" y="80"/>
                  </a:lnTo>
                  <a:lnTo>
                    <a:pt x="14" y="66"/>
                  </a:lnTo>
                  <a:lnTo>
                    <a:pt x="16" y="55"/>
                  </a:lnTo>
                  <a:lnTo>
                    <a:pt x="16" y="44"/>
                  </a:lnTo>
                  <a:lnTo>
                    <a:pt x="18" y="36"/>
                  </a:lnTo>
                  <a:lnTo>
                    <a:pt x="18" y="30"/>
                  </a:lnTo>
                  <a:lnTo>
                    <a:pt x="18" y="25"/>
                  </a:lnTo>
                  <a:lnTo>
                    <a:pt x="18" y="22"/>
                  </a:lnTo>
                  <a:lnTo>
                    <a:pt x="18" y="16"/>
                  </a:lnTo>
                  <a:lnTo>
                    <a:pt x="18" y="11"/>
                  </a:lnTo>
                  <a:lnTo>
                    <a:pt x="21" y="8"/>
                  </a:lnTo>
                  <a:lnTo>
                    <a:pt x="25" y="5"/>
                  </a:lnTo>
                  <a:lnTo>
                    <a:pt x="30" y="8"/>
                  </a:lnTo>
                  <a:lnTo>
                    <a:pt x="35" y="11"/>
                  </a:lnTo>
                  <a:lnTo>
                    <a:pt x="37" y="11"/>
                  </a:lnTo>
                  <a:lnTo>
                    <a:pt x="41" y="14"/>
                  </a:lnTo>
                  <a:lnTo>
                    <a:pt x="46" y="14"/>
                  </a:lnTo>
                  <a:lnTo>
                    <a:pt x="51" y="16"/>
                  </a:lnTo>
                  <a:lnTo>
                    <a:pt x="51" y="22"/>
                  </a:lnTo>
                  <a:lnTo>
                    <a:pt x="53" y="22"/>
                  </a:lnTo>
                  <a:lnTo>
                    <a:pt x="55" y="22"/>
                  </a:lnTo>
                  <a:lnTo>
                    <a:pt x="60" y="16"/>
                  </a:lnTo>
                  <a:lnTo>
                    <a:pt x="62" y="16"/>
                  </a:lnTo>
                  <a:lnTo>
                    <a:pt x="64" y="16"/>
                  </a:lnTo>
                  <a:lnTo>
                    <a:pt x="67" y="16"/>
                  </a:lnTo>
                  <a:lnTo>
                    <a:pt x="69" y="16"/>
                  </a:lnTo>
                  <a:lnTo>
                    <a:pt x="69" y="11"/>
                  </a:lnTo>
                  <a:lnTo>
                    <a:pt x="71" y="5"/>
                  </a:lnTo>
                  <a:lnTo>
                    <a:pt x="76" y="0"/>
                  </a:lnTo>
                  <a:lnTo>
                    <a:pt x="80"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32" name="Freeform 192"/>
            <p:cNvSpPr>
              <a:spLocks noChangeAspect="1"/>
            </p:cNvSpPr>
            <p:nvPr/>
          </p:nvSpPr>
          <p:spPr bwMode="auto">
            <a:xfrm rot="9246">
              <a:off x="-344" y="3048"/>
              <a:ext cx="222" cy="159"/>
            </a:xfrm>
            <a:custGeom>
              <a:avLst/>
              <a:gdLst>
                <a:gd name="T0" fmla="*/ 2147483647 w 122"/>
                <a:gd name="T1" fmla="*/ 2147483647 h 115"/>
                <a:gd name="T2" fmla="*/ 2147483647 w 122"/>
                <a:gd name="T3" fmla="*/ 2147483647 h 115"/>
                <a:gd name="T4" fmla="*/ 2147483647 w 122"/>
                <a:gd name="T5" fmla="*/ 2147483647 h 115"/>
                <a:gd name="T6" fmla="*/ 2147483647 w 122"/>
                <a:gd name="T7" fmla="*/ 2147483647 h 115"/>
                <a:gd name="T8" fmla="*/ 2147483647 w 122"/>
                <a:gd name="T9" fmla="*/ 2147483647 h 115"/>
                <a:gd name="T10" fmla="*/ 2147483647 w 122"/>
                <a:gd name="T11" fmla="*/ 2147483647 h 115"/>
                <a:gd name="T12" fmla="*/ 2147483647 w 122"/>
                <a:gd name="T13" fmla="*/ 2147483647 h 115"/>
                <a:gd name="T14" fmla="*/ 2147483647 w 122"/>
                <a:gd name="T15" fmla="*/ 2147483647 h 115"/>
                <a:gd name="T16" fmla="*/ 2147483647 w 122"/>
                <a:gd name="T17" fmla="*/ 2147483647 h 115"/>
                <a:gd name="T18" fmla="*/ 2147483647 w 122"/>
                <a:gd name="T19" fmla="*/ 2147483647 h 115"/>
                <a:gd name="T20" fmla="*/ 2147483647 w 122"/>
                <a:gd name="T21" fmla="*/ 2147483647 h 115"/>
                <a:gd name="T22" fmla="*/ 2147483647 w 122"/>
                <a:gd name="T23" fmla="*/ 2147483647 h 115"/>
                <a:gd name="T24" fmla="*/ 2147483647 w 122"/>
                <a:gd name="T25" fmla="*/ 2147483647 h 115"/>
                <a:gd name="T26" fmla="*/ 2147483647 w 122"/>
                <a:gd name="T27" fmla="*/ 2147483647 h 115"/>
                <a:gd name="T28" fmla="*/ 2147483647 w 122"/>
                <a:gd name="T29" fmla="*/ 2147483647 h 115"/>
                <a:gd name="T30" fmla="*/ 2147483647 w 122"/>
                <a:gd name="T31" fmla="*/ 2147483647 h 115"/>
                <a:gd name="T32" fmla="*/ 2147483647 w 122"/>
                <a:gd name="T33" fmla="*/ 2147483647 h 115"/>
                <a:gd name="T34" fmla="*/ 2147483647 w 122"/>
                <a:gd name="T35" fmla="*/ 2147483647 h 115"/>
                <a:gd name="T36" fmla="*/ 2147483647 w 122"/>
                <a:gd name="T37" fmla="*/ 2147483647 h 115"/>
                <a:gd name="T38" fmla="*/ 2147483647 w 122"/>
                <a:gd name="T39" fmla="*/ 2147483647 h 115"/>
                <a:gd name="T40" fmla="*/ 2147483647 w 122"/>
                <a:gd name="T41" fmla="*/ 2147483647 h 115"/>
                <a:gd name="T42" fmla="*/ 2147483647 w 122"/>
                <a:gd name="T43" fmla="*/ 2147483647 h 115"/>
                <a:gd name="T44" fmla="*/ 2147483647 w 122"/>
                <a:gd name="T45" fmla="*/ 2147483647 h 115"/>
                <a:gd name="T46" fmla="*/ 2147483647 w 122"/>
                <a:gd name="T47" fmla="*/ 2147483647 h 115"/>
                <a:gd name="T48" fmla="*/ 2147483647 w 122"/>
                <a:gd name="T49" fmla="*/ 2147483647 h 115"/>
                <a:gd name="T50" fmla="*/ 2147483647 w 122"/>
                <a:gd name="T51" fmla="*/ 2147483647 h 115"/>
                <a:gd name="T52" fmla="*/ 2147483647 w 122"/>
                <a:gd name="T53" fmla="*/ 2147483647 h 115"/>
                <a:gd name="T54" fmla="*/ 2147483647 w 122"/>
                <a:gd name="T55" fmla="*/ 2147483647 h 115"/>
                <a:gd name="T56" fmla="*/ 2147483647 w 122"/>
                <a:gd name="T57" fmla="*/ 2147483647 h 115"/>
                <a:gd name="T58" fmla="*/ 0 w 122"/>
                <a:gd name="T59" fmla="*/ 2147483647 h 115"/>
                <a:gd name="T60" fmla="*/ 2147483647 w 122"/>
                <a:gd name="T61" fmla="*/ 2147483647 h 115"/>
                <a:gd name="T62" fmla="*/ 2147483647 w 122"/>
                <a:gd name="T63" fmla="*/ 2147483647 h 115"/>
                <a:gd name="T64" fmla="*/ 2147483647 w 122"/>
                <a:gd name="T65" fmla="*/ 2147483647 h 115"/>
                <a:gd name="T66" fmla="*/ 2147483647 w 122"/>
                <a:gd name="T67" fmla="*/ 2147483647 h 115"/>
                <a:gd name="T68" fmla="*/ 2147483647 w 122"/>
                <a:gd name="T69" fmla="*/ 2147483647 h 115"/>
                <a:gd name="T70" fmla="*/ 2147483647 w 122"/>
                <a:gd name="T71" fmla="*/ 2147483647 h 115"/>
                <a:gd name="T72" fmla="*/ 2147483647 w 122"/>
                <a:gd name="T73" fmla="*/ 2147483647 h 115"/>
                <a:gd name="T74" fmla="*/ 2147483647 w 122"/>
                <a:gd name="T75" fmla="*/ 2147483647 h 115"/>
                <a:gd name="T76" fmla="*/ 2147483647 w 122"/>
                <a:gd name="T77" fmla="*/ 2147483647 h 115"/>
                <a:gd name="T78" fmla="*/ 2147483647 w 122"/>
                <a:gd name="T79" fmla="*/ 2147483647 h 115"/>
                <a:gd name="T80" fmla="*/ 2147483647 w 122"/>
                <a:gd name="T81" fmla="*/ 2147483647 h 115"/>
                <a:gd name="T82" fmla="*/ 2147483647 w 122"/>
                <a:gd name="T83" fmla="*/ 0 h 115"/>
                <a:gd name="T84" fmla="*/ 2147483647 w 122"/>
                <a:gd name="T85" fmla="*/ 0 h 115"/>
                <a:gd name="T86" fmla="*/ 2147483647 w 122"/>
                <a:gd name="T87" fmla="*/ 2147483647 h 115"/>
                <a:gd name="T88" fmla="*/ 2147483647 w 122"/>
                <a:gd name="T89" fmla="*/ 2147483647 h 115"/>
                <a:gd name="T90" fmla="*/ 2147483647 w 122"/>
                <a:gd name="T91" fmla="*/ 2147483647 h 1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2"/>
                <a:gd name="T139" fmla="*/ 0 h 115"/>
                <a:gd name="T140" fmla="*/ 122 w 122"/>
                <a:gd name="T141" fmla="*/ 115 h 1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2" h="115">
                  <a:moveTo>
                    <a:pt x="113" y="17"/>
                  </a:moveTo>
                  <a:lnTo>
                    <a:pt x="115" y="22"/>
                  </a:lnTo>
                  <a:lnTo>
                    <a:pt x="115" y="28"/>
                  </a:lnTo>
                  <a:lnTo>
                    <a:pt x="117" y="33"/>
                  </a:lnTo>
                  <a:lnTo>
                    <a:pt x="117" y="36"/>
                  </a:lnTo>
                  <a:lnTo>
                    <a:pt x="117" y="38"/>
                  </a:lnTo>
                  <a:lnTo>
                    <a:pt x="117" y="44"/>
                  </a:lnTo>
                  <a:lnTo>
                    <a:pt x="120" y="47"/>
                  </a:lnTo>
                  <a:lnTo>
                    <a:pt x="120" y="55"/>
                  </a:lnTo>
                  <a:lnTo>
                    <a:pt x="122" y="60"/>
                  </a:lnTo>
                  <a:lnTo>
                    <a:pt x="122" y="69"/>
                  </a:lnTo>
                  <a:lnTo>
                    <a:pt x="122" y="80"/>
                  </a:lnTo>
                  <a:lnTo>
                    <a:pt x="120" y="91"/>
                  </a:lnTo>
                  <a:lnTo>
                    <a:pt x="117" y="93"/>
                  </a:lnTo>
                  <a:lnTo>
                    <a:pt x="115" y="99"/>
                  </a:lnTo>
                  <a:lnTo>
                    <a:pt x="113" y="104"/>
                  </a:lnTo>
                  <a:lnTo>
                    <a:pt x="108" y="104"/>
                  </a:lnTo>
                  <a:lnTo>
                    <a:pt x="106" y="102"/>
                  </a:lnTo>
                  <a:lnTo>
                    <a:pt x="104" y="102"/>
                  </a:lnTo>
                  <a:lnTo>
                    <a:pt x="99" y="107"/>
                  </a:lnTo>
                  <a:lnTo>
                    <a:pt x="97" y="110"/>
                  </a:lnTo>
                  <a:lnTo>
                    <a:pt x="92" y="113"/>
                  </a:lnTo>
                  <a:lnTo>
                    <a:pt x="87" y="115"/>
                  </a:lnTo>
                  <a:lnTo>
                    <a:pt x="85" y="110"/>
                  </a:lnTo>
                  <a:lnTo>
                    <a:pt x="83" y="104"/>
                  </a:lnTo>
                  <a:lnTo>
                    <a:pt x="81" y="102"/>
                  </a:lnTo>
                  <a:lnTo>
                    <a:pt x="76" y="102"/>
                  </a:lnTo>
                  <a:lnTo>
                    <a:pt x="74" y="102"/>
                  </a:lnTo>
                  <a:lnTo>
                    <a:pt x="74" y="96"/>
                  </a:lnTo>
                  <a:lnTo>
                    <a:pt x="71" y="93"/>
                  </a:lnTo>
                  <a:lnTo>
                    <a:pt x="71" y="91"/>
                  </a:lnTo>
                  <a:lnTo>
                    <a:pt x="69" y="85"/>
                  </a:lnTo>
                  <a:lnTo>
                    <a:pt x="67" y="82"/>
                  </a:lnTo>
                  <a:lnTo>
                    <a:pt x="65" y="82"/>
                  </a:lnTo>
                  <a:lnTo>
                    <a:pt x="62" y="82"/>
                  </a:lnTo>
                  <a:lnTo>
                    <a:pt x="60" y="82"/>
                  </a:lnTo>
                  <a:lnTo>
                    <a:pt x="55" y="82"/>
                  </a:lnTo>
                  <a:lnTo>
                    <a:pt x="53" y="82"/>
                  </a:lnTo>
                  <a:lnTo>
                    <a:pt x="51" y="85"/>
                  </a:lnTo>
                  <a:lnTo>
                    <a:pt x="44" y="88"/>
                  </a:lnTo>
                  <a:lnTo>
                    <a:pt x="39" y="93"/>
                  </a:lnTo>
                  <a:lnTo>
                    <a:pt x="32" y="96"/>
                  </a:lnTo>
                  <a:lnTo>
                    <a:pt x="28" y="96"/>
                  </a:lnTo>
                  <a:lnTo>
                    <a:pt x="26" y="99"/>
                  </a:lnTo>
                  <a:lnTo>
                    <a:pt x="23" y="99"/>
                  </a:lnTo>
                  <a:lnTo>
                    <a:pt x="19" y="104"/>
                  </a:lnTo>
                  <a:lnTo>
                    <a:pt x="16" y="104"/>
                  </a:lnTo>
                  <a:lnTo>
                    <a:pt x="14" y="102"/>
                  </a:lnTo>
                  <a:lnTo>
                    <a:pt x="10" y="99"/>
                  </a:lnTo>
                  <a:lnTo>
                    <a:pt x="7" y="99"/>
                  </a:lnTo>
                  <a:lnTo>
                    <a:pt x="7" y="96"/>
                  </a:lnTo>
                  <a:lnTo>
                    <a:pt x="7" y="93"/>
                  </a:lnTo>
                  <a:lnTo>
                    <a:pt x="5" y="91"/>
                  </a:lnTo>
                  <a:lnTo>
                    <a:pt x="3" y="85"/>
                  </a:lnTo>
                  <a:lnTo>
                    <a:pt x="3" y="82"/>
                  </a:lnTo>
                  <a:lnTo>
                    <a:pt x="3" y="77"/>
                  </a:lnTo>
                  <a:lnTo>
                    <a:pt x="5" y="74"/>
                  </a:lnTo>
                  <a:lnTo>
                    <a:pt x="5" y="69"/>
                  </a:lnTo>
                  <a:lnTo>
                    <a:pt x="3" y="66"/>
                  </a:lnTo>
                  <a:lnTo>
                    <a:pt x="0" y="63"/>
                  </a:lnTo>
                  <a:lnTo>
                    <a:pt x="5" y="58"/>
                  </a:lnTo>
                  <a:lnTo>
                    <a:pt x="7" y="55"/>
                  </a:lnTo>
                  <a:lnTo>
                    <a:pt x="12" y="52"/>
                  </a:lnTo>
                  <a:lnTo>
                    <a:pt x="16" y="49"/>
                  </a:lnTo>
                  <a:lnTo>
                    <a:pt x="21" y="47"/>
                  </a:lnTo>
                  <a:lnTo>
                    <a:pt x="26" y="44"/>
                  </a:lnTo>
                  <a:lnTo>
                    <a:pt x="28" y="41"/>
                  </a:lnTo>
                  <a:lnTo>
                    <a:pt x="28" y="38"/>
                  </a:lnTo>
                  <a:lnTo>
                    <a:pt x="26" y="33"/>
                  </a:lnTo>
                  <a:lnTo>
                    <a:pt x="26" y="30"/>
                  </a:lnTo>
                  <a:lnTo>
                    <a:pt x="26" y="28"/>
                  </a:lnTo>
                  <a:lnTo>
                    <a:pt x="28" y="25"/>
                  </a:lnTo>
                  <a:lnTo>
                    <a:pt x="30" y="22"/>
                  </a:lnTo>
                  <a:lnTo>
                    <a:pt x="32" y="19"/>
                  </a:lnTo>
                  <a:lnTo>
                    <a:pt x="35" y="17"/>
                  </a:lnTo>
                  <a:lnTo>
                    <a:pt x="44" y="19"/>
                  </a:lnTo>
                  <a:lnTo>
                    <a:pt x="53" y="19"/>
                  </a:lnTo>
                  <a:lnTo>
                    <a:pt x="60" y="22"/>
                  </a:lnTo>
                  <a:lnTo>
                    <a:pt x="69" y="19"/>
                  </a:lnTo>
                  <a:lnTo>
                    <a:pt x="71" y="17"/>
                  </a:lnTo>
                  <a:lnTo>
                    <a:pt x="71" y="11"/>
                  </a:lnTo>
                  <a:lnTo>
                    <a:pt x="71" y="6"/>
                  </a:lnTo>
                  <a:lnTo>
                    <a:pt x="69" y="3"/>
                  </a:lnTo>
                  <a:lnTo>
                    <a:pt x="69" y="0"/>
                  </a:lnTo>
                  <a:lnTo>
                    <a:pt x="83" y="0"/>
                  </a:lnTo>
                  <a:lnTo>
                    <a:pt x="92" y="0"/>
                  </a:lnTo>
                  <a:lnTo>
                    <a:pt x="92" y="6"/>
                  </a:lnTo>
                  <a:lnTo>
                    <a:pt x="97" y="11"/>
                  </a:lnTo>
                  <a:lnTo>
                    <a:pt x="99" y="14"/>
                  </a:lnTo>
                  <a:lnTo>
                    <a:pt x="104" y="17"/>
                  </a:lnTo>
                  <a:lnTo>
                    <a:pt x="106" y="17"/>
                  </a:lnTo>
                  <a:lnTo>
                    <a:pt x="110" y="14"/>
                  </a:lnTo>
                  <a:lnTo>
                    <a:pt x="113" y="17"/>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33" name="Freeform 193"/>
            <p:cNvSpPr>
              <a:spLocks noChangeAspect="1"/>
            </p:cNvSpPr>
            <p:nvPr/>
          </p:nvSpPr>
          <p:spPr bwMode="auto">
            <a:xfrm rot="9246">
              <a:off x="-344" y="3048"/>
              <a:ext cx="222" cy="159"/>
            </a:xfrm>
            <a:custGeom>
              <a:avLst/>
              <a:gdLst>
                <a:gd name="T0" fmla="*/ 2147483647 w 122"/>
                <a:gd name="T1" fmla="*/ 2147483647 h 115"/>
                <a:gd name="T2" fmla="*/ 2147483647 w 122"/>
                <a:gd name="T3" fmla="*/ 2147483647 h 115"/>
                <a:gd name="T4" fmla="*/ 2147483647 w 122"/>
                <a:gd name="T5" fmla="*/ 2147483647 h 115"/>
                <a:gd name="T6" fmla="*/ 2147483647 w 122"/>
                <a:gd name="T7" fmla="*/ 2147483647 h 115"/>
                <a:gd name="T8" fmla="*/ 2147483647 w 122"/>
                <a:gd name="T9" fmla="*/ 2147483647 h 115"/>
                <a:gd name="T10" fmla="*/ 2147483647 w 122"/>
                <a:gd name="T11" fmla="*/ 2147483647 h 115"/>
                <a:gd name="T12" fmla="*/ 2147483647 w 122"/>
                <a:gd name="T13" fmla="*/ 2147483647 h 115"/>
                <a:gd name="T14" fmla="*/ 2147483647 w 122"/>
                <a:gd name="T15" fmla="*/ 2147483647 h 115"/>
                <a:gd name="T16" fmla="*/ 2147483647 w 122"/>
                <a:gd name="T17" fmla="*/ 2147483647 h 115"/>
                <a:gd name="T18" fmla="*/ 2147483647 w 122"/>
                <a:gd name="T19" fmla="*/ 2147483647 h 115"/>
                <a:gd name="T20" fmla="*/ 2147483647 w 122"/>
                <a:gd name="T21" fmla="*/ 2147483647 h 115"/>
                <a:gd name="T22" fmla="*/ 2147483647 w 122"/>
                <a:gd name="T23" fmla="*/ 2147483647 h 115"/>
                <a:gd name="T24" fmla="*/ 2147483647 w 122"/>
                <a:gd name="T25" fmla="*/ 2147483647 h 115"/>
                <a:gd name="T26" fmla="*/ 2147483647 w 122"/>
                <a:gd name="T27" fmla="*/ 2147483647 h 115"/>
                <a:gd name="T28" fmla="*/ 2147483647 w 122"/>
                <a:gd name="T29" fmla="*/ 2147483647 h 115"/>
                <a:gd name="T30" fmla="*/ 2147483647 w 122"/>
                <a:gd name="T31" fmla="*/ 2147483647 h 115"/>
                <a:gd name="T32" fmla="*/ 2147483647 w 122"/>
                <a:gd name="T33" fmla="*/ 2147483647 h 115"/>
                <a:gd name="T34" fmla="*/ 2147483647 w 122"/>
                <a:gd name="T35" fmla="*/ 2147483647 h 115"/>
                <a:gd name="T36" fmla="*/ 2147483647 w 122"/>
                <a:gd name="T37" fmla="*/ 2147483647 h 115"/>
                <a:gd name="T38" fmla="*/ 2147483647 w 122"/>
                <a:gd name="T39" fmla="*/ 2147483647 h 115"/>
                <a:gd name="T40" fmla="*/ 2147483647 w 122"/>
                <a:gd name="T41" fmla="*/ 2147483647 h 115"/>
                <a:gd name="T42" fmla="*/ 2147483647 w 122"/>
                <a:gd name="T43" fmla="*/ 2147483647 h 115"/>
                <a:gd name="T44" fmla="*/ 2147483647 w 122"/>
                <a:gd name="T45" fmla="*/ 2147483647 h 115"/>
                <a:gd name="T46" fmla="*/ 2147483647 w 122"/>
                <a:gd name="T47" fmla="*/ 2147483647 h 115"/>
                <a:gd name="T48" fmla="*/ 2147483647 w 122"/>
                <a:gd name="T49" fmla="*/ 2147483647 h 115"/>
                <a:gd name="T50" fmla="*/ 2147483647 w 122"/>
                <a:gd name="T51" fmla="*/ 2147483647 h 115"/>
                <a:gd name="T52" fmla="*/ 2147483647 w 122"/>
                <a:gd name="T53" fmla="*/ 2147483647 h 115"/>
                <a:gd name="T54" fmla="*/ 2147483647 w 122"/>
                <a:gd name="T55" fmla="*/ 2147483647 h 115"/>
                <a:gd name="T56" fmla="*/ 2147483647 w 122"/>
                <a:gd name="T57" fmla="*/ 2147483647 h 115"/>
                <a:gd name="T58" fmla="*/ 0 w 122"/>
                <a:gd name="T59" fmla="*/ 2147483647 h 115"/>
                <a:gd name="T60" fmla="*/ 2147483647 w 122"/>
                <a:gd name="T61" fmla="*/ 2147483647 h 115"/>
                <a:gd name="T62" fmla="*/ 2147483647 w 122"/>
                <a:gd name="T63" fmla="*/ 2147483647 h 115"/>
                <a:gd name="T64" fmla="*/ 2147483647 w 122"/>
                <a:gd name="T65" fmla="*/ 2147483647 h 115"/>
                <a:gd name="T66" fmla="*/ 2147483647 w 122"/>
                <a:gd name="T67" fmla="*/ 2147483647 h 115"/>
                <a:gd name="T68" fmla="*/ 2147483647 w 122"/>
                <a:gd name="T69" fmla="*/ 2147483647 h 115"/>
                <a:gd name="T70" fmla="*/ 2147483647 w 122"/>
                <a:gd name="T71" fmla="*/ 2147483647 h 115"/>
                <a:gd name="T72" fmla="*/ 2147483647 w 122"/>
                <a:gd name="T73" fmla="*/ 2147483647 h 115"/>
                <a:gd name="T74" fmla="*/ 2147483647 w 122"/>
                <a:gd name="T75" fmla="*/ 2147483647 h 115"/>
                <a:gd name="T76" fmla="*/ 2147483647 w 122"/>
                <a:gd name="T77" fmla="*/ 2147483647 h 115"/>
                <a:gd name="T78" fmla="*/ 2147483647 w 122"/>
                <a:gd name="T79" fmla="*/ 2147483647 h 115"/>
                <a:gd name="T80" fmla="*/ 2147483647 w 122"/>
                <a:gd name="T81" fmla="*/ 2147483647 h 115"/>
                <a:gd name="T82" fmla="*/ 2147483647 w 122"/>
                <a:gd name="T83" fmla="*/ 0 h 115"/>
                <a:gd name="T84" fmla="*/ 2147483647 w 122"/>
                <a:gd name="T85" fmla="*/ 0 h 115"/>
                <a:gd name="T86" fmla="*/ 2147483647 w 122"/>
                <a:gd name="T87" fmla="*/ 2147483647 h 115"/>
                <a:gd name="T88" fmla="*/ 2147483647 w 122"/>
                <a:gd name="T89" fmla="*/ 2147483647 h 115"/>
                <a:gd name="T90" fmla="*/ 2147483647 w 122"/>
                <a:gd name="T91" fmla="*/ 2147483647 h 1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2"/>
                <a:gd name="T139" fmla="*/ 0 h 115"/>
                <a:gd name="T140" fmla="*/ 122 w 122"/>
                <a:gd name="T141" fmla="*/ 115 h 1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2" h="115">
                  <a:moveTo>
                    <a:pt x="113" y="17"/>
                  </a:moveTo>
                  <a:lnTo>
                    <a:pt x="115" y="22"/>
                  </a:lnTo>
                  <a:lnTo>
                    <a:pt x="115" y="28"/>
                  </a:lnTo>
                  <a:lnTo>
                    <a:pt x="117" y="33"/>
                  </a:lnTo>
                  <a:lnTo>
                    <a:pt x="117" y="36"/>
                  </a:lnTo>
                  <a:lnTo>
                    <a:pt x="117" y="38"/>
                  </a:lnTo>
                  <a:lnTo>
                    <a:pt x="117" y="44"/>
                  </a:lnTo>
                  <a:lnTo>
                    <a:pt x="120" y="47"/>
                  </a:lnTo>
                  <a:lnTo>
                    <a:pt x="120" y="55"/>
                  </a:lnTo>
                  <a:lnTo>
                    <a:pt x="122" y="60"/>
                  </a:lnTo>
                  <a:lnTo>
                    <a:pt x="122" y="69"/>
                  </a:lnTo>
                  <a:lnTo>
                    <a:pt x="122" y="80"/>
                  </a:lnTo>
                  <a:lnTo>
                    <a:pt x="120" y="91"/>
                  </a:lnTo>
                  <a:lnTo>
                    <a:pt x="117" y="93"/>
                  </a:lnTo>
                  <a:lnTo>
                    <a:pt x="115" y="99"/>
                  </a:lnTo>
                  <a:lnTo>
                    <a:pt x="113" y="104"/>
                  </a:lnTo>
                  <a:lnTo>
                    <a:pt x="108" y="104"/>
                  </a:lnTo>
                  <a:lnTo>
                    <a:pt x="106" y="102"/>
                  </a:lnTo>
                  <a:lnTo>
                    <a:pt x="104" y="102"/>
                  </a:lnTo>
                  <a:lnTo>
                    <a:pt x="99" y="107"/>
                  </a:lnTo>
                  <a:lnTo>
                    <a:pt x="97" y="110"/>
                  </a:lnTo>
                  <a:lnTo>
                    <a:pt x="92" y="113"/>
                  </a:lnTo>
                  <a:lnTo>
                    <a:pt x="87" y="115"/>
                  </a:lnTo>
                  <a:lnTo>
                    <a:pt x="85" y="110"/>
                  </a:lnTo>
                  <a:lnTo>
                    <a:pt x="83" y="104"/>
                  </a:lnTo>
                  <a:lnTo>
                    <a:pt x="81" y="102"/>
                  </a:lnTo>
                  <a:lnTo>
                    <a:pt x="76" y="102"/>
                  </a:lnTo>
                  <a:lnTo>
                    <a:pt x="74" y="102"/>
                  </a:lnTo>
                  <a:lnTo>
                    <a:pt x="74" y="96"/>
                  </a:lnTo>
                  <a:lnTo>
                    <a:pt x="71" y="93"/>
                  </a:lnTo>
                  <a:lnTo>
                    <a:pt x="71" y="91"/>
                  </a:lnTo>
                  <a:lnTo>
                    <a:pt x="69" y="85"/>
                  </a:lnTo>
                  <a:lnTo>
                    <a:pt x="67" y="82"/>
                  </a:lnTo>
                  <a:lnTo>
                    <a:pt x="65" y="82"/>
                  </a:lnTo>
                  <a:lnTo>
                    <a:pt x="62" y="82"/>
                  </a:lnTo>
                  <a:lnTo>
                    <a:pt x="60" y="82"/>
                  </a:lnTo>
                  <a:lnTo>
                    <a:pt x="55" y="82"/>
                  </a:lnTo>
                  <a:lnTo>
                    <a:pt x="53" y="82"/>
                  </a:lnTo>
                  <a:lnTo>
                    <a:pt x="51" y="85"/>
                  </a:lnTo>
                  <a:lnTo>
                    <a:pt x="44" y="88"/>
                  </a:lnTo>
                  <a:lnTo>
                    <a:pt x="39" y="93"/>
                  </a:lnTo>
                  <a:lnTo>
                    <a:pt x="32" y="96"/>
                  </a:lnTo>
                  <a:lnTo>
                    <a:pt x="28" y="96"/>
                  </a:lnTo>
                  <a:lnTo>
                    <a:pt x="26" y="99"/>
                  </a:lnTo>
                  <a:lnTo>
                    <a:pt x="23" y="99"/>
                  </a:lnTo>
                  <a:lnTo>
                    <a:pt x="19" y="104"/>
                  </a:lnTo>
                  <a:lnTo>
                    <a:pt x="16" y="104"/>
                  </a:lnTo>
                  <a:lnTo>
                    <a:pt x="14" y="102"/>
                  </a:lnTo>
                  <a:lnTo>
                    <a:pt x="10" y="99"/>
                  </a:lnTo>
                  <a:lnTo>
                    <a:pt x="7" y="99"/>
                  </a:lnTo>
                  <a:lnTo>
                    <a:pt x="7" y="96"/>
                  </a:lnTo>
                  <a:lnTo>
                    <a:pt x="7" y="93"/>
                  </a:lnTo>
                  <a:lnTo>
                    <a:pt x="5" y="91"/>
                  </a:lnTo>
                  <a:lnTo>
                    <a:pt x="3" y="85"/>
                  </a:lnTo>
                  <a:lnTo>
                    <a:pt x="3" y="82"/>
                  </a:lnTo>
                  <a:lnTo>
                    <a:pt x="3" y="77"/>
                  </a:lnTo>
                  <a:lnTo>
                    <a:pt x="5" y="74"/>
                  </a:lnTo>
                  <a:lnTo>
                    <a:pt x="5" y="69"/>
                  </a:lnTo>
                  <a:lnTo>
                    <a:pt x="3" y="66"/>
                  </a:lnTo>
                  <a:lnTo>
                    <a:pt x="0" y="63"/>
                  </a:lnTo>
                  <a:lnTo>
                    <a:pt x="5" y="58"/>
                  </a:lnTo>
                  <a:lnTo>
                    <a:pt x="7" y="55"/>
                  </a:lnTo>
                  <a:lnTo>
                    <a:pt x="12" y="52"/>
                  </a:lnTo>
                  <a:lnTo>
                    <a:pt x="16" y="49"/>
                  </a:lnTo>
                  <a:lnTo>
                    <a:pt x="21" y="47"/>
                  </a:lnTo>
                  <a:lnTo>
                    <a:pt x="26" y="44"/>
                  </a:lnTo>
                  <a:lnTo>
                    <a:pt x="28" y="41"/>
                  </a:lnTo>
                  <a:lnTo>
                    <a:pt x="28" y="38"/>
                  </a:lnTo>
                  <a:lnTo>
                    <a:pt x="26" y="33"/>
                  </a:lnTo>
                  <a:lnTo>
                    <a:pt x="26" y="30"/>
                  </a:lnTo>
                  <a:lnTo>
                    <a:pt x="26" y="28"/>
                  </a:lnTo>
                  <a:lnTo>
                    <a:pt x="28" y="25"/>
                  </a:lnTo>
                  <a:lnTo>
                    <a:pt x="30" y="22"/>
                  </a:lnTo>
                  <a:lnTo>
                    <a:pt x="32" y="19"/>
                  </a:lnTo>
                  <a:lnTo>
                    <a:pt x="35" y="17"/>
                  </a:lnTo>
                  <a:lnTo>
                    <a:pt x="44" y="19"/>
                  </a:lnTo>
                  <a:lnTo>
                    <a:pt x="53" y="19"/>
                  </a:lnTo>
                  <a:lnTo>
                    <a:pt x="60" y="22"/>
                  </a:lnTo>
                  <a:lnTo>
                    <a:pt x="69" y="19"/>
                  </a:lnTo>
                  <a:lnTo>
                    <a:pt x="71" y="17"/>
                  </a:lnTo>
                  <a:lnTo>
                    <a:pt x="71" y="11"/>
                  </a:lnTo>
                  <a:lnTo>
                    <a:pt x="71" y="6"/>
                  </a:lnTo>
                  <a:lnTo>
                    <a:pt x="69" y="3"/>
                  </a:lnTo>
                  <a:lnTo>
                    <a:pt x="69" y="0"/>
                  </a:lnTo>
                  <a:lnTo>
                    <a:pt x="83" y="0"/>
                  </a:lnTo>
                  <a:lnTo>
                    <a:pt x="92" y="0"/>
                  </a:lnTo>
                  <a:lnTo>
                    <a:pt x="92" y="6"/>
                  </a:lnTo>
                  <a:lnTo>
                    <a:pt x="97" y="11"/>
                  </a:lnTo>
                  <a:lnTo>
                    <a:pt x="99" y="14"/>
                  </a:lnTo>
                  <a:lnTo>
                    <a:pt x="104" y="17"/>
                  </a:lnTo>
                  <a:lnTo>
                    <a:pt x="106" y="17"/>
                  </a:lnTo>
                  <a:lnTo>
                    <a:pt x="110" y="14"/>
                  </a:lnTo>
                  <a:lnTo>
                    <a:pt x="113" y="17"/>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34" name="Freeform 194"/>
            <p:cNvSpPr>
              <a:spLocks noChangeAspect="1"/>
            </p:cNvSpPr>
            <p:nvPr/>
          </p:nvSpPr>
          <p:spPr bwMode="auto">
            <a:xfrm rot="9246">
              <a:off x="-308" y="2888"/>
              <a:ext cx="125" cy="191"/>
            </a:xfrm>
            <a:custGeom>
              <a:avLst/>
              <a:gdLst>
                <a:gd name="T0" fmla="*/ 2147483647 w 68"/>
                <a:gd name="T1" fmla="*/ 2147483647 h 137"/>
                <a:gd name="T2" fmla="*/ 2147483647 w 68"/>
                <a:gd name="T3" fmla="*/ 2147483647 h 137"/>
                <a:gd name="T4" fmla="*/ 2147483647 w 68"/>
                <a:gd name="T5" fmla="*/ 2147483647 h 137"/>
                <a:gd name="T6" fmla="*/ 2147483647 w 68"/>
                <a:gd name="T7" fmla="*/ 2147483647 h 137"/>
                <a:gd name="T8" fmla="*/ 2147483647 w 68"/>
                <a:gd name="T9" fmla="*/ 2147483647 h 137"/>
                <a:gd name="T10" fmla="*/ 2147483647 w 68"/>
                <a:gd name="T11" fmla="*/ 2147483647 h 137"/>
                <a:gd name="T12" fmla="*/ 2147483647 w 68"/>
                <a:gd name="T13" fmla="*/ 2147483647 h 137"/>
                <a:gd name="T14" fmla="*/ 2147483647 w 68"/>
                <a:gd name="T15" fmla="*/ 2147483647 h 137"/>
                <a:gd name="T16" fmla="*/ 2147483647 w 68"/>
                <a:gd name="T17" fmla="*/ 2147483647 h 137"/>
                <a:gd name="T18" fmla="*/ 2147483647 w 68"/>
                <a:gd name="T19" fmla="*/ 2147483647 h 137"/>
                <a:gd name="T20" fmla="*/ 2147483647 w 68"/>
                <a:gd name="T21" fmla="*/ 2147483647 h 137"/>
                <a:gd name="T22" fmla="*/ 2147483647 w 68"/>
                <a:gd name="T23" fmla="*/ 2147483647 h 137"/>
                <a:gd name="T24" fmla="*/ 2147483647 w 68"/>
                <a:gd name="T25" fmla="*/ 2147483647 h 137"/>
                <a:gd name="T26" fmla="*/ 2147483647 w 68"/>
                <a:gd name="T27" fmla="*/ 2147483647 h 137"/>
                <a:gd name="T28" fmla="*/ 2147483647 w 68"/>
                <a:gd name="T29" fmla="*/ 2147483647 h 137"/>
                <a:gd name="T30" fmla="*/ 2147483647 w 68"/>
                <a:gd name="T31" fmla="*/ 2147483647 h 137"/>
                <a:gd name="T32" fmla="*/ 2147483647 w 68"/>
                <a:gd name="T33" fmla="*/ 2147483647 h 137"/>
                <a:gd name="T34" fmla="*/ 2147483647 w 68"/>
                <a:gd name="T35" fmla="*/ 2147483647 h 137"/>
                <a:gd name="T36" fmla="*/ 2147483647 w 68"/>
                <a:gd name="T37" fmla="*/ 2147483647 h 137"/>
                <a:gd name="T38" fmla="*/ 2147483647 w 68"/>
                <a:gd name="T39" fmla="*/ 2147483647 h 137"/>
                <a:gd name="T40" fmla="*/ 2147483647 w 68"/>
                <a:gd name="T41" fmla="*/ 2147483647 h 137"/>
                <a:gd name="T42" fmla="*/ 2147483647 w 68"/>
                <a:gd name="T43" fmla="*/ 2147483647 h 137"/>
                <a:gd name="T44" fmla="*/ 2147483647 w 68"/>
                <a:gd name="T45" fmla="*/ 2147483647 h 137"/>
                <a:gd name="T46" fmla="*/ 2147483647 w 68"/>
                <a:gd name="T47" fmla="*/ 2147483647 h 137"/>
                <a:gd name="T48" fmla="*/ 2147483647 w 68"/>
                <a:gd name="T49" fmla="*/ 2147483647 h 137"/>
                <a:gd name="T50" fmla="*/ 2147483647 w 68"/>
                <a:gd name="T51" fmla="*/ 2147483647 h 137"/>
                <a:gd name="T52" fmla="*/ 2147483647 w 68"/>
                <a:gd name="T53" fmla="*/ 2147483647 h 137"/>
                <a:gd name="T54" fmla="*/ 2147483647 w 68"/>
                <a:gd name="T55" fmla="*/ 1288715068 h 137"/>
                <a:gd name="T56" fmla="*/ 2147483647 w 68"/>
                <a:gd name="T57" fmla="*/ 0 h 137"/>
                <a:gd name="T58" fmla="*/ 2147483647 w 68"/>
                <a:gd name="T59" fmla="*/ 1288715068 h 137"/>
                <a:gd name="T60" fmla="*/ 2147483647 w 68"/>
                <a:gd name="T61" fmla="*/ 2147483647 h 137"/>
                <a:gd name="T62" fmla="*/ 2147483647 w 68"/>
                <a:gd name="T63" fmla="*/ 2147483647 h 137"/>
                <a:gd name="T64" fmla="*/ 2147483647 w 68"/>
                <a:gd name="T65" fmla="*/ 2147483647 h 137"/>
                <a:gd name="T66" fmla="*/ 2147483647 w 68"/>
                <a:gd name="T67" fmla="*/ 2147483647 h 137"/>
                <a:gd name="T68" fmla="*/ 2147483647 w 68"/>
                <a:gd name="T69" fmla="*/ 2147483647 h 137"/>
                <a:gd name="T70" fmla="*/ 2147483647 w 68"/>
                <a:gd name="T71" fmla="*/ 2147483647 h 137"/>
                <a:gd name="T72" fmla="*/ 0 w 68"/>
                <a:gd name="T73" fmla="*/ 2147483647 h 137"/>
                <a:gd name="T74" fmla="*/ 2147483647 w 68"/>
                <a:gd name="T75" fmla="*/ 2147483647 h 137"/>
                <a:gd name="T76" fmla="*/ 2147483647 w 68"/>
                <a:gd name="T77" fmla="*/ 2147483647 h 137"/>
                <a:gd name="T78" fmla="*/ 2147483647 w 68"/>
                <a:gd name="T79" fmla="*/ 2147483647 h 137"/>
                <a:gd name="T80" fmla="*/ 2147483647 w 68"/>
                <a:gd name="T81" fmla="*/ 2147483647 h 137"/>
                <a:gd name="T82" fmla="*/ 2147483647 w 68"/>
                <a:gd name="T83" fmla="*/ 2147483647 h 137"/>
                <a:gd name="T84" fmla="*/ 2147483647 w 68"/>
                <a:gd name="T85" fmla="*/ 2147483647 h 137"/>
                <a:gd name="T86" fmla="*/ 2147483647 w 68"/>
                <a:gd name="T87" fmla="*/ 2147483647 h 137"/>
                <a:gd name="T88" fmla="*/ 2147483647 w 68"/>
                <a:gd name="T89" fmla="*/ 2147483647 h 137"/>
                <a:gd name="T90" fmla="*/ 2147483647 w 68"/>
                <a:gd name="T91" fmla="*/ 2147483647 h 137"/>
                <a:gd name="T92" fmla="*/ 2147483647 w 68"/>
                <a:gd name="T93" fmla="*/ 2147483647 h 137"/>
                <a:gd name="T94" fmla="*/ 2147483647 w 68"/>
                <a:gd name="T95" fmla="*/ 2147483647 h 137"/>
                <a:gd name="T96" fmla="*/ 2147483647 w 68"/>
                <a:gd name="T97" fmla="*/ 2147483647 h 137"/>
                <a:gd name="T98" fmla="*/ 2147483647 w 68"/>
                <a:gd name="T99" fmla="*/ 2147483647 h 137"/>
                <a:gd name="T100" fmla="*/ 2147483647 w 68"/>
                <a:gd name="T101" fmla="*/ 2147483647 h 137"/>
                <a:gd name="T102" fmla="*/ 2147483647 w 68"/>
                <a:gd name="T103" fmla="*/ 2147483647 h 137"/>
                <a:gd name="T104" fmla="*/ 2147483647 w 68"/>
                <a:gd name="T105" fmla="*/ 2147483647 h 137"/>
                <a:gd name="T106" fmla="*/ 2147483647 w 68"/>
                <a:gd name="T107" fmla="*/ 2147483647 h 137"/>
                <a:gd name="T108" fmla="*/ 2147483647 w 68"/>
                <a:gd name="T109" fmla="*/ 2147483647 h 137"/>
                <a:gd name="T110" fmla="*/ 2147483647 w 68"/>
                <a:gd name="T111" fmla="*/ 2147483647 h 137"/>
                <a:gd name="T112" fmla="*/ 2147483647 w 68"/>
                <a:gd name="T113" fmla="*/ 2147483647 h 137"/>
                <a:gd name="T114" fmla="*/ 2147483647 w 68"/>
                <a:gd name="T115" fmla="*/ 2147483647 h 137"/>
                <a:gd name="T116" fmla="*/ 2147483647 w 68"/>
                <a:gd name="T117" fmla="*/ 2147483647 h 137"/>
                <a:gd name="T118" fmla="*/ 2147483647 w 68"/>
                <a:gd name="T119" fmla="*/ 2147483647 h 137"/>
                <a:gd name="T120" fmla="*/ 2147483647 w 68"/>
                <a:gd name="T121" fmla="*/ 2147483647 h 137"/>
                <a:gd name="T122" fmla="*/ 2147483647 w 68"/>
                <a:gd name="T123" fmla="*/ 2147483647 h 137"/>
                <a:gd name="T124" fmla="*/ 2147483647 w 68"/>
                <a:gd name="T125" fmla="*/ 2147483647 h 1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
                <a:gd name="T190" fmla="*/ 0 h 137"/>
                <a:gd name="T191" fmla="*/ 68 w 68"/>
                <a:gd name="T192" fmla="*/ 137 h 1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 h="137">
                  <a:moveTo>
                    <a:pt x="50" y="115"/>
                  </a:moveTo>
                  <a:lnTo>
                    <a:pt x="50" y="112"/>
                  </a:lnTo>
                  <a:lnTo>
                    <a:pt x="50" y="110"/>
                  </a:lnTo>
                  <a:lnTo>
                    <a:pt x="52" y="107"/>
                  </a:lnTo>
                  <a:lnTo>
                    <a:pt x="55" y="104"/>
                  </a:lnTo>
                  <a:lnTo>
                    <a:pt x="57" y="104"/>
                  </a:lnTo>
                  <a:lnTo>
                    <a:pt x="57" y="96"/>
                  </a:lnTo>
                  <a:lnTo>
                    <a:pt x="62" y="88"/>
                  </a:lnTo>
                  <a:lnTo>
                    <a:pt x="64" y="74"/>
                  </a:lnTo>
                  <a:lnTo>
                    <a:pt x="66" y="63"/>
                  </a:lnTo>
                  <a:lnTo>
                    <a:pt x="66" y="52"/>
                  </a:lnTo>
                  <a:lnTo>
                    <a:pt x="68" y="44"/>
                  </a:lnTo>
                  <a:lnTo>
                    <a:pt x="68" y="38"/>
                  </a:lnTo>
                  <a:lnTo>
                    <a:pt x="68" y="33"/>
                  </a:lnTo>
                  <a:lnTo>
                    <a:pt x="68" y="30"/>
                  </a:lnTo>
                  <a:lnTo>
                    <a:pt x="68" y="24"/>
                  </a:lnTo>
                  <a:lnTo>
                    <a:pt x="66" y="24"/>
                  </a:lnTo>
                  <a:lnTo>
                    <a:pt x="64" y="24"/>
                  </a:lnTo>
                  <a:lnTo>
                    <a:pt x="59" y="19"/>
                  </a:lnTo>
                  <a:lnTo>
                    <a:pt x="55" y="16"/>
                  </a:lnTo>
                  <a:lnTo>
                    <a:pt x="52" y="13"/>
                  </a:lnTo>
                  <a:lnTo>
                    <a:pt x="50" y="11"/>
                  </a:lnTo>
                  <a:lnTo>
                    <a:pt x="48" y="11"/>
                  </a:lnTo>
                  <a:lnTo>
                    <a:pt x="46" y="13"/>
                  </a:lnTo>
                  <a:lnTo>
                    <a:pt x="41" y="11"/>
                  </a:lnTo>
                  <a:lnTo>
                    <a:pt x="39" y="8"/>
                  </a:lnTo>
                  <a:lnTo>
                    <a:pt x="34" y="5"/>
                  </a:lnTo>
                  <a:lnTo>
                    <a:pt x="27" y="2"/>
                  </a:lnTo>
                  <a:lnTo>
                    <a:pt x="18" y="0"/>
                  </a:lnTo>
                  <a:lnTo>
                    <a:pt x="18" y="2"/>
                  </a:lnTo>
                  <a:lnTo>
                    <a:pt x="18" y="11"/>
                  </a:lnTo>
                  <a:lnTo>
                    <a:pt x="18" y="19"/>
                  </a:lnTo>
                  <a:lnTo>
                    <a:pt x="16" y="22"/>
                  </a:lnTo>
                  <a:lnTo>
                    <a:pt x="11" y="33"/>
                  </a:lnTo>
                  <a:lnTo>
                    <a:pt x="7" y="44"/>
                  </a:lnTo>
                  <a:lnTo>
                    <a:pt x="2" y="52"/>
                  </a:lnTo>
                  <a:lnTo>
                    <a:pt x="0" y="57"/>
                  </a:lnTo>
                  <a:lnTo>
                    <a:pt x="4" y="63"/>
                  </a:lnTo>
                  <a:lnTo>
                    <a:pt x="9" y="68"/>
                  </a:lnTo>
                  <a:lnTo>
                    <a:pt x="11" y="71"/>
                  </a:lnTo>
                  <a:lnTo>
                    <a:pt x="13" y="74"/>
                  </a:lnTo>
                  <a:lnTo>
                    <a:pt x="18" y="77"/>
                  </a:lnTo>
                  <a:lnTo>
                    <a:pt x="20" y="79"/>
                  </a:lnTo>
                  <a:lnTo>
                    <a:pt x="23" y="82"/>
                  </a:lnTo>
                  <a:lnTo>
                    <a:pt x="23" y="85"/>
                  </a:lnTo>
                  <a:lnTo>
                    <a:pt x="20" y="88"/>
                  </a:lnTo>
                  <a:lnTo>
                    <a:pt x="18" y="88"/>
                  </a:lnTo>
                  <a:lnTo>
                    <a:pt x="13" y="93"/>
                  </a:lnTo>
                  <a:lnTo>
                    <a:pt x="11" y="101"/>
                  </a:lnTo>
                  <a:lnTo>
                    <a:pt x="11" y="107"/>
                  </a:lnTo>
                  <a:lnTo>
                    <a:pt x="11" y="110"/>
                  </a:lnTo>
                  <a:lnTo>
                    <a:pt x="9" y="118"/>
                  </a:lnTo>
                  <a:lnTo>
                    <a:pt x="11" y="126"/>
                  </a:lnTo>
                  <a:lnTo>
                    <a:pt x="16" y="132"/>
                  </a:lnTo>
                  <a:lnTo>
                    <a:pt x="25" y="134"/>
                  </a:lnTo>
                  <a:lnTo>
                    <a:pt x="34" y="134"/>
                  </a:lnTo>
                  <a:lnTo>
                    <a:pt x="41" y="137"/>
                  </a:lnTo>
                  <a:lnTo>
                    <a:pt x="50" y="134"/>
                  </a:lnTo>
                  <a:lnTo>
                    <a:pt x="52" y="132"/>
                  </a:lnTo>
                  <a:lnTo>
                    <a:pt x="52" y="126"/>
                  </a:lnTo>
                  <a:lnTo>
                    <a:pt x="52" y="121"/>
                  </a:lnTo>
                  <a:lnTo>
                    <a:pt x="50" y="118"/>
                  </a:lnTo>
                  <a:lnTo>
                    <a:pt x="50" y="115"/>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35" name="Freeform 195"/>
            <p:cNvSpPr>
              <a:spLocks noChangeAspect="1"/>
            </p:cNvSpPr>
            <p:nvPr/>
          </p:nvSpPr>
          <p:spPr bwMode="auto">
            <a:xfrm rot="9246">
              <a:off x="-308" y="2888"/>
              <a:ext cx="125" cy="191"/>
            </a:xfrm>
            <a:custGeom>
              <a:avLst/>
              <a:gdLst>
                <a:gd name="T0" fmla="*/ 2147483647 w 68"/>
                <a:gd name="T1" fmla="*/ 2147483647 h 137"/>
                <a:gd name="T2" fmla="*/ 2147483647 w 68"/>
                <a:gd name="T3" fmla="*/ 2147483647 h 137"/>
                <a:gd name="T4" fmla="*/ 2147483647 w 68"/>
                <a:gd name="T5" fmla="*/ 2147483647 h 137"/>
                <a:gd name="T6" fmla="*/ 2147483647 w 68"/>
                <a:gd name="T7" fmla="*/ 2147483647 h 137"/>
                <a:gd name="T8" fmla="*/ 2147483647 w 68"/>
                <a:gd name="T9" fmla="*/ 2147483647 h 137"/>
                <a:gd name="T10" fmla="*/ 2147483647 w 68"/>
                <a:gd name="T11" fmla="*/ 2147483647 h 137"/>
                <a:gd name="T12" fmla="*/ 2147483647 w 68"/>
                <a:gd name="T13" fmla="*/ 2147483647 h 137"/>
                <a:gd name="T14" fmla="*/ 2147483647 w 68"/>
                <a:gd name="T15" fmla="*/ 2147483647 h 137"/>
                <a:gd name="T16" fmla="*/ 2147483647 w 68"/>
                <a:gd name="T17" fmla="*/ 2147483647 h 137"/>
                <a:gd name="T18" fmla="*/ 2147483647 w 68"/>
                <a:gd name="T19" fmla="*/ 2147483647 h 137"/>
                <a:gd name="T20" fmla="*/ 2147483647 w 68"/>
                <a:gd name="T21" fmla="*/ 2147483647 h 137"/>
                <a:gd name="T22" fmla="*/ 2147483647 w 68"/>
                <a:gd name="T23" fmla="*/ 2147483647 h 137"/>
                <a:gd name="T24" fmla="*/ 2147483647 w 68"/>
                <a:gd name="T25" fmla="*/ 2147483647 h 137"/>
                <a:gd name="T26" fmla="*/ 2147483647 w 68"/>
                <a:gd name="T27" fmla="*/ 2147483647 h 137"/>
                <a:gd name="T28" fmla="*/ 2147483647 w 68"/>
                <a:gd name="T29" fmla="*/ 2147483647 h 137"/>
                <a:gd name="T30" fmla="*/ 2147483647 w 68"/>
                <a:gd name="T31" fmla="*/ 2147483647 h 137"/>
                <a:gd name="T32" fmla="*/ 2147483647 w 68"/>
                <a:gd name="T33" fmla="*/ 2147483647 h 137"/>
                <a:gd name="T34" fmla="*/ 2147483647 w 68"/>
                <a:gd name="T35" fmla="*/ 2147483647 h 137"/>
                <a:gd name="T36" fmla="*/ 2147483647 w 68"/>
                <a:gd name="T37" fmla="*/ 2147483647 h 137"/>
                <a:gd name="T38" fmla="*/ 2147483647 w 68"/>
                <a:gd name="T39" fmla="*/ 2147483647 h 137"/>
                <a:gd name="T40" fmla="*/ 2147483647 w 68"/>
                <a:gd name="T41" fmla="*/ 2147483647 h 137"/>
                <a:gd name="T42" fmla="*/ 2147483647 w 68"/>
                <a:gd name="T43" fmla="*/ 2147483647 h 137"/>
                <a:gd name="T44" fmla="*/ 2147483647 w 68"/>
                <a:gd name="T45" fmla="*/ 2147483647 h 137"/>
                <a:gd name="T46" fmla="*/ 2147483647 w 68"/>
                <a:gd name="T47" fmla="*/ 2147483647 h 137"/>
                <a:gd name="T48" fmla="*/ 2147483647 w 68"/>
                <a:gd name="T49" fmla="*/ 2147483647 h 137"/>
                <a:gd name="T50" fmla="*/ 2147483647 w 68"/>
                <a:gd name="T51" fmla="*/ 2147483647 h 137"/>
                <a:gd name="T52" fmla="*/ 2147483647 w 68"/>
                <a:gd name="T53" fmla="*/ 2147483647 h 137"/>
                <a:gd name="T54" fmla="*/ 2147483647 w 68"/>
                <a:gd name="T55" fmla="*/ 1288715068 h 137"/>
                <a:gd name="T56" fmla="*/ 2147483647 w 68"/>
                <a:gd name="T57" fmla="*/ 0 h 137"/>
                <a:gd name="T58" fmla="*/ 2147483647 w 68"/>
                <a:gd name="T59" fmla="*/ 1288715068 h 137"/>
                <a:gd name="T60" fmla="*/ 2147483647 w 68"/>
                <a:gd name="T61" fmla="*/ 2147483647 h 137"/>
                <a:gd name="T62" fmla="*/ 2147483647 w 68"/>
                <a:gd name="T63" fmla="*/ 2147483647 h 137"/>
                <a:gd name="T64" fmla="*/ 2147483647 w 68"/>
                <a:gd name="T65" fmla="*/ 2147483647 h 137"/>
                <a:gd name="T66" fmla="*/ 2147483647 w 68"/>
                <a:gd name="T67" fmla="*/ 2147483647 h 137"/>
                <a:gd name="T68" fmla="*/ 2147483647 w 68"/>
                <a:gd name="T69" fmla="*/ 2147483647 h 137"/>
                <a:gd name="T70" fmla="*/ 2147483647 w 68"/>
                <a:gd name="T71" fmla="*/ 2147483647 h 137"/>
                <a:gd name="T72" fmla="*/ 0 w 68"/>
                <a:gd name="T73" fmla="*/ 2147483647 h 137"/>
                <a:gd name="T74" fmla="*/ 2147483647 w 68"/>
                <a:gd name="T75" fmla="*/ 2147483647 h 137"/>
                <a:gd name="T76" fmla="*/ 2147483647 w 68"/>
                <a:gd name="T77" fmla="*/ 2147483647 h 137"/>
                <a:gd name="T78" fmla="*/ 2147483647 w 68"/>
                <a:gd name="T79" fmla="*/ 2147483647 h 137"/>
                <a:gd name="T80" fmla="*/ 2147483647 w 68"/>
                <a:gd name="T81" fmla="*/ 2147483647 h 137"/>
                <a:gd name="T82" fmla="*/ 2147483647 w 68"/>
                <a:gd name="T83" fmla="*/ 2147483647 h 137"/>
                <a:gd name="T84" fmla="*/ 2147483647 w 68"/>
                <a:gd name="T85" fmla="*/ 2147483647 h 137"/>
                <a:gd name="T86" fmla="*/ 2147483647 w 68"/>
                <a:gd name="T87" fmla="*/ 2147483647 h 137"/>
                <a:gd name="T88" fmla="*/ 2147483647 w 68"/>
                <a:gd name="T89" fmla="*/ 2147483647 h 137"/>
                <a:gd name="T90" fmla="*/ 2147483647 w 68"/>
                <a:gd name="T91" fmla="*/ 2147483647 h 137"/>
                <a:gd name="T92" fmla="*/ 2147483647 w 68"/>
                <a:gd name="T93" fmla="*/ 2147483647 h 137"/>
                <a:gd name="T94" fmla="*/ 2147483647 w 68"/>
                <a:gd name="T95" fmla="*/ 2147483647 h 137"/>
                <a:gd name="T96" fmla="*/ 2147483647 w 68"/>
                <a:gd name="T97" fmla="*/ 2147483647 h 137"/>
                <a:gd name="T98" fmla="*/ 2147483647 w 68"/>
                <a:gd name="T99" fmla="*/ 2147483647 h 137"/>
                <a:gd name="T100" fmla="*/ 2147483647 w 68"/>
                <a:gd name="T101" fmla="*/ 2147483647 h 137"/>
                <a:gd name="T102" fmla="*/ 2147483647 w 68"/>
                <a:gd name="T103" fmla="*/ 2147483647 h 137"/>
                <a:gd name="T104" fmla="*/ 2147483647 w 68"/>
                <a:gd name="T105" fmla="*/ 2147483647 h 137"/>
                <a:gd name="T106" fmla="*/ 2147483647 w 68"/>
                <a:gd name="T107" fmla="*/ 2147483647 h 137"/>
                <a:gd name="T108" fmla="*/ 2147483647 w 68"/>
                <a:gd name="T109" fmla="*/ 2147483647 h 137"/>
                <a:gd name="T110" fmla="*/ 2147483647 w 68"/>
                <a:gd name="T111" fmla="*/ 2147483647 h 137"/>
                <a:gd name="T112" fmla="*/ 2147483647 w 68"/>
                <a:gd name="T113" fmla="*/ 2147483647 h 137"/>
                <a:gd name="T114" fmla="*/ 2147483647 w 68"/>
                <a:gd name="T115" fmla="*/ 2147483647 h 137"/>
                <a:gd name="T116" fmla="*/ 2147483647 w 68"/>
                <a:gd name="T117" fmla="*/ 2147483647 h 137"/>
                <a:gd name="T118" fmla="*/ 2147483647 w 68"/>
                <a:gd name="T119" fmla="*/ 2147483647 h 137"/>
                <a:gd name="T120" fmla="*/ 2147483647 w 68"/>
                <a:gd name="T121" fmla="*/ 2147483647 h 137"/>
                <a:gd name="T122" fmla="*/ 2147483647 w 68"/>
                <a:gd name="T123" fmla="*/ 2147483647 h 137"/>
                <a:gd name="T124" fmla="*/ 2147483647 w 68"/>
                <a:gd name="T125" fmla="*/ 2147483647 h 1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
                <a:gd name="T190" fmla="*/ 0 h 137"/>
                <a:gd name="T191" fmla="*/ 68 w 68"/>
                <a:gd name="T192" fmla="*/ 137 h 1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 h="137">
                  <a:moveTo>
                    <a:pt x="50" y="115"/>
                  </a:moveTo>
                  <a:lnTo>
                    <a:pt x="50" y="112"/>
                  </a:lnTo>
                  <a:lnTo>
                    <a:pt x="50" y="110"/>
                  </a:lnTo>
                  <a:lnTo>
                    <a:pt x="52" y="107"/>
                  </a:lnTo>
                  <a:lnTo>
                    <a:pt x="55" y="104"/>
                  </a:lnTo>
                  <a:lnTo>
                    <a:pt x="57" y="104"/>
                  </a:lnTo>
                  <a:lnTo>
                    <a:pt x="57" y="96"/>
                  </a:lnTo>
                  <a:lnTo>
                    <a:pt x="62" y="88"/>
                  </a:lnTo>
                  <a:lnTo>
                    <a:pt x="64" y="74"/>
                  </a:lnTo>
                  <a:lnTo>
                    <a:pt x="66" y="63"/>
                  </a:lnTo>
                  <a:lnTo>
                    <a:pt x="66" y="52"/>
                  </a:lnTo>
                  <a:lnTo>
                    <a:pt x="68" y="44"/>
                  </a:lnTo>
                  <a:lnTo>
                    <a:pt x="68" y="38"/>
                  </a:lnTo>
                  <a:lnTo>
                    <a:pt x="68" y="33"/>
                  </a:lnTo>
                  <a:lnTo>
                    <a:pt x="68" y="30"/>
                  </a:lnTo>
                  <a:lnTo>
                    <a:pt x="68" y="24"/>
                  </a:lnTo>
                  <a:lnTo>
                    <a:pt x="66" y="24"/>
                  </a:lnTo>
                  <a:lnTo>
                    <a:pt x="64" y="24"/>
                  </a:lnTo>
                  <a:lnTo>
                    <a:pt x="59" y="19"/>
                  </a:lnTo>
                  <a:lnTo>
                    <a:pt x="55" y="16"/>
                  </a:lnTo>
                  <a:lnTo>
                    <a:pt x="52" y="13"/>
                  </a:lnTo>
                  <a:lnTo>
                    <a:pt x="50" y="11"/>
                  </a:lnTo>
                  <a:lnTo>
                    <a:pt x="48" y="11"/>
                  </a:lnTo>
                  <a:lnTo>
                    <a:pt x="46" y="13"/>
                  </a:lnTo>
                  <a:lnTo>
                    <a:pt x="41" y="11"/>
                  </a:lnTo>
                  <a:lnTo>
                    <a:pt x="39" y="8"/>
                  </a:lnTo>
                  <a:lnTo>
                    <a:pt x="34" y="5"/>
                  </a:lnTo>
                  <a:lnTo>
                    <a:pt x="27" y="2"/>
                  </a:lnTo>
                  <a:lnTo>
                    <a:pt x="18" y="0"/>
                  </a:lnTo>
                  <a:lnTo>
                    <a:pt x="18" y="2"/>
                  </a:lnTo>
                  <a:lnTo>
                    <a:pt x="18" y="11"/>
                  </a:lnTo>
                  <a:lnTo>
                    <a:pt x="18" y="19"/>
                  </a:lnTo>
                  <a:lnTo>
                    <a:pt x="16" y="22"/>
                  </a:lnTo>
                  <a:lnTo>
                    <a:pt x="11" y="33"/>
                  </a:lnTo>
                  <a:lnTo>
                    <a:pt x="7" y="44"/>
                  </a:lnTo>
                  <a:lnTo>
                    <a:pt x="2" y="52"/>
                  </a:lnTo>
                  <a:lnTo>
                    <a:pt x="0" y="57"/>
                  </a:lnTo>
                  <a:lnTo>
                    <a:pt x="4" y="63"/>
                  </a:lnTo>
                  <a:lnTo>
                    <a:pt x="9" y="68"/>
                  </a:lnTo>
                  <a:lnTo>
                    <a:pt x="11" y="71"/>
                  </a:lnTo>
                  <a:lnTo>
                    <a:pt x="13" y="74"/>
                  </a:lnTo>
                  <a:lnTo>
                    <a:pt x="18" y="77"/>
                  </a:lnTo>
                  <a:lnTo>
                    <a:pt x="20" y="79"/>
                  </a:lnTo>
                  <a:lnTo>
                    <a:pt x="23" y="82"/>
                  </a:lnTo>
                  <a:lnTo>
                    <a:pt x="23" y="85"/>
                  </a:lnTo>
                  <a:lnTo>
                    <a:pt x="20" y="88"/>
                  </a:lnTo>
                  <a:lnTo>
                    <a:pt x="18" y="88"/>
                  </a:lnTo>
                  <a:lnTo>
                    <a:pt x="13" y="93"/>
                  </a:lnTo>
                  <a:lnTo>
                    <a:pt x="11" y="101"/>
                  </a:lnTo>
                  <a:lnTo>
                    <a:pt x="11" y="107"/>
                  </a:lnTo>
                  <a:lnTo>
                    <a:pt x="11" y="110"/>
                  </a:lnTo>
                  <a:lnTo>
                    <a:pt x="9" y="118"/>
                  </a:lnTo>
                  <a:lnTo>
                    <a:pt x="11" y="126"/>
                  </a:lnTo>
                  <a:lnTo>
                    <a:pt x="16" y="132"/>
                  </a:lnTo>
                  <a:lnTo>
                    <a:pt x="25" y="134"/>
                  </a:lnTo>
                  <a:lnTo>
                    <a:pt x="34" y="134"/>
                  </a:lnTo>
                  <a:lnTo>
                    <a:pt x="41" y="137"/>
                  </a:lnTo>
                  <a:lnTo>
                    <a:pt x="50" y="134"/>
                  </a:lnTo>
                  <a:lnTo>
                    <a:pt x="52" y="132"/>
                  </a:lnTo>
                  <a:lnTo>
                    <a:pt x="52" y="126"/>
                  </a:lnTo>
                  <a:lnTo>
                    <a:pt x="52" y="121"/>
                  </a:lnTo>
                  <a:lnTo>
                    <a:pt x="50" y="118"/>
                  </a:lnTo>
                  <a:lnTo>
                    <a:pt x="50" y="115"/>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36" name="Freeform 196"/>
            <p:cNvSpPr>
              <a:spLocks noChangeAspect="1"/>
            </p:cNvSpPr>
            <p:nvPr/>
          </p:nvSpPr>
          <p:spPr bwMode="auto">
            <a:xfrm rot="9246">
              <a:off x="-172" y="2692"/>
              <a:ext cx="14" cy="12"/>
            </a:xfrm>
            <a:custGeom>
              <a:avLst/>
              <a:gdLst>
                <a:gd name="T0" fmla="*/ 2147483647 w 7"/>
                <a:gd name="T1" fmla="*/ 2147483647 h 8"/>
                <a:gd name="T2" fmla="*/ 2147483647 w 7"/>
                <a:gd name="T3" fmla="*/ 2147483647 h 8"/>
                <a:gd name="T4" fmla="*/ 0 w 7"/>
                <a:gd name="T5" fmla="*/ 2147483647 h 8"/>
                <a:gd name="T6" fmla="*/ 0 w 7"/>
                <a:gd name="T7" fmla="*/ 0 h 8"/>
                <a:gd name="T8" fmla="*/ 2147483647 w 7"/>
                <a:gd name="T9" fmla="*/ 0 h 8"/>
                <a:gd name="T10" fmla="*/ 2147483647 w 7"/>
                <a:gd name="T11" fmla="*/ 0 h 8"/>
                <a:gd name="T12" fmla="*/ 2147483647 w 7"/>
                <a:gd name="T13" fmla="*/ 2147483647 h 8"/>
                <a:gd name="T14" fmla="*/ 2147483647 w 7"/>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8"/>
                <a:gd name="T26" fmla="*/ 7 w 7"/>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8">
                  <a:moveTo>
                    <a:pt x="7" y="8"/>
                  </a:moveTo>
                  <a:lnTo>
                    <a:pt x="3" y="8"/>
                  </a:lnTo>
                  <a:lnTo>
                    <a:pt x="0" y="2"/>
                  </a:lnTo>
                  <a:lnTo>
                    <a:pt x="0" y="0"/>
                  </a:lnTo>
                  <a:lnTo>
                    <a:pt x="5" y="0"/>
                  </a:lnTo>
                  <a:lnTo>
                    <a:pt x="7" y="0"/>
                  </a:lnTo>
                  <a:lnTo>
                    <a:pt x="7" y="5"/>
                  </a:lnTo>
                  <a:lnTo>
                    <a:pt x="7" y="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37" name="Freeform 197"/>
            <p:cNvSpPr>
              <a:spLocks noChangeAspect="1"/>
            </p:cNvSpPr>
            <p:nvPr/>
          </p:nvSpPr>
          <p:spPr bwMode="auto">
            <a:xfrm rot="9246">
              <a:off x="-172" y="2692"/>
              <a:ext cx="14" cy="12"/>
            </a:xfrm>
            <a:custGeom>
              <a:avLst/>
              <a:gdLst>
                <a:gd name="T0" fmla="*/ 2147483647 w 7"/>
                <a:gd name="T1" fmla="*/ 2147483647 h 8"/>
                <a:gd name="T2" fmla="*/ 2147483647 w 7"/>
                <a:gd name="T3" fmla="*/ 2147483647 h 8"/>
                <a:gd name="T4" fmla="*/ 0 w 7"/>
                <a:gd name="T5" fmla="*/ 2147483647 h 8"/>
                <a:gd name="T6" fmla="*/ 0 w 7"/>
                <a:gd name="T7" fmla="*/ 0 h 8"/>
                <a:gd name="T8" fmla="*/ 2147483647 w 7"/>
                <a:gd name="T9" fmla="*/ 0 h 8"/>
                <a:gd name="T10" fmla="*/ 2147483647 w 7"/>
                <a:gd name="T11" fmla="*/ 0 h 8"/>
                <a:gd name="T12" fmla="*/ 2147483647 w 7"/>
                <a:gd name="T13" fmla="*/ 2147483647 h 8"/>
                <a:gd name="T14" fmla="*/ 2147483647 w 7"/>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8"/>
                <a:gd name="T26" fmla="*/ 7 w 7"/>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8">
                  <a:moveTo>
                    <a:pt x="7" y="8"/>
                  </a:moveTo>
                  <a:lnTo>
                    <a:pt x="3" y="8"/>
                  </a:lnTo>
                  <a:lnTo>
                    <a:pt x="0" y="2"/>
                  </a:lnTo>
                  <a:lnTo>
                    <a:pt x="0" y="0"/>
                  </a:lnTo>
                  <a:lnTo>
                    <a:pt x="5" y="0"/>
                  </a:lnTo>
                  <a:lnTo>
                    <a:pt x="7" y="0"/>
                  </a:lnTo>
                  <a:lnTo>
                    <a:pt x="7" y="5"/>
                  </a:lnTo>
                  <a:lnTo>
                    <a:pt x="7" y="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38" name="Freeform 198"/>
            <p:cNvSpPr>
              <a:spLocks noChangeAspect="1"/>
            </p:cNvSpPr>
            <p:nvPr/>
          </p:nvSpPr>
          <p:spPr bwMode="auto">
            <a:xfrm rot="9246">
              <a:off x="-238" y="3107"/>
              <a:ext cx="7" cy="8"/>
            </a:xfrm>
            <a:custGeom>
              <a:avLst/>
              <a:gdLst>
                <a:gd name="T0" fmla="*/ 2147483647 w 4"/>
                <a:gd name="T1" fmla="*/ 0 h 5"/>
                <a:gd name="T2" fmla="*/ 0 w 4"/>
                <a:gd name="T3" fmla="*/ 2147483647 h 5"/>
                <a:gd name="T4" fmla="*/ 2147483647 w 4"/>
                <a:gd name="T5" fmla="*/ 2147483647 h 5"/>
                <a:gd name="T6" fmla="*/ 2147483647 w 4"/>
                <a:gd name="T7" fmla="*/ 2147483647 h 5"/>
                <a:gd name="T8" fmla="*/ 2147483647 w 4"/>
                <a:gd name="T9" fmla="*/ 2147483647 h 5"/>
                <a:gd name="T10" fmla="*/ 2147483647 w 4"/>
                <a:gd name="T11" fmla="*/ 0 h 5"/>
                <a:gd name="T12" fmla="*/ 2147483647 w 4"/>
                <a:gd name="T13" fmla="*/ 0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2" y="0"/>
                  </a:moveTo>
                  <a:lnTo>
                    <a:pt x="0" y="3"/>
                  </a:lnTo>
                  <a:lnTo>
                    <a:pt x="2" y="5"/>
                  </a:lnTo>
                  <a:lnTo>
                    <a:pt x="4" y="5"/>
                  </a:lnTo>
                  <a:lnTo>
                    <a:pt x="4" y="3"/>
                  </a:lnTo>
                  <a:lnTo>
                    <a:pt x="4" y="0"/>
                  </a:lnTo>
                  <a:lnTo>
                    <a:pt x="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39" name="Freeform 199"/>
            <p:cNvSpPr>
              <a:spLocks noChangeAspect="1"/>
            </p:cNvSpPr>
            <p:nvPr/>
          </p:nvSpPr>
          <p:spPr bwMode="auto">
            <a:xfrm rot="9246">
              <a:off x="-238" y="3107"/>
              <a:ext cx="7" cy="8"/>
            </a:xfrm>
            <a:custGeom>
              <a:avLst/>
              <a:gdLst>
                <a:gd name="T0" fmla="*/ 2147483647 w 4"/>
                <a:gd name="T1" fmla="*/ 0 h 5"/>
                <a:gd name="T2" fmla="*/ 0 w 4"/>
                <a:gd name="T3" fmla="*/ 2147483647 h 5"/>
                <a:gd name="T4" fmla="*/ 2147483647 w 4"/>
                <a:gd name="T5" fmla="*/ 2147483647 h 5"/>
                <a:gd name="T6" fmla="*/ 2147483647 w 4"/>
                <a:gd name="T7" fmla="*/ 2147483647 h 5"/>
                <a:gd name="T8" fmla="*/ 2147483647 w 4"/>
                <a:gd name="T9" fmla="*/ 2147483647 h 5"/>
                <a:gd name="T10" fmla="*/ 2147483647 w 4"/>
                <a:gd name="T11" fmla="*/ 0 h 5"/>
                <a:gd name="T12" fmla="*/ 2147483647 w 4"/>
                <a:gd name="T13" fmla="*/ 0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2" y="0"/>
                  </a:moveTo>
                  <a:lnTo>
                    <a:pt x="0" y="3"/>
                  </a:lnTo>
                  <a:lnTo>
                    <a:pt x="2" y="5"/>
                  </a:lnTo>
                  <a:lnTo>
                    <a:pt x="4" y="5"/>
                  </a:lnTo>
                  <a:lnTo>
                    <a:pt x="4" y="3"/>
                  </a:lnTo>
                  <a:lnTo>
                    <a:pt x="4" y="0"/>
                  </a:lnTo>
                  <a:lnTo>
                    <a:pt x="2"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40" name="Freeform 200"/>
            <p:cNvSpPr>
              <a:spLocks noChangeAspect="1"/>
            </p:cNvSpPr>
            <p:nvPr/>
          </p:nvSpPr>
          <p:spPr bwMode="auto">
            <a:xfrm rot="9246">
              <a:off x="-263" y="3189"/>
              <a:ext cx="137" cy="162"/>
            </a:xfrm>
            <a:custGeom>
              <a:avLst/>
              <a:gdLst>
                <a:gd name="T0" fmla="*/ 2147483647 w 76"/>
                <a:gd name="T1" fmla="*/ 2147483647 h 115"/>
                <a:gd name="T2" fmla="*/ 2147483647 w 76"/>
                <a:gd name="T3" fmla="*/ 2147483647 h 115"/>
                <a:gd name="T4" fmla="*/ 2147483647 w 76"/>
                <a:gd name="T5" fmla="*/ 2147483647 h 115"/>
                <a:gd name="T6" fmla="*/ 2147483647 w 76"/>
                <a:gd name="T7" fmla="*/ 2147483647 h 115"/>
                <a:gd name="T8" fmla="*/ 2147483647 w 76"/>
                <a:gd name="T9" fmla="*/ 2147483647 h 115"/>
                <a:gd name="T10" fmla="*/ 2147483647 w 76"/>
                <a:gd name="T11" fmla="*/ 2147483647 h 115"/>
                <a:gd name="T12" fmla="*/ 2147483647 w 76"/>
                <a:gd name="T13" fmla="*/ 2147483647 h 115"/>
                <a:gd name="T14" fmla="*/ 2147483647 w 76"/>
                <a:gd name="T15" fmla="*/ 2147483647 h 115"/>
                <a:gd name="T16" fmla="*/ 2147483647 w 76"/>
                <a:gd name="T17" fmla="*/ 2147483647 h 115"/>
                <a:gd name="T18" fmla="*/ 2147483647 w 76"/>
                <a:gd name="T19" fmla="*/ 2147483647 h 115"/>
                <a:gd name="T20" fmla="*/ 2147483647 w 76"/>
                <a:gd name="T21" fmla="*/ 2147483647 h 115"/>
                <a:gd name="T22" fmla="*/ 2147483647 w 76"/>
                <a:gd name="T23" fmla="*/ 2147483647 h 115"/>
                <a:gd name="T24" fmla="*/ 2147483647 w 76"/>
                <a:gd name="T25" fmla="*/ 2147483647 h 115"/>
                <a:gd name="T26" fmla="*/ 2147483647 w 76"/>
                <a:gd name="T27" fmla="*/ 2147483647 h 115"/>
                <a:gd name="T28" fmla="*/ 2147483647 w 76"/>
                <a:gd name="T29" fmla="*/ 2147483647 h 115"/>
                <a:gd name="T30" fmla="*/ 2147483647 w 76"/>
                <a:gd name="T31" fmla="*/ 2147483647 h 115"/>
                <a:gd name="T32" fmla="*/ 2147483647 w 76"/>
                <a:gd name="T33" fmla="*/ 2147483647 h 115"/>
                <a:gd name="T34" fmla="*/ 2147483647 w 76"/>
                <a:gd name="T35" fmla="*/ 2147483647 h 115"/>
                <a:gd name="T36" fmla="*/ 2147483647 w 76"/>
                <a:gd name="T37" fmla="*/ 2147483647 h 115"/>
                <a:gd name="T38" fmla="*/ 2147483647 w 76"/>
                <a:gd name="T39" fmla="*/ 2147483647 h 115"/>
                <a:gd name="T40" fmla="*/ 2147483647 w 76"/>
                <a:gd name="T41" fmla="*/ 2147483647 h 115"/>
                <a:gd name="T42" fmla="*/ 2147483647 w 76"/>
                <a:gd name="T43" fmla="*/ 2147483647 h 115"/>
                <a:gd name="T44" fmla="*/ 2147483647 w 76"/>
                <a:gd name="T45" fmla="*/ 2147483647 h 115"/>
                <a:gd name="T46" fmla="*/ 0 w 76"/>
                <a:gd name="T47" fmla="*/ 2147483647 h 115"/>
                <a:gd name="T48" fmla="*/ 2147483647 w 76"/>
                <a:gd name="T49" fmla="*/ 2147483647 h 115"/>
                <a:gd name="T50" fmla="*/ 2147483647 w 76"/>
                <a:gd name="T51" fmla="*/ 2147483647 h 115"/>
                <a:gd name="T52" fmla="*/ 2147483647 w 76"/>
                <a:gd name="T53" fmla="*/ 2147483647 h 115"/>
                <a:gd name="T54" fmla="*/ 2147483647 w 76"/>
                <a:gd name="T55" fmla="*/ 2147483647 h 115"/>
                <a:gd name="T56" fmla="*/ 2147483647 w 76"/>
                <a:gd name="T57" fmla="*/ 2147483647 h 115"/>
                <a:gd name="T58" fmla="*/ 2147483647 w 76"/>
                <a:gd name="T59" fmla="*/ 2147483647 h 115"/>
                <a:gd name="T60" fmla="*/ 2147483647 w 76"/>
                <a:gd name="T61" fmla="*/ 2147483647 h 115"/>
                <a:gd name="T62" fmla="*/ 2147483647 w 76"/>
                <a:gd name="T63" fmla="*/ 0 h 115"/>
                <a:gd name="T64" fmla="*/ 2147483647 w 76"/>
                <a:gd name="T65" fmla="*/ 2147483647 h 115"/>
                <a:gd name="T66" fmla="*/ 2147483647 w 76"/>
                <a:gd name="T67" fmla="*/ 2147483647 h 115"/>
                <a:gd name="T68" fmla="*/ 2147483647 w 76"/>
                <a:gd name="T69" fmla="*/ 2147483647 h 115"/>
                <a:gd name="T70" fmla="*/ 2147483647 w 76"/>
                <a:gd name="T71" fmla="*/ 0 h 115"/>
                <a:gd name="T72" fmla="*/ 2147483647 w 76"/>
                <a:gd name="T73" fmla="*/ 2147483647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
                <a:gd name="T112" fmla="*/ 0 h 115"/>
                <a:gd name="T113" fmla="*/ 76 w 76"/>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 h="115">
                  <a:moveTo>
                    <a:pt x="69" y="2"/>
                  </a:moveTo>
                  <a:lnTo>
                    <a:pt x="66" y="8"/>
                  </a:lnTo>
                  <a:lnTo>
                    <a:pt x="66" y="11"/>
                  </a:lnTo>
                  <a:lnTo>
                    <a:pt x="66" y="13"/>
                  </a:lnTo>
                  <a:lnTo>
                    <a:pt x="62" y="16"/>
                  </a:lnTo>
                  <a:lnTo>
                    <a:pt x="62" y="22"/>
                  </a:lnTo>
                  <a:lnTo>
                    <a:pt x="62" y="27"/>
                  </a:lnTo>
                  <a:lnTo>
                    <a:pt x="60" y="38"/>
                  </a:lnTo>
                  <a:lnTo>
                    <a:pt x="60" y="44"/>
                  </a:lnTo>
                  <a:lnTo>
                    <a:pt x="60" y="49"/>
                  </a:lnTo>
                  <a:lnTo>
                    <a:pt x="60" y="52"/>
                  </a:lnTo>
                  <a:lnTo>
                    <a:pt x="57" y="57"/>
                  </a:lnTo>
                  <a:lnTo>
                    <a:pt x="57" y="63"/>
                  </a:lnTo>
                  <a:lnTo>
                    <a:pt x="57" y="66"/>
                  </a:lnTo>
                  <a:lnTo>
                    <a:pt x="60" y="74"/>
                  </a:lnTo>
                  <a:lnTo>
                    <a:pt x="62" y="79"/>
                  </a:lnTo>
                  <a:lnTo>
                    <a:pt x="60" y="82"/>
                  </a:lnTo>
                  <a:lnTo>
                    <a:pt x="60" y="87"/>
                  </a:lnTo>
                  <a:lnTo>
                    <a:pt x="62" y="93"/>
                  </a:lnTo>
                  <a:lnTo>
                    <a:pt x="64" y="96"/>
                  </a:lnTo>
                  <a:lnTo>
                    <a:pt x="66" y="98"/>
                  </a:lnTo>
                  <a:lnTo>
                    <a:pt x="69" y="101"/>
                  </a:lnTo>
                  <a:lnTo>
                    <a:pt x="71" y="101"/>
                  </a:lnTo>
                  <a:lnTo>
                    <a:pt x="71" y="104"/>
                  </a:lnTo>
                  <a:lnTo>
                    <a:pt x="73" y="107"/>
                  </a:lnTo>
                  <a:lnTo>
                    <a:pt x="76" y="112"/>
                  </a:lnTo>
                  <a:lnTo>
                    <a:pt x="76" y="115"/>
                  </a:lnTo>
                  <a:lnTo>
                    <a:pt x="71" y="112"/>
                  </a:lnTo>
                  <a:lnTo>
                    <a:pt x="69" y="109"/>
                  </a:lnTo>
                  <a:lnTo>
                    <a:pt x="64" y="104"/>
                  </a:lnTo>
                  <a:lnTo>
                    <a:pt x="62" y="101"/>
                  </a:lnTo>
                  <a:lnTo>
                    <a:pt x="60" y="101"/>
                  </a:lnTo>
                  <a:lnTo>
                    <a:pt x="57" y="98"/>
                  </a:lnTo>
                  <a:lnTo>
                    <a:pt x="53" y="101"/>
                  </a:lnTo>
                  <a:lnTo>
                    <a:pt x="48" y="104"/>
                  </a:lnTo>
                  <a:lnTo>
                    <a:pt x="46" y="107"/>
                  </a:lnTo>
                  <a:lnTo>
                    <a:pt x="39" y="109"/>
                  </a:lnTo>
                  <a:lnTo>
                    <a:pt x="32" y="107"/>
                  </a:lnTo>
                  <a:lnTo>
                    <a:pt x="27" y="104"/>
                  </a:lnTo>
                  <a:lnTo>
                    <a:pt x="25" y="101"/>
                  </a:lnTo>
                  <a:lnTo>
                    <a:pt x="25" y="98"/>
                  </a:lnTo>
                  <a:lnTo>
                    <a:pt x="23" y="96"/>
                  </a:lnTo>
                  <a:lnTo>
                    <a:pt x="18" y="93"/>
                  </a:lnTo>
                  <a:lnTo>
                    <a:pt x="14" y="96"/>
                  </a:lnTo>
                  <a:lnTo>
                    <a:pt x="11" y="87"/>
                  </a:lnTo>
                  <a:lnTo>
                    <a:pt x="7" y="82"/>
                  </a:lnTo>
                  <a:lnTo>
                    <a:pt x="0" y="77"/>
                  </a:lnTo>
                  <a:lnTo>
                    <a:pt x="0" y="71"/>
                  </a:lnTo>
                  <a:lnTo>
                    <a:pt x="2" y="68"/>
                  </a:lnTo>
                  <a:lnTo>
                    <a:pt x="5" y="71"/>
                  </a:lnTo>
                  <a:lnTo>
                    <a:pt x="9" y="60"/>
                  </a:lnTo>
                  <a:lnTo>
                    <a:pt x="18" y="55"/>
                  </a:lnTo>
                  <a:lnTo>
                    <a:pt x="23" y="52"/>
                  </a:lnTo>
                  <a:lnTo>
                    <a:pt x="30" y="46"/>
                  </a:lnTo>
                  <a:lnTo>
                    <a:pt x="34" y="44"/>
                  </a:lnTo>
                  <a:lnTo>
                    <a:pt x="34" y="41"/>
                  </a:lnTo>
                  <a:lnTo>
                    <a:pt x="34" y="35"/>
                  </a:lnTo>
                  <a:lnTo>
                    <a:pt x="34" y="33"/>
                  </a:lnTo>
                  <a:lnTo>
                    <a:pt x="34" y="24"/>
                  </a:lnTo>
                  <a:lnTo>
                    <a:pt x="34" y="16"/>
                  </a:lnTo>
                  <a:lnTo>
                    <a:pt x="34" y="13"/>
                  </a:lnTo>
                  <a:lnTo>
                    <a:pt x="34" y="11"/>
                  </a:lnTo>
                  <a:lnTo>
                    <a:pt x="32" y="5"/>
                  </a:lnTo>
                  <a:lnTo>
                    <a:pt x="32" y="0"/>
                  </a:lnTo>
                  <a:lnTo>
                    <a:pt x="37" y="0"/>
                  </a:lnTo>
                  <a:lnTo>
                    <a:pt x="39" y="2"/>
                  </a:lnTo>
                  <a:lnTo>
                    <a:pt x="41" y="8"/>
                  </a:lnTo>
                  <a:lnTo>
                    <a:pt x="43" y="13"/>
                  </a:lnTo>
                  <a:lnTo>
                    <a:pt x="48" y="11"/>
                  </a:lnTo>
                  <a:lnTo>
                    <a:pt x="53" y="8"/>
                  </a:lnTo>
                  <a:lnTo>
                    <a:pt x="55" y="5"/>
                  </a:lnTo>
                  <a:lnTo>
                    <a:pt x="60" y="0"/>
                  </a:lnTo>
                  <a:lnTo>
                    <a:pt x="62" y="0"/>
                  </a:lnTo>
                  <a:lnTo>
                    <a:pt x="64" y="2"/>
                  </a:lnTo>
                  <a:lnTo>
                    <a:pt x="69" y="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41" name="Freeform 201"/>
            <p:cNvSpPr>
              <a:spLocks noChangeAspect="1"/>
            </p:cNvSpPr>
            <p:nvPr/>
          </p:nvSpPr>
          <p:spPr bwMode="auto">
            <a:xfrm rot="9246">
              <a:off x="-263" y="3189"/>
              <a:ext cx="137" cy="162"/>
            </a:xfrm>
            <a:custGeom>
              <a:avLst/>
              <a:gdLst>
                <a:gd name="T0" fmla="*/ 2147483647 w 76"/>
                <a:gd name="T1" fmla="*/ 2147483647 h 115"/>
                <a:gd name="T2" fmla="*/ 2147483647 w 76"/>
                <a:gd name="T3" fmla="*/ 2147483647 h 115"/>
                <a:gd name="T4" fmla="*/ 2147483647 w 76"/>
                <a:gd name="T5" fmla="*/ 2147483647 h 115"/>
                <a:gd name="T6" fmla="*/ 2147483647 w 76"/>
                <a:gd name="T7" fmla="*/ 2147483647 h 115"/>
                <a:gd name="T8" fmla="*/ 2147483647 w 76"/>
                <a:gd name="T9" fmla="*/ 2147483647 h 115"/>
                <a:gd name="T10" fmla="*/ 2147483647 w 76"/>
                <a:gd name="T11" fmla="*/ 2147483647 h 115"/>
                <a:gd name="T12" fmla="*/ 2147483647 w 76"/>
                <a:gd name="T13" fmla="*/ 2147483647 h 115"/>
                <a:gd name="T14" fmla="*/ 2147483647 w 76"/>
                <a:gd name="T15" fmla="*/ 2147483647 h 115"/>
                <a:gd name="T16" fmla="*/ 2147483647 w 76"/>
                <a:gd name="T17" fmla="*/ 2147483647 h 115"/>
                <a:gd name="T18" fmla="*/ 2147483647 w 76"/>
                <a:gd name="T19" fmla="*/ 2147483647 h 115"/>
                <a:gd name="T20" fmla="*/ 2147483647 w 76"/>
                <a:gd name="T21" fmla="*/ 2147483647 h 115"/>
                <a:gd name="T22" fmla="*/ 2147483647 w 76"/>
                <a:gd name="T23" fmla="*/ 2147483647 h 115"/>
                <a:gd name="T24" fmla="*/ 2147483647 w 76"/>
                <a:gd name="T25" fmla="*/ 2147483647 h 115"/>
                <a:gd name="T26" fmla="*/ 2147483647 w 76"/>
                <a:gd name="T27" fmla="*/ 2147483647 h 115"/>
                <a:gd name="T28" fmla="*/ 2147483647 w 76"/>
                <a:gd name="T29" fmla="*/ 2147483647 h 115"/>
                <a:gd name="T30" fmla="*/ 2147483647 w 76"/>
                <a:gd name="T31" fmla="*/ 2147483647 h 115"/>
                <a:gd name="T32" fmla="*/ 2147483647 w 76"/>
                <a:gd name="T33" fmla="*/ 2147483647 h 115"/>
                <a:gd name="T34" fmla="*/ 2147483647 w 76"/>
                <a:gd name="T35" fmla="*/ 2147483647 h 115"/>
                <a:gd name="T36" fmla="*/ 2147483647 w 76"/>
                <a:gd name="T37" fmla="*/ 2147483647 h 115"/>
                <a:gd name="T38" fmla="*/ 2147483647 w 76"/>
                <a:gd name="T39" fmla="*/ 2147483647 h 115"/>
                <a:gd name="T40" fmla="*/ 2147483647 w 76"/>
                <a:gd name="T41" fmla="*/ 2147483647 h 115"/>
                <a:gd name="T42" fmla="*/ 2147483647 w 76"/>
                <a:gd name="T43" fmla="*/ 2147483647 h 115"/>
                <a:gd name="T44" fmla="*/ 2147483647 w 76"/>
                <a:gd name="T45" fmla="*/ 2147483647 h 115"/>
                <a:gd name="T46" fmla="*/ 0 w 76"/>
                <a:gd name="T47" fmla="*/ 2147483647 h 115"/>
                <a:gd name="T48" fmla="*/ 2147483647 w 76"/>
                <a:gd name="T49" fmla="*/ 2147483647 h 115"/>
                <a:gd name="T50" fmla="*/ 2147483647 w 76"/>
                <a:gd name="T51" fmla="*/ 2147483647 h 115"/>
                <a:gd name="T52" fmla="*/ 2147483647 w 76"/>
                <a:gd name="T53" fmla="*/ 2147483647 h 115"/>
                <a:gd name="T54" fmla="*/ 2147483647 w 76"/>
                <a:gd name="T55" fmla="*/ 2147483647 h 115"/>
                <a:gd name="T56" fmla="*/ 2147483647 w 76"/>
                <a:gd name="T57" fmla="*/ 2147483647 h 115"/>
                <a:gd name="T58" fmla="*/ 2147483647 w 76"/>
                <a:gd name="T59" fmla="*/ 2147483647 h 115"/>
                <a:gd name="T60" fmla="*/ 2147483647 w 76"/>
                <a:gd name="T61" fmla="*/ 2147483647 h 115"/>
                <a:gd name="T62" fmla="*/ 2147483647 w 76"/>
                <a:gd name="T63" fmla="*/ 0 h 115"/>
                <a:gd name="T64" fmla="*/ 2147483647 w 76"/>
                <a:gd name="T65" fmla="*/ 2147483647 h 115"/>
                <a:gd name="T66" fmla="*/ 2147483647 w 76"/>
                <a:gd name="T67" fmla="*/ 2147483647 h 115"/>
                <a:gd name="T68" fmla="*/ 2147483647 w 76"/>
                <a:gd name="T69" fmla="*/ 2147483647 h 115"/>
                <a:gd name="T70" fmla="*/ 2147483647 w 76"/>
                <a:gd name="T71" fmla="*/ 0 h 115"/>
                <a:gd name="T72" fmla="*/ 2147483647 w 76"/>
                <a:gd name="T73" fmla="*/ 2147483647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
                <a:gd name="T112" fmla="*/ 0 h 115"/>
                <a:gd name="T113" fmla="*/ 76 w 76"/>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 h="115">
                  <a:moveTo>
                    <a:pt x="69" y="2"/>
                  </a:moveTo>
                  <a:lnTo>
                    <a:pt x="66" y="8"/>
                  </a:lnTo>
                  <a:lnTo>
                    <a:pt x="66" y="11"/>
                  </a:lnTo>
                  <a:lnTo>
                    <a:pt x="66" y="13"/>
                  </a:lnTo>
                  <a:lnTo>
                    <a:pt x="62" y="16"/>
                  </a:lnTo>
                  <a:lnTo>
                    <a:pt x="62" y="22"/>
                  </a:lnTo>
                  <a:lnTo>
                    <a:pt x="62" y="27"/>
                  </a:lnTo>
                  <a:lnTo>
                    <a:pt x="60" y="38"/>
                  </a:lnTo>
                  <a:lnTo>
                    <a:pt x="60" y="44"/>
                  </a:lnTo>
                  <a:lnTo>
                    <a:pt x="60" y="49"/>
                  </a:lnTo>
                  <a:lnTo>
                    <a:pt x="60" y="52"/>
                  </a:lnTo>
                  <a:lnTo>
                    <a:pt x="57" y="57"/>
                  </a:lnTo>
                  <a:lnTo>
                    <a:pt x="57" y="63"/>
                  </a:lnTo>
                  <a:lnTo>
                    <a:pt x="57" y="66"/>
                  </a:lnTo>
                  <a:lnTo>
                    <a:pt x="60" y="74"/>
                  </a:lnTo>
                  <a:lnTo>
                    <a:pt x="62" y="79"/>
                  </a:lnTo>
                  <a:lnTo>
                    <a:pt x="60" y="82"/>
                  </a:lnTo>
                  <a:lnTo>
                    <a:pt x="60" y="87"/>
                  </a:lnTo>
                  <a:lnTo>
                    <a:pt x="62" y="93"/>
                  </a:lnTo>
                  <a:lnTo>
                    <a:pt x="64" y="96"/>
                  </a:lnTo>
                  <a:lnTo>
                    <a:pt x="66" y="98"/>
                  </a:lnTo>
                  <a:lnTo>
                    <a:pt x="69" y="101"/>
                  </a:lnTo>
                  <a:lnTo>
                    <a:pt x="71" y="101"/>
                  </a:lnTo>
                  <a:lnTo>
                    <a:pt x="71" y="104"/>
                  </a:lnTo>
                  <a:lnTo>
                    <a:pt x="73" y="107"/>
                  </a:lnTo>
                  <a:lnTo>
                    <a:pt x="76" y="112"/>
                  </a:lnTo>
                  <a:lnTo>
                    <a:pt x="76" y="115"/>
                  </a:lnTo>
                  <a:lnTo>
                    <a:pt x="71" y="112"/>
                  </a:lnTo>
                  <a:lnTo>
                    <a:pt x="69" y="109"/>
                  </a:lnTo>
                  <a:lnTo>
                    <a:pt x="64" y="104"/>
                  </a:lnTo>
                  <a:lnTo>
                    <a:pt x="62" y="101"/>
                  </a:lnTo>
                  <a:lnTo>
                    <a:pt x="60" y="101"/>
                  </a:lnTo>
                  <a:lnTo>
                    <a:pt x="57" y="98"/>
                  </a:lnTo>
                  <a:lnTo>
                    <a:pt x="53" y="101"/>
                  </a:lnTo>
                  <a:lnTo>
                    <a:pt x="48" y="104"/>
                  </a:lnTo>
                  <a:lnTo>
                    <a:pt x="46" y="107"/>
                  </a:lnTo>
                  <a:lnTo>
                    <a:pt x="39" y="109"/>
                  </a:lnTo>
                  <a:lnTo>
                    <a:pt x="32" y="107"/>
                  </a:lnTo>
                  <a:lnTo>
                    <a:pt x="27" y="104"/>
                  </a:lnTo>
                  <a:lnTo>
                    <a:pt x="25" y="101"/>
                  </a:lnTo>
                  <a:lnTo>
                    <a:pt x="25" y="98"/>
                  </a:lnTo>
                  <a:lnTo>
                    <a:pt x="23" y="96"/>
                  </a:lnTo>
                  <a:lnTo>
                    <a:pt x="18" y="93"/>
                  </a:lnTo>
                  <a:lnTo>
                    <a:pt x="14" y="96"/>
                  </a:lnTo>
                  <a:lnTo>
                    <a:pt x="11" y="87"/>
                  </a:lnTo>
                  <a:lnTo>
                    <a:pt x="7" y="82"/>
                  </a:lnTo>
                  <a:lnTo>
                    <a:pt x="0" y="77"/>
                  </a:lnTo>
                  <a:lnTo>
                    <a:pt x="0" y="71"/>
                  </a:lnTo>
                  <a:lnTo>
                    <a:pt x="2" y="68"/>
                  </a:lnTo>
                  <a:lnTo>
                    <a:pt x="5" y="71"/>
                  </a:lnTo>
                  <a:lnTo>
                    <a:pt x="9" y="60"/>
                  </a:lnTo>
                  <a:lnTo>
                    <a:pt x="18" y="55"/>
                  </a:lnTo>
                  <a:lnTo>
                    <a:pt x="23" y="52"/>
                  </a:lnTo>
                  <a:lnTo>
                    <a:pt x="30" y="46"/>
                  </a:lnTo>
                  <a:lnTo>
                    <a:pt x="34" y="44"/>
                  </a:lnTo>
                  <a:lnTo>
                    <a:pt x="34" y="41"/>
                  </a:lnTo>
                  <a:lnTo>
                    <a:pt x="34" y="35"/>
                  </a:lnTo>
                  <a:lnTo>
                    <a:pt x="34" y="33"/>
                  </a:lnTo>
                  <a:lnTo>
                    <a:pt x="34" y="24"/>
                  </a:lnTo>
                  <a:lnTo>
                    <a:pt x="34" y="16"/>
                  </a:lnTo>
                  <a:lnTo>
                    <a:pt x="34" y="13"/>
                  </a:lnTo>
                  <a:lnTo>
                    <a:pt x="34" y="11"/>
                  </a:lnTo>
                  <a:lnTo>
                    <a:pt x="32" y="5"/>
                  </a:lnTo>
                  <a:lnTo>
                    <a:pt x="32" y="0"/>
                  </a:lnTo>
                  <a:lnTo>
                    <a:pt x="37" y="0"/>
                  </a:lnTo>
                  <a:lnTo>
                    <a:pt x="39" y="2"/>
                  </a:lnTo>
                  <a:lnTo>
                    <a:pt x="41" y="8"/>
                  </a:lnTo>
                  <a:lnTo>
                    <a:pt x="43" y="13"/>
                  </a:lnTo>
                  <a:lnTo>
                    <a:pt x="48" y="11"/>
                  </a:lnTo>
                  <a:lnTo>
                    <a:pt x="53" y="8"/>
                  </a:lnTo>
                  <a:lnTo>
                    <a:pt x="55" y="5"/>
                  </a:lnTo>
                  <a:lnTo>
                    <a:pt x="60" y="0"/>
                  </a:lnTo>
                  <a:lnTo>
                    <a:pt x="62" y="0"/>
                  </a:lnTo>
                  <a:lnTo>
                    <a:pt x="64" y="2"/>
                  </a:lnTo>
                  <a:lnTo>
                    <a:pt x="69" y="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42" name="Freeform 202"/>
            <p:cNvSpPr>
              <a:spLocks noChangeAspect="1"/>
            </p:cNvSpPr>
            <p:nvPr/>
          </p:nvSpPr>
          <p:spPr bwMode="auto">
            <a:xfrm rot="9246">
              <a:off x="-317" y="3161"/>
              <a:ext cx="116" cy="132"/>
            </a:xfrm>
            <a:custGeom>
              <a:avLst/>
              <a:gdLst>
                <a:gd name="T0" fmla="*/ 2147483647 w 64"/>
                <a:gd name="T1" fmla="*/ 2147483647 h 94"/>
                <a:gd name="T2" fmla="*/ 2147483647 w 64"/>
                <a:gd name="T3" fmla="*/ 2147483647 h 94"/>
                <a:gd name="T4" fmla="*/ 2147483647 w 64"/>
                <a:gd name="T5" fmla="*/ 2147483647 h 94"/>
                <a:gd name="T6" fmla="*/ 2147483647 w 64"/>
                <a:gd name="T7" fmla="*/ 2147483647 h 94"/>
                <a:gd name="T8" fmla="*/ 2147483647 w 64"/>
                <a:gd name="T9" fmla="*/ 2147483647 h 94"/>
                <a:gd name="T10" fmla="*/ 2147483647 w 64"/>
                <a:gd name="T11" fmla="*/ 2147483647 h 94"/>
                <a:gd name="T12" fmla="*/ 0 w 64"/>
                <a:gd name="T13" fmla="*/ 2147483647 h 94"/>
                <a:gd name="T14" fmla="*/ 2147483647 w 64"/>
                <a:gd name="T15" fmla="*/ 2147483647 h 94"/>
                <a:gd name="T16" fmla="*/ 2147483647 w 64"/>
                <a:gd name="T17" fmla="*/ 2147483647 h 94"/>
                <a:gd name="T18" fmla="*/ 2147483647 w 64"/>
                <a:gd name="T19" fmla="*/ 2147483647 h 94"/>
                <a:gd name="T20" fmla="*/ 2147483647 w 64"/>
                <a:gd name="T21" fmla="*/ 2147483647 h 94"/>
                <a:gd name="T22" fmla="*/ 2147483647 w 64"/>
                <a:gd name="T23" fmla="*/ 2147483647 h 94"/>
                <a:gd name="T24" fmla="*/ 2147483647 w 64"/>
                <a:gd name="T25" fmla="*/ 2147483647 h 94"/>
                <a:gd name="T26" fmla="*/ 2147483647 w 64"/>
                <a:gd name="T27" fmla="*/ 2147483647 h 94"/>
                <a:gd name="T28" fmla="*/ 2147483647 w 64"/>
                <a:gd name="T29" fmla="*/ 2147483647 h 94"/>
                <a:gd name="T30" fmla="*/ 2147483647 w 64"/>
                <a:gd name="T31" fmla="*/ 2147483647 h 94"/>
                <a:gd name="T32" fmla="*/ 2147483647 w 64"/>
                <a:gd name="T33" fmla="*/ 2147483647 h 94"/>
                <a:gd name="T34" fmla="*/ 2147483647 w 64"/>
                <a:gd name="T35" fmla="*/ 2147483647 h 94"/>
                <a:gd name="T36" fmla="*/ 2147483647 w 64"/>
                <a:gd name="T37" fmla="*/ 2147483647 h 94"/>
                <a:gd name="T38" fmla="*/ 2147483647 w 64"/>
                <a:gd name="T39" fmla="*/ 2147483647 h 94"/>
                <a:gd name="T40" fmla="*/ 2147483647 w 64"/>
                <a:gd name="T41" fmla="*/ 2147483647 h 94"/>
                <a:gd name="T42" fmla="*/ 2147483647 w 64"/>
                <a:gd name="T43" fmla="*/ 2147483647 h 94"/>
                <a:gd name="T44" fmla="*/ 2147483647 w 64"/>
                <a:gd name="T45" fmla="*/ 2147483647 h 94"/>
                <a:gd name="T46" fmla="*/ 2147483647 w 64"/>
                <a:gd name="T47" fmla="*/ 2147483647 h 94"/>
                <a:gd name="T48" fmla="*/ 2147483647 w 64"/>
                <a:gd name="T49" fmla="*/ 2147483647 h 94"/>
                <a:gd name="T50" fmla="*/ 2147483647 w 64"/>
                <a:gd name="T51" fmla="*/ 2147483647 h 94"/>
                <a:gd name="T52" fmla="*/ 2147483647 w 64"/>
                <a:gd name="T53" fmla="*/ 2147483647 h 94"/>
                <a:gd name="T54" fmla="*/ 2147483647 w 64"/>
                <a:gd name="T55" fmla="*/ 2147483647 h 94"/>
                <a:gd name="T56" fmla="*/ 2147483647 w 64"/>
                <a:gd name="T57" fmla="*/ 2147483647 h 94"/>
                <a:gd name="T58" fmla="*/ 2147483647 w 64"/>
                <a:gd name="T59" fmla="*/ 2147483647 h 94"/>
                <a:gd name="T60" fmla="*/ 2147483647 w 64"/>
                <a:gd name="T61" fmla="*/ 2147483647 h 94"/>
                <a:gd name="T62" fmla="*/ 2147483647 w 64"/>
                <a:gd name="T63" fmla="*/ 2147483647 h 94"/>
                <a:gd name="T64" fmla="*/ 2147483647 w 64"/>
                <a:gd name="T65" fmla="*/ 2147483647 h 94"/>
                <a:gd name="T66" fmla="*/ 2147483647 w 64"/>
                <a:gd name="T67" fmla="*/ 2147483647 h 94"/>
                <a:gd name="T68" fmla="*/ 2147483647 w 64"/>
                <a:gd name="T69" fmla="*/ 2147483647 h 94"/>
                <a:gd name="T70" fmla="*/ 2147483647 w 64"/>
                <a:gd name="T71" fmla="*/ 2147483647 h 94"/>
                <a:gd name="T72" fmla="*/ 2147483647 w 64"/>
                <a:gd name="T73" fmla="*/ 2147483647 h 94"/>
                <a:gd name="T74" fmla="*/ 2147483647 w 64"/>
                <a:gd name="T75" fmla="*/ 2147483647 h 94"/>
                <a:gd name="T76" fmla="*/ 2147483647 w 64"/>
                <a:gd name="T77" fmla="*/ 2147483647 h 94"/>
                <a:gd name="T78" fmla="*/ 2147483647 w 64"/>
                <a:gd name="T79" fmla="*/ 2147483647 h 94"/>
                <a:gd name="T80" fmla="*/ 2147483647 w 64"/>
                <a:gd name="T81" fmla="*/ 2147483647 h 94"/>
                <a:gd name="T82" fmla="*/ 2147483647 w 64"/>
                <a:gd name="T83" fmla="*/ 2147483647 h 94"/>
                <a:gd name="T84" fmla="*/ 2147483647 w 64"/>
                <a:gd name="T85" fmla="*/ 2147483647 h 94"/>
                <a:gd name="T86" fmla="*/ 2147483647 w 64"/>
                <a:gd name="T87" fmla="*/ 0 h 94"/>
                <a:gd name="T88" fmla="*/ 2147483647 w 64"/>
                <a:gd name="T89" fmla="*/ 0 h 94"/>
                <a:gd name="T90" fmla="*/ 2147483647 w 64"/>
                <a:gd name="T91" fmla="*/ 0 h 94"/>
                <a:gd name="T92" fmla="*/ 2147483647 w 64"/>
                <a:gd name="T93" fmla="*/ 0 h 94"/>
                <a:gd name="T94" fmla="*/ 2147483647 w 64"/>
                <a:gd name="T95" fmla="*/ 0 h 94"/>
                <a:gd name="T96" fmla="*/ 2147483647 w 64"/>
                <a:gd name="T97" fmla="*/ 0 h 94"/>
                <a:gd name="T98" fmla="*/ 2147483647 w 64"/>
                <a:gd name="T99" fmla="*/ 2147483647 h 94"/>
                <a:gd name="T100" fmla="*/ 2147483647 w 64"/>
                <a:gd name="T101" fmla="*/ 2147483647 h 94"/>
                <a:gd name="T102" fmla="*/ 2147483647 w 64"/>
                <a:gd name="T103" fmla="*/ 2147483647 h 94"/>
                <a:gd name="T104" fmla="*/ 2147483647 w 64"/>
                <a:gd name="T105" fmla="*/ 2147483647 h 94"/>
                <a:gd name="T106" fmla="*/ 2147483647 w 64"/>
                <a:gd name="T107" fmla="*/ 2147483647 h 94"/>
                <a:gd name="T108" fmla="*/ 2147483647 w 64"/>
                <a:gd name="T109" fmla="*/ 2147483647 h 94"/>
                <a:gd name="T110" fmla="*/ 2147483647 w 64"/>
                <a:gd name="T111" fmla="*/ 2147483647 h 94"/>
                <a:gd name="T112" fmla="*/ 2147483647 w 64"/>
                <a:gd name="T113" fmla="*/ 2147483647 h 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4"/>
                <a:gd name="T172" fmla="*/ 0 h 94"/>
                <a:gd name="T173" fmla="*/ 64 w 64"/>
                <a:gd name="T174" fmla="*/ 94 h 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4" h="94">
                  <a:moveTo>
                    <a:pt x="5" y="22"/>
                  </a:moveTo>
                  <a:lnTo>
                    <a:pt x="5" y="25"/>
                  </a:lnTo>
                  <a:lnTo>
                    <a:pt x="2" y="33"/>
                  </a:lnTo>
                  <a:lnTo>
                    <a:pt x="5" y="36"/>
                  </a:lnTo>
                  <a:lnTo>
                    <a:pt x="7" y="39"/>
                  </a:lnTo>
                  <a:lnTo>
                    <a:pt x="2" y="47"/>
                  </a:lnTo>
                  <a:lnTo>
                    <a:pt x="0" y="53"/>
                  </a:lnTo>
                  <a:lnTo>
                    <a:pt x="5" y="55"/>
                  </a:lnTo>
                  <a:lnTo>
                    <a:pt x="9" y="55"/>
                  </a:lnTo>
                  <a:lnTo>
                    <a:pt x="12" y="58"/>
                  </a:lnTo>
                  <a:lnTo>
                    <a:pt x="9" y="66"/>
                  </a:lnTo>
                  <a:lnTo>
                    <a:pt x="5" y="72"/>
                  </a:lnTo>
                  <a:lnTo>
                    <a:pt x="5" y="77"/>
                  </a:lnTo>
                  <a:lnTo>
                    <a:pt x="5" y="83"/>
                  </a:lnTo>
                  <a:lnTo>
                    <a:pt x="9" y="86"/>
                  </a:lnTo>
                  <a:lnTo>
                    <a:pt x="14" y="88"/>
                  </a:lnTo>
                  <a:lnTo>
                    <a:pt x="18" y="94"/>
                  </a:lnTo>
                  <a:lnTo>
                    <a:pt x="21" y="94"/>
                  </a:lnTo>
                  <a:lnTo>
                    <a:pt x="23" y="91"/>
                  </a:lnTo>
                  <a:lnTo>
                    <a:pt x="25" y="91"/>
                  </a:lnTo>
                  <a:lnTo>
                    <a:pt x="30" y="91"/>
                  </a:lnTo>
                  <a:lnTo>
                    <a:pt x="32" y="88"/>
                  </a:lnTo>
                  <a:lnTo>
                    <a:pt x="35" y="91"/>
                  </a:lnTo>
                  <a:lnTo>
                    <a:pt x="39" y="80"/>
                  </a:lnTo>
                  <a:lnTo>
                    <a:pt x="48" y="75"/>
                  </a:lnTo>
                  <a:lnTo>
                    <a:pt x="53" y="72"/>
                  </a:lnTo>
                  <a:lnTo>
                    <a:pt x="60" y="66"/>
                  </a:lnTo>
                  <a:lnTo>
                    <a:pt x="64" y="64"/>
                  </a:lnTo>
                  <a:lnTo>
                    <a:pt x="64" y="61"/>
                  </a:lnTo>
                  <a:lnTo>
                    <a:pt x="64" y="55"/>
                  </a:lnTo>
                  <a:lnTo>
                    <a:pt x="64" y="53"/>
                  </a:lnTo>
                  <a:lnTo>
                    <a:pt x="64" y="44"/>
                  </a:lnTo>
                  <a:lnTo>
                    <a:pt x="64" y="36"/>
                  </a:lnTo>
                  <a:lnTo>
                    <a:pt x="64" y="33"/>
                  </a:lnTo>
                  <a:lnTo>
                    <a:pt x="64" y="31"/>
                  </a:lnTo>
                  <a:lnTo>
                    <a:pt x="62" y="25"/>
                  </a:lnTo>
                  <a:lnTo>
                    <a:pt x="62" y="22"/>
                  </a:lnTo>
                  <a:lnTo>
                    <a:pt x="62" y="20"/>
                  </a:lnTo>
                  <a:lnTo>
                    <a:pt x="60" y="20"/>
                  </a:lnTo>
                  <a:lnTo>
                    <a:pt x="60" y="14"/>
                  </a:lnTo>
                  <a:lnTo>
                    <a:pt x="57" y="11"/>
                  </a:lnTo>
                  <a:lnTo>
                    <a:pt x="57" y="9"/>
                  </a:lnTo>
                  <a:lnTo>
                    <a:pt x="55" y="3"/>
                  </a:lnTo>
                  <a:lnTo>
                    <a:pt x="53" y="0"/>
                  </a:lnTo>
                  <a:lnTo>
                    <a:pt x="51" y="0"/>
                  </a:lnTo>
                  <a:lnTo>
                    <a:pt x="48" y="0"/>
                  </a:lnTo>
                  <a:lnTo>
                    <a:pt x="46" y="0"/>
                  </a:lnTo>
                  <a:lnTo>
                    <a:pt x="41" y="0"/>
                  </a:lnTo>
                  <a:lnTo>
                    <a:pt x="39" y="0"/>
                  </a:lnTo>
                  <a:lnTo>
                    <a:pt x="37" y="3"/>
                  </a:lnTo>
                  <a:lnTo>
                    <a:pt x="30" y="6"/>
                  </a:lnTo>
                  <a:lnTo>
                    <a:pt x="25" y="11"/>
                  </a:lnTo>
                  <a:lnTo>
                    <a:pt x="18" y="14"/>
                  </a:lnTo>
                  <a:lnTo>
                    <a:pt x="14" y="14"/>
                  </a:lnTo>
                  <a:lnTo>
                    <a:pt x="12" y="17"/>
                  </a:lnTo>
                  <a:lnTo>
                    <a:pt x="9" y="17"/>
                  </a:lnTo>
                  <a:lnTo>
                    <a:pt x="5" y="2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43" name="Freeform 203"/>
            <p:cNvSpPr>
              <a:spLocks noChangeAspect="1"/>
            </p:cNvSpPr>
            <p:nvPr/>
          </p:nvSpPr>
          <p:spPr bwMode="auto">
            <a:xfrm rot="9246">
              <a:off x="-317" y="3161"/>
              <a:ext cx="116" cy="132"/>
            </a:xfrm>
            <a:custGeom>
              <a:avLst/>
              <a:gdLst>
                <a:gd name="T0" fmla="*/ 2147483647 w 64"/>
                <a:gd name="T1" fmla="*/ 2147483647 h 94"/>
                <a:gd name="T2" fmla="*/ 2147483647 w 64"/>
                <a:gd name="T3" fmla="*/ 2147483647 h 94"/>
                <a:gd name="T4" fmla="*/ 2147483647 w 64"/>
                <a:gd name="T5" fmla="*/ 2147483647 h 94"/>
                <a:gd name="T6" fmla="*/ 2147483647 w 64"/>
                <a:gd name="T7" fmla="*/ 2147483647 h 94"/>
                <a:gd name="T8" fmla="*/ 2147483647 w 64"/>
                <a:gd name="T9" fmla="*/ 2147483647 h 94"/>
                <a:gd name="T10" fmla="*/ 2147483647 w 64"/>
                <a:gd name="T11" fmla="*/ 2147483647 h 94"/>
                <a:gd name="T12" fmla="*/ 0 w 64"/>
                <a:gd name="T13" fmla="*/ 2147483647 h 94"/>
                <a:gd name="T14" fmla="*/ 2147483647 w 64"/>
                <a:gd name="T15" fmla="*/ 2147483647 h 94"/>
                <a:gd name="T16" fmla="*/ 2147483647 w 64"/>
                <a:gd name="T17" fmla="*/ 2147483647 h 94"/>
                <a:gd name="T18" fmla="*/ 2147483647 w 64"/>
                <a:gd name="T19" fmla="*/ 2147483647 h 94"/>
                <a:gd name="T20" fmla="*/ 2147483647 w 64"/>
                <a:gd name="T21" fmla="*/ 2147483647 h 94"/>
                <a:gd name="T22" fmla="*/ 2147483647 w 64"/>
                <a:gd name="T23" fmla="*/ 2147483647 h 94"/>
                <a:gd name="T24" fmla="*/ 2147483647 w 64"/>
                <a:gd name="T25" fmla="*/ 2147483647 h 94"/>
                <a:gd name="T26" fmla="*/ 2147483647 w 64"/>
                <a:gd name="T27" fmla="*/ 2147483647 h 94"/>
                <a:gd name="T28" fmla="*/ 2147483647 w 64"/>
                <a:gd name="T29" fmla="*/ 2147483647 h 94"/>
                <a:gd name="T30" fmla="*/ 2147483647 w 64"/>
                <a:gd name="T31" fmla="*/ 2147483647 h 94"/>
                <a:gd name="T32" fmla="*/ 2147483647 w 64"/>
                <a:gd name="T33" fmla="*/ 2147483647 h 94"/>
                <a:gd name="T34" fmla="*/ 2147483647 w 64"/>
                <a:gd name="T35" fmla="*/ 2147483647 h 94"/>
                <a:gd name="T36" fmla="*/ 2147483647 w 64"/>
                <a:gd name="T37" fmla="*/ 2147483647 h 94"/>
                <a:gd name="T38" fmla="*/ 2147483647 w 64"/>
                <a:gd name="T39" fmla="*/ 2147483647 h 94"/>
                <a:gd name="T40" fmla="*/ 2147483647 w 64"/>
                <a:gd name="T41" fmla="*/ 2147483647 h 94"/>
                <a:gd name="T42" fmla="*/ 2147483647 w 64"/>
                <a:gd name="T43" fmla="*/ 2147483647 h 94"/>
                <a:gd name="T44" fmla="*/ 2147483647 w 64"/>
                <a:gd name="T45" fmla="*/ 2147483647 h 94"/>
                <a:gd name="T46" fmla="*/ 2147483647 w 64"/>
                <a:gd name="T47" fmla="*/ 2147483647 h 94"/>
                <a:gd name="T48" fmla="*/ 2147483647 w 64"/>
                <a:gd name="T49" fmla="*/ 2147483647 h 94"/>
                <a:gd name="T50" fmla="*/ 2147483647 w 64"/>
                <a:gd name="T51" fmla="*/ 2147483647 h 94"/>
                <a:gd name="T52" fmla="*/ 2147483647 w 64"/>
                <a:gd name="T53" fmla="*/ 2147483647 h 94"/>
                <a:gd name="T54" fmla="*/ 2147483647 w 64"/>
                <a:gd name="T55" fmla="*/ 2147483647 h 94"/>
                <a:gd name="T56" fmla="*/ 2147483647 w 64"/>
                <a:gd name="T57" fmla="*/ 2147483647 h 94"/>
                <a:gd name="T58" fmla="*/ 2147483647 w 64"/>
                <a:gd name="T59" fmla="*/ 2147483647 h 94"/>
                <a:gd name="T60" fmla="*/ 2147483647 w 64"/>
                <a:gd name="T61" fmla="*/ 2147483647 h 94"/>
                <a:gd name="T62" fmla="*/ 2147483647 w 64"/>
                <a:gd name="T63" fmla="*/ 2147483647 h 94"/>
                <a:gd name="T64" fmla="*/ 2147483647 w 64"/>
                <a:gd name="T65" fmla="*/ 2147483647 h 94"/>
                <a:gd name="T66" fmla="*/ 2147483647 w 64"/>
                <a:gd name="T67" fmla="*/ 2147483647 h 94"/>
                <a:gd name="T68" fmla="*/ 2147483647 w 64"/>
                <a:gd name="T69" fmla="*/ 2147483647 h 94"/>
                <a:gd name="T70" fmla="*/ 2147483647 w 64"/>
                <a:gd name="T71" fmla="*/ 2147483647 h 94"/>
                <a:gd name="T72" fmla="*/ 2147483647 w 64"/>
                <a:gd name="T73" fmla="*/ 2147483647 h 94"/>
                <a:gd name="T74" fmla="*/ 2147483647 w 64"/>
                <a:gd name="T75" fmla="*/ 2147483647 h 94"/>
                <a:gd name="T76" fmla="*/ 2147483647 w 64"/>
                <a:gd name="T77" fmla="*/ 2147483647 h 94"/>
                <a:gd name="T78" fmla="*/ 2147483647 w 64"/>
                <a:gd name="T79" fmla="*/ 2147483647 h 94"/>
                <a:gd name="T80" fmla="*/ 2147483647 w 64"/>
                <a:gd name="T81" fmla="*/ 2147483647 h 94"/>
                <a:gd name="T82" fmla="*/ 2147483647 w 64"/>
                <a:gd name="T83" fmla="*/ 2147483647 h 94"/>
                <a:gd name="T84" fmla="*/ 2147483647 w 64"/>
                <a:gd name="T85" fmla="*/ 2147483647 h 94"/>
                <a:gd name="T86" fmla="*/ 2147483647 w 64"/>
                <a:gd name="T87" fmla="*/ 0 h 94"/>
                <a:gd name="T88" fmla="*/ 2147483647 w 64"/>
                <a:gd name="T89" fmla="*/ 0 h 94"/>
                <a:gd name="T90" fmla="*/ 2147483647 w 64"/>
                <a:gd name="T91" fmla="*/ 0 h 94"/>
                <a:gd name="T92" fmla="*/ 2147483647 w 64"/>
                <a:gd name="T93" fmla="*/ 0 h 94"/>
                <a:gd name="T94" fmla="*/ 2147483647 w 64"/>
                <a:gd name="T95" fmla="*/ 0 h 94"/>
                <a:gd name="T96" fmla="*/ 2147483647 w 64"/>
                <a:gd name="T97" fmla="*/ 0 h 94"/>
                <a:gd name="T98" fmla="*/ 2147483647 w 64"/>
                <a:gd name="T99" fmla="*/ 2147483647 h 94"/>
                <a:gd name="T100" fmla="*/ 2147483647 w 64"/>
                <a:gd name="T101" fmla="*/ 2147483647 h 94"/>
                <a:gd name="T102" fmla="*/ 2147483647 w 64"/>
                <a:gd name="T103" fmla="*/ 2147483647 h 94"/>
                <a:gd name="T104" fmla="*/ 2147483647 w 64"/>
                <a:gd name="T105" fmla="*/ 2147483647 h 94"/>
                <a:gd name="T106" fmla="*/ 2147483647 w 64"/>
                <a:gd name="T107" fmla="*/ 2147483647 h 94"/>
                <a:gd name="T108" fmla="*/ 2147483647 w 64"/>
                <a:gd name="T109" fmla="*/ 2147483647 h 94"/>
                <a:gd name="T110" fmla="*/ 2147483647 w 64"/>
                <a:gd name="T111" fmla="*/ 2147483647 h 94"/>
                <a:gd name="T112" fmla="*/ 2147483647 w 64"/>
                <a:gd name="T113" fmla="*/ 2147483647 h 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4"/>
                <a:gd name="T172" fmla="*/ 0 h 94"/>
                <a:gd name="T173" fmla="*/ 64 w 64"/>
                <a:gd name="T174" fmla="*/ 94 h 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4" h="94">
                  <a:moveTo>
                    <a:pt x="5" y="22"/>
                  </a:moveTo>
                  <a:lnTo>
                    <a:pt x="5" y="25"/>
                  </a:lnTo>
                  <a:lnTo>
                    <a:pt x="2" y="33"/>
                  </a:lnTo>
                  <a:lnTo>
                    <a:pt x="5" y="36"/>
                  </a:lnTo>
                  <a:lnTo>
                    <a:pt x="7" y="39"/>
                  </a:lnTo>
                  <a:lnTo>
                    <a:pt x="2" y="47"/>
                  </a:lnTo>
                  <a:lnTo>
                    <a:pt x="0" y="53"/>
                  </a:lnTo>
                  <a:lnTo>
                    <a:pt x="5" y="55"/>
                  </a:lnTo>
                  <a:lnTo>
                    <a:pt x="9" y="55"/>
                  </a:lnTo>
                  <a:lnTo>
                    <a:pt x="12" y="58"/>
                  </a:lnTo>
                  <a:lnTo>
                    <a:pt x="9" y="66"/>
                  </a:lnTo>
                  <a:lnTo>
                    <a:pt x="5" y="72"/>
                  </a:lnTo>
                  <a:lnTo>
                    <a:pt x="5" y="77"/>
                  </a:lnTo>
                  <a:lnTo>
                    <a:pt x="5" y="83"/>
                  </a:lnTo>
                  <a:lnTo>
                    <a:pt x="9" y="86"/>
                  </a:lnTo>
                  <a:lnTo>
                    <a:pt x="14" y="88"/>
                  </a:lnTo>
                  <a:lnTo>
                    <a:pt x="18" y="94"/>
                  </a:lnTo>
                  <a:lnTo>
                    <a:pt x="21" y="94"/>
                  </a:lnTo>
                  <a:lnTo>
                    <a:pt x="23" y="91"/>
                  </a:lnTo>
                  <a:lnTo>
                    <a:pt x="25" y="91"/>
                  </a:lnTo>
                  <a:lnTo>
                    <a:pt x="30" y="91"/>
                  </a:lnTo>
                  <a:lnTo>
                    <a:pt x="32" y="88"/>
                  </a:lnTo>
                  <a:lnTo>
                    <a:pt x="35" y="91"/>
                  </a:lnTo>
                  <a:lnTo>
                    <a:pt x="39" y="80"/>
                  </a:lnTo>
                  <a:lnTo>
                    <a:pt x="48" y="75"/>
                  </a:lnTo>
                  <a:lnTo>
                    <a:pt x="53" y="72"/>
                  </a:lnTo>
                  <a:lnTo>
                    <a:pt x="60" y="66"/>
                  </a:lnTo>
                  <a:lnTo>
                    <a:pt x="64" y="64"/>
                  </a:lnTo>
                  <a:lnTo>
                    <a:pt x="64" y="61"/>
                  </a:lnTo>
                  <a:lnTo>
                    <a:pt x="64" y="55"/>
                  </a:lnTo>
                  <a:lnTo>
                    <a:pt x="64" y="53"/>
                  </a:lnTo>
                  <a:lnTo>
                    <a:pt x="64" y="44"/>
                  </a:lnTo>
                  <a:lnTo>
                    <a:pt x="64" y="36"/>
                  </a:lnTo>
                  <a:lnTo>
                    <a:pt x="64" y="33"/>
                  </a:lnTo>
                  <a:lnTo>
                    <a:pt x="64" y="31"/>
                  </a:lnTo>
                  <a:lnTo>
                    <a:pt x="62" y="25"/>
                  </a:lnTo>
                  <a:lnTo>
                    <a:pt x="62" y="22"/>
                  </a:lnTo>
                  <a:lnTo>
                    <a:pt x="62" y="20"/>
                  </a:lnTo>
                  <a:lnTo>
                    <a:pt x="60" y="20"/>
                  </a:lnTo>
                  <a:lnTo>
                    <a:pt x="60" y="14"/>
                  </a:lnTo>
                  <a:lnTo>
                    <a:pt x="57" y="11"/>
                  </a:lnTo>
                  <a:lnTo>
                    <a:pt x="57" y="9"/>
                  </a:lnTo>
                  <a:lnTo>
                    <a:pt x="55" y="3"/>
                  </a:lnTo>
                  <a:lnTo>
                    <a:pt x="53" y="0"/>
                  </a:lnTo>
                  <a:lnTo>
                    <a:pt x="51" y="0"/>
                  </a:lnTo>
                  <a:lnTo>
                    <a:pt x="48" y="0"/>
                  </a:lnTo>
                  <a:lnTo>
                    <a:pt x="46" y="0"/>
                  </a:lnTo>
                  <a:lnTo>
                    <a:pt x="41" y="0"/>
                  </a:lnTo>
                  <a:lnTo>
                    <a:pt x="39" y="0"/>
                  </a:lnTo>
                  <a:lnTo>
                    <a:pt x="37" y="3"/>
                  </a:lnTo>
                  <a:lnTo>
                    <a:pt x="30" y="6"/>
                  </a:lnTo>
                  <a:lnTo>
                    <a:pt x="25" y="11"/>
                  </a:lnTo>
                  <a:lnTo>
                    <a:pt x="18" y="14"/>
                  </a:lnTo>
                  <a:lnTo>
                    <a:pt x="14" y="14"/>
                  </a:lnTo>
                  <a:lnTo>
                    <a:pt x="12" y="17"/>
                  </a:lnTo>
                  <a:lnTo>
                    <a:pt x="9" y="17"/>
                  </a:lnTo>
                  <a:lnTo>
                    <a:pt x="5" y="2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44" name="Freeform 204"/>
            <p:cNvSpPr>
              <a:spLocks noChangeAspect="1"/>
            </p:cNvSpPr>
            <p:nvPr/>
          </p:nvSpPr>
          <p:spPr bwMode="auto">
            <a:xfrm rot="9246">
              <a:off x="-376" y="3283"/>
              <a:ext cx="145" cy="70"/>
            </a:xfrm>
            <a:custGeom>
              <a:avLst/>
              <a:gdLst>
                <a:gd name="T0" fmla="*/ 2147483647 w 80"/>
                <a:gd name="T1" fmla="*/ 2147483647 h 50"/>
                <a:gd name="T2" fmla="*/ 2147483647 w 80"/>
                <a:gd name="T3" fmla="*/ 2147483647 h 50"/>
                <a:gd name="T4" fmla="*/ 2147483647 w 80"/>
                <a:gd name="T5" fmla="*/ 2147483647 h 50"/>
                <a:gd name="T6" fmla="*/ 2147483647 w 80"/>
                <a:gd name="T7" fmla="*/ 2147483647 h 50"/>
                <a:gd name="T8" fmla="*/ 2147483647 w 80"/>
                <a:gd name="T9" fmla="*/ 2147483647 h 50"/>
                <a:gd name="T10" fmla="*/ 2147483647 w 80"/>
                <a:gd name="T11" fmla="*/ 2147483647 h 50"/>
                <a:gd name="T12" fmla="*/ 2147483647 w 80"/>
                <a:gd name="T13" fmla="*/ 2147483647 h 50"/>
                <a:gd name="T14" fmla="*/ 2147483647 w 80"/>
                <a:gd name="T15" fmla="*/ 2147483647 h 50"/>
                <a:gd name="T16" fmla="*/ 2147483647 w 80"/>
                <a:gd name="T17" fmla="*/ 2147483647 h 50"/>
                <a:gd name="T18" fmla="*/ 2147483647 w 80"/>
                <a:gd name="T19" fmla="*/ 2147483647 h 50"/>
                <a:gd name="T20" fmla="*/ 2147483647 w 80"/>
                <a:gd name="T21" fmla="*/ 2147483647 h 50"/>
                <a:gd name="T22" fmla="*/ 2147483647 w 80"/>
                <a:gd name="T23" fmla="*/ 0 h 50"/>
                <a:gd name="T24" fmla="*/ 2147483647 w 80"/>
                <a:gd name="T25" fmla="*/ 0 h 50"/>
                <a:gd name="T26" fmla="*/ 2147483647 w 80"/>
                <a:gd name="T27" fmla="*/ 0 h 50"/>
                <a:gd name="T28" fmla="*/ 2147483647 w 80"/>
                <a:gd name="T29" fmla="*/ 2147483647 h 50"/>
                <a:gd name="T30" fmla="*/ 2147483647 w 80"/>
                <a:gd name="T31" fmla="*/ 2147483647 h 50"/>
                <a:gd name="T32" fmla="*/ 2147483647 w 80"/>
                <a:gd name="T33" fmla="*/ 2147483647 h 50"/>
                <a:gd name="T34" fmla="*/ 2147483647 w 80"/>
                <a:gd name="T35" fmla="*/ 2147483647 h 50"/>
                <a:gd name="T36" fmla="*/ 2147483647 w 80"/>
                <a:gd name="T37" fmla="*/ 2147483647 h 50"/>
                <a:gd name="T38" fmla="*/ 2147483647 w 80"/>
                <a:gd name="T39" fmla="*/ 2147483647 h 50"/>
                <a:gd name="T40" fmla="*/ 2147483647 w 80"/>
                <a:gd name="T41" fmla="*/ 2147483647 h 50"/>
                <a:gd name="T42" fmla="*/ 2147483647 w 80"/>
                <a:gd name="T43" fmla="*/ 2147483647 h 50"/>
                <a:gd name="T44" fmla="*/ 2147483647 w 80"/>
                <a:gd name="T45" fmla="*/ 2147483647 h 50"/>
                <a:gd name="T46" fmla="*/ 0 w 80"/>
                <a:gd name="T47" fmla="*/ 2147483647 h 50"/>
                <a:gd name="T48" fmla="*/ 0 w 80"/>
                <a:gd name="T49" fmla="*/ 2147483647 h 50"/>
                <a:gd name="T50" fmla="*/ 0 w 80"/>
                <a:gd name="T51" fmla="*/ 2147483647 h 50"/>
                <a:gd name="T52" fmla="*/ 0 w 80"/>
                <a:gd name="T53" fmla="*/ 2147483647 h 50"/>
                <a:gd name="T54" fmla="*/ 2147483647 w 80"/>
                <a:gd name="T55" fmla="*/ 2147483647 h 50"/>
                <a:gd name="T56" fmla="*/ 2147483647 w 80"/>
                <a:gd name="T57" fmla="*/ 2147483647 h 50"/>
                <a:gd name="T58" fmla="*/ 2147483647 w 80"/>
                <a:gd name="T59" fmla="*/ 2147483647 h 50"/>
                <a:gd name="T60" fmla="*/ 2147483647 w 80"/>
                <a:gd name="T61" fmla="*/ 2147483647 h 50"/>
                <a:gd name="T62" fmla="*/ 2147483647 w 80"/>
                <a:gd name="T63" fmla="*/ 2147483647 h 50"/>
                <a:gd name="T64" fmla="*/ 2147483647 w 80"/>
                <a:gd name="T65" fmla="*/ 2147483647 h 50"/>
                <a:gd name="T66" fmla="*/ 2147483647 w 80"/>
                <a:gd name="T67" fmla="*/ 2147483647 h 50"/>
                <a:gd name="T68" fmla="*/ 2147483647 w 80"/>
                <a:gd name="T69" fmla="*/ 2147483647 h 50"/>
                <a:gd name="T70" fmla="*/ 2147483647 w 80"/>
                <a:gd name="T71" fmla="*/ 2147483647 h 50"/>
                <a:gd name="T72" fmla="*/ 2147483647 w 80"/>
                <a:gd name="T73" fmla="*/ 2147483647 h 50"/>
                <a:gd name="T74" fmla="*/ 2147483647 w 80"/>
                <a:gd name="T75" fmla="*/ 2147483647 h 50"/>
                <a:gd name="T76" fmla="*/ 2147483647 w 80"/>
                <a:gd name="T77" fmla="*/ 2147483647 h 50"/>
                <a:gd name="T78" fmla="*/ 2147483647 w 80"/>
                <a:gd name="T79" fmla="*/ 2147483647 h 50"/>
                <a:gd name="T80" fmla="*/ 2147483647 w 80"/>
                <a:gd name="T81" fmla="*/ 2147483647 h 50"/>
                <a:gd name="T82" fmla="*/ 2147483647 w 80"/>
                <a:gd name="T83" fmla="*/ 2147483647 h 50"/>
                <a:gd name="T84" fmla="*/ 2147483647 w 80"/>
                <a:gd name="T85" fmla="*/ 2147483647 h 50"/>
                <a:gd name="T86" fmla="*/ 2147483647 w 80"/>
                <a:gd name="T87" fmla="*/ 2147483647 h 50"/>
                <a:gd name="T88" fmla="*/ 2147483647 w 80"/>
                <a:gd name="T89" fmla="*/ 2147483647 h 50"/>
                <a:gd name="T90" fmla="*/ 2147483647 w 80"/>
                <a:gd name="T91" fmla="*/ 2147483647 h 50"/>
                <a:gd name="T92" fmla="*/ 2147483647 w 80"/>
                <a:gd name="T93" fmla="*/ 2147483647 h 50"/>
                <a:gd name="T94" fmla="*/ 2147483647 w 80"/>
                <a:gd name="T95" fmla="*/ 2147483647 h 50"/>
                <a:gd name="T96" fmla="*/ 2147483647 w 80"/>
                <a:gd name="T97" fmla="*/ 2147483647 h 50"/>
                <a:gd name="T98" fmla="*/ 2147483647 w 80"/>
                <a:gd name="T99" fmla="*/ 2147483647 h 50"/>
                <a:gd name="T100" fmla="*/ 2147483647 w 80"/>
                <a:gd name="T101" fmla="*/ 2147483647 h 50"/>
                <a:gd name="T102" fmla="*/ 2147483647 w 80"/>
                <a:gd name="T103" fmla="*/ 2147483647 h 50"/>
                <a:gd name="T104" fmla="*/ 2147483647 w 80"/>
                <a:gd name="T105" fmla="*/ 2147483647 h 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50"/>
                <a:gd name="T161" fmla="*/ 80 w 80"/>
                <a:gd name="T162" fmla="*/ 50 h 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50">
                  <a:moveTo>
                    <a:pt x="76" y="28"/>
                  </a:moveTo>
                  <a:lnTo>
                    <a:pt x="73" y="19"/>
                  </a:lnTo>
                  <a:lnTo>
                    <a:pt x="69" y="14"/>
                  </a:lnTo>
                  <a:lnTo>
                    <a:pt x="62" y="9"/>
                  </a:lnTo>
                  <a:lnTo>
                    <a:pt x="62" y="3"/>
                  </a:lnTo>
                  <a:lnTo>
                    <a:pt x="57" y="3"/>
                  </a:lnTo>
                  <a:lnTo>
                    <a:pt x="55" y="3"/>
                  </a:lnTo>
                  <a:lnTo>
                    <a:pt x="53" y="6"/>
                  </a:lnTo>
                  <a:lnTo>
                    <a:pt x="50" y="6"/>
                  </a:lnTo>
                  <a:lnTo>
                    <a:pt x="46" y="3"/>
                  </a:lnTo>
                  <a:lnTo>
                    <a:pt x="41" y="3"/>
                  </a:lnTo>
                  <a:lnTo>
                    <a:pt x="37" y="0"/>
                  </a:lnTo>
                  <a:lnTo>
                    <a:pt x="32" y="0"/>
                  </a:lnTo>
                  <a:lnTo>
                    <a:pt x="30" y="0"/>
                  </a:lnTo>
                  <a:lnTo>
                    <a:pt x="25" y="3"/>
                  </a:lnTo>
                  <a:lnTo>
                    <a:pt x="21" y="9"/>
                  </a:lnTo>
                  <a:lnTo>
                    <a:pt x="21" y="11"/>
                  </a:lnTo>
                  <a:lnTo>
                    <a:pt x="16" y="17"/>
                  </a:lnTo>
                  <a:lnTo>
                    <a:pt x="14" y="17"/>
                  </a:lnTo>
                  <a:lnTo>
                    <a:pt x="12" y="19"/>
                  </a:lnTo>
                  <a:lnTo>
                    <a:pt x="9" y="22"/>
                  </a:lnTo>
                  <a:lnTo>
                    <a:pt x="7" y="22"/>
                  </a:lnTo>
                  <a:lnTo>
                    <a:pt x="5" y="25"/>
                  </a:lnTo>
                  <a:lnTo>
                    <a:pt x="0" y="28"/>
                  </a:lnTo>
                  <a:lnTo>
                    <a:pt x="0" y="33"/>
                  </a:lnTo>
                  <a:lnTo>
                    <a:pt x="0" y="39"/>
                  </a:lnTo>
                  <a:lnTo>
                    <a:pt x="0" y="44"/>
                  </a:lnTo>
                  <a:lnTo>
                    <a:pt x="2" y="44"/>
                  </a:lnTo>
                  <a:lnTo>
                    <a:pt x="7" y="50"/>
                  </a:lnTo>
                  <a:lnTo>
                    <a:pt x="12" y="50"/>
                  </a:lnTo>
                  <a:lnTo>
                    <a:pt x="12" y="44"/>
                  </a:lnTo>
                  <a:lnTo>
                    <a:pt x="14" y="41"/>
                  </a:lnTo>
                  <a:lnTo>
                    <a:pt x="18" y="39"/>
                  </a:lnTo>
                  <a:lnTo>
                    <a:pt x="23" y="39"/>
                  </a:lnTo>
                  <a:lnTo>
                    <a:pt x="28" y="41"/>
                  </a:lnTo>
                  <a:lnTo>
                    <a:pt x="32" y="44"/>
                  </a:lnTo>
                  <a:lnTo>
                    <a:pt x="34" y="47"/>
                  </a:lnTo>
                  <a:lnTo>
                    <a:pt x="39" y="47"/>
                  </a:lnTo>
                  <a:lnTo>
                    <a:pt x="46" y="47"/>
                  </a:lnTo>
                  <a:lnTo>
                    <a:pt x="50" y="47"/>
                  </a:lnTo>
                  <a:lnTo>
                    <a:pt x="53" y="47"/>
                  </a:lnTo>
                  <a:lnTo>
                    <a:pt x="60" y="47"/>
                  </a:lnTo>
                  <a:lnTo>
                    <a:pt x="64" y="47"/>
                  </a:lnTo>
                  <a:lnTo>
                    <a:pt x="67" y="44"/>
                  </a:lnTo>
                  <a:lnTo>
                    <a:pt x="71" y="44"/>
                  </a:lnTo>
                  <a:lnTo>
                    <a:pt x="76" y="44"/>
                  </a:lnTo>
                  <a:lnTo>
                    <a:pt x="80" y="44"/>
                  </a:lnTo>
                  <a:lnTo>
                    <a:pt x="78" y="41"/>
                  </a:lnTo>
                  <a:lnTo>
                    <a:pt x="76" y="39"/>
                  </a:lnTo>
                  <a:lnTo>
                    <a:pt x="76" y="36"/>
                  </a:lnTo>
                  <a:lnTo>
                    <a:pt x="76" y="33"/>
                  </a:lnTo>
                  <a:lnTo>
                    <a:pt x="78" y="30"/>
                  </a:lnTo>
                  <a:lnTo>
                    <a:pt x="76" y="28"/>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45" name="Freeform 205"/>
            <p:cNvSpPr>
              <a:spLocks noChangeAspect="1"/>
            </p:cNvSpPr>
            <p:nvPr/>
          </p:nvSpPr>
          <p:spPr bwMode="auto">
            <a:xfrm rot="9246">
              <a:off x="-376" y="3283"/>
              <a:ext cx="145" cy="70"/>
            </a:xfrm>
            <a:custGeom>
              <a:avLst/>
              <a:gdLst>
                <a:gd name="T0" fmla="*/ 2147483647 w 80"/>
                <a:gd name="T1" fmla="*/ 2147483647 h 50"/>
                <a:gd name="T2" fmla="*/ 2147483647 w 80"/>
                <a:gd name="T3" fmla="*/ 2147483647 h 50"/>
                <a:gd name="T4" fmla="*/ 2147483647 w 80"/>
                <a:gd name="T5" fmla="*/ 2147483647 h 50"/>
                <a:gd name="T6" fmla="*/ 2147483647 w 80"/>
                <a:gd name="T7" fmla="*/ 2147483647 h 50"/>
                <a:gd name="T8" fmla="*/ 2147483647 w 80"/>
                <a:gd name="T9" fmla="*/ 2147483647 h 50"/>
                <a:gd name="T10" fmla="*/ 2147483647 w 80"/>
                <a:gd name="T11" fmla="*/ 2147483647 h 50"/>
                <a:gd name="T12" fmla="*/ 2147483647 w 80"/>
                <a:gd name="T13" fmla="*/ 2147483647 h 50"/>
                <a:gd name="T14" fmla="*/ 2147483647 w 80"/>
                <a:gd name="T15" fmla="*/ 2147483647 h 50"/>
                <a:gd name="T16" fmla="*/ 2147483647 w 80"/>
                <a:gd name="T17" fmla="*/ 2147483647 h 50"/>
                <a:gd name="T18" fmla="*/ 2147483647 w 80"/>
                <a:gd name="T19" fmla="*/ 2147483647 h 50"/>
                <a:gd name="T20" fmla="*/ 2147483647 w 80"/>
                <a:gd name="T21" fmla="*/ 2147483647 h 50"/>
                <a:gd name="T22" fmla="*/ 2147483647 w 80"/>
                <a:gd name="T23" fmla="*/ 0 h 50"/>
                <a:gd name="T24" fmla="*/ 2147483647 w 80"/>
                <a:gd name="T25" fmla="*/ 0 h 50"/>
                <a:gd name="T26" fmla="*/ 2147483647 w 80"/>
                <a:gd name="T27" fmla="*/ 0 h 50"/>
                <a:gd name="T28" fmla="*/ 2147483647 w 80"/>
                <a:gd name="T29" fmla="*/ 2147483647 h 50"/>
                <a:gd name="T30" fmla="*/ 2147483647 w 80"/>
                <a:gd name="T31" fmla="*/ 2147483647 h 50"/>
                <a:gd name="T32" fmla="*/ 2147483647 w 80"/>
                <a:gd name="T33" fmla="*/ 2147483647 h 50"/>
                <a:gd name="T34" fmla="*/ 2147483647 w 80"/>
                <a:gd name="T35" fmla="*/ 2147483647 h 50"/>
                <a:gd name="T36" fmla="*/ 2147483647 w 80"/>
                <a:gd name="T37" fmla="*/ 2147483647 h 50"/>
                <a:gd name="T38" fmla="*/ 2147483647 w 80"/>
                <a:gd name="T39" fmla="*/ 2147483647 h 50"/>
                <a:gd name="T40" fmla="*/ 2147483647 w 80"/>
                <a:gd name="T41" fmla="*/ 2147483647 h 50"/>
                <a:gd name="T42" fmla="*/ 2147483647 w 80"/>
                <a:gd name="T43" fmla="*/ 2147483647 h 50"/>
                <a:gd name="T44" fmla="*/ 2147483647 w 80"/>
                <a:gd name="T45" fmla="*/ 2147483647 h 50"/>
                <a:gd name="T46" fmla="*/ 0 w 80"/>
                <a:gd name="T47" fmla="*/ 2147483647 h 50"/>
                <a:gd name="T48" fmla="*/ 0 w 80"/>
                <a:gd name="T49" fmla="*/ 2147483647 h 50"/>
                <a:gd name="T50" fmla="*/ 0 w 80"/>
                <a:gd name="T51" fmla="*/ 2147483647 h 50"/>
                <a:gd name="T52" fmla="*/ 0 w 80"/>
                <a:gd name="T53" fmla="*/ 2147483647 h 50"/>
                <a:gd name="T54" fmla="*/ 2147483647 w 80"/>
                <a:gd name="T55" fmla="*/ 2147483647 h 50"/>
                <a:gd name="T56" fmla="*/ 2147483647 w 80"/>
                <a:gd name="T57" fmla="*/ 2147483647 h 50"/>
                <a:gd name="T58" fmla="*/ 2147483647 w 80"/>
                <a:gd name="T59" fmla="*/ 2147483647 h 50"/>
                <a:gd name="T60" fmla="*/ 2147483647 w 80"/>
                <a:gd name="T61" fmla="*/ 2147483647 h 50"/>
                <a:gd name="T62" fmla="*/ 2147483647 w 80"/>
                <a:gd name="T63" fmla="*/ 2147483647 h 50"/>
                <a:gd name="T64" fmla="*/ 2147483647 w 80"/>
                <a:gd name="T65" fmla="*/ 2147483647 h 50"/>
                <a:gd name="T66" fmla="*/ 2147483647 w 80"/>
                <a:gd name="T67" fmla="*/ 2147483647 h 50"/>
                <a:gd name="T68" fmla="*/ 2147483647 w 80"/>
                <a:gd name="T69" fmla="*/ 2147483647 h 50"/>
                <a:gd name="T70" fmla="*/ 2147483647 w 80"/>
                <a:gd name="T71" fmla="*/ 2147483647 h 50"/>
                <a:gd name="T72" fmla="*/ 2147483647 w 80"/>
                <a:gd name="T73" fmla="*/ 2147483647 h 50"/>
                <a:gd name="T74" fmla="*/ 2147483647 w 80"/>
                <a:gd name="T75" fmla="*/ 2147483647 h 50"/>
                <a:gd name="T76" fmla="*/ 2147483647 w 80"/>
                <a:gd name="T77" fmla="*/ 2147483647 h 50"/>
                <a:gd name="T78" fmla="*/ 2147483647 w 80"/>
                <a:gd name="T79" fmla="*/ 2147483647 h 50"/>
                <a:gd name="T80" fmla="*/ 2147483647 w 80"/>
                <a:gd name="T81" fmla="*/ 2147483647 h 50"/>
                <a:gd name="T82" fmla="*/ 2147483647 w 80"/>
                <a:gd name="T83" fmla="*/ 2147483647 h 50"/>
                <a:gd name="T84" fmla="*/ 2147483647 w 80"/>
                <a:gd name="T85" fmla="*/ 2147483647 h 50"/>
                <a:gd name="T86" fmla="*/ 2147483647 w 80"/>
                <a:gd name="T87" fmla="*/ 2147483647 h 50"/>
                <a:gd name="T88" fmla="*/ 2147483647 w 80"/>
                <a:gd name="T89" fmla="*/ 2147483647 h 50"/>
                <a:gd name="T90" fmla="*/ 2147483647 w 80"/>
                <a:gd name="T91" fmla="*/ 2147483647 h 50"/>
                <a:gd name="T92" fmla="*/ 2147483647 w 80"/>
                <a:gd name="T93" fmla="*/ 2147483647 h 50"/>
                <a:gd name="T94" fmla="*/ 2147483647 w 80"/>
                <a:gd name="T95" fmla="*/ 2147483647 h 50"/>
                <a:gd name="T96" fmla="*/ 2147483647 w 80"/>
                <a:gd name="T97" fmla="*/ 2147483647 h 50"/>
                <a:gd name="T98" fmla="*/ 2147483647 w 80"/>
                <a:gd name="T99" fmla="*/ 2147483647 h 50"/>
                <a:gd name="T100" fmla="*/ 2147483647 w 80"/>
                <a:gd name="T101" fmla="*/ 2147483647 h 50"/>
                <a:gd name="T102" fmla="*/ 2147483647 w 80"/>
                <a:gd name="T103" fmla="*/ 2147483647 h 50"/>
                <a:gd name="T104" fmla="*/ 2147483647 w 80"/>
                <a:gd name="T105" fmla="*/ 2147483647 h 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50"/>
                <a:gd name="T161" fmla="*/ 80 w 80"/>
                <a:gd name="T162" fmla="*/ 50 h 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50">
                  <a:moveTo>
                    <a:pt x="76" y="28"/>
                  </a:moveTo>
                  <a:lnTo>
                    <a:pt x="73" y="19"/>
                  </a:lnTo>
                  <a:lnTo>
                    <a:pt x="69" y="14"/>
                  </a:lnTo>
                  <a:lnTo>
                    <a:pt x="62" y="9"/>
                  </a:lnTo>
                  <a:lnTo>
                    <a:pt x="62" y="3"/>
                  </a:lnTo>
                  <a:lnTo>
                    <a:pt x="57" y="3"/>
                  </a:lnTo>
                  <a:lnTo>
                    <a:pt x="55" y="3"/>
                  </a:lnTo>
                  <a:lnTo>
                    <a:pt x="53" y="6"/>
                  </a:lnTo>
                  <a:lnTo>
                    <a:pt x="50" y="6"/>
                  </a:lnTo>
                  <a:lnTo>
                    <a:pt x="46" y="3"/>
                  </a:lnTo>
                  <a:lnTo>
                    <a:pt x="41" y="3"/>
                  </a:lnTo>
                  <a:lnTo>
                    <a:pt x="37" y="0"/>
                  </a:lnTo>
                  <a:lnTo>
                    <a:pt x="32" y="0"/>
                  </a:lnTo>
                  <a:lnTo>
                    <a:pt x="30" y="0"/>
                  </a:lnTo>
                  <a:lnTo>
                    <a:pt x="25" y="3"/>
                  </a:lnTo>
                  <a:lnTo>
                    <a:pt x="21" y="9"/>
                  </a:lnTo>
                  <a:lnTo>
                    <a:pt x="21" y="11"/>
                  </a:lnTo>
                  <a:lnTo>
                    <a:pt x="16" y="17"/>
                  </a:lnTo>
                  <a:lnTo>
                    <a:pt x="14" y="17"/>
                  </a:lnTo>
                  <a:lnTo>
                    <a:pt x="12" y="19"/>
                  </a:lnTo>
                  <a:lnTo>
                    <a:pt x="9" y="22"/>
                  </a:lnTo>
                  <a:lnTo>
                    <a:pt x="7" y="22"/>
                  </a:lnTo>
                  <a:lnTo>
                    <a:pt x="5" y="25"/>
                  </a:lnTo>
                  <a:lnTo>
                    <a:pt x="0" y="28"/>
                  </a:lnTo>
                  <a:lnTo>
                    <a:pt x="0" y="33"/>
                  </a:lnTo>
                  <a:lnTo>
                    <a:pt x="0" y="39"/>
                  </a:lnTo>
                  <a:lnTo>
                    <a:pt x="0" y="44"/>
                  </a:lnTo>
                  <a:lnTo>
                    <a:pt x="2" y="44"/>
                  </a:lnTo>
                  <a:lnTo>
                    <a:pt x="7" y="50"/>
                  </a:lnTo>
                  <a:lnTo>
                    <a:pt x="12" y="50"/>
                  </a:lnTo>
                  <a:lnTo>
                    <a:pt x="12" y="44"/>
                  </a:lnTo>
                  <a:lnTo>
                    <a:pt x="14" y="41"/>
                  </a:lnTo>
                  <a:lnTo>
                    <a:pt x="18" y="39"/>
                  </a:lnTo>
                  <a:lnTo>
                    <a:pt x="23" y="39"/>
                  </a:lnTo>
                  <a:lnTo>
                    <a:pt x="28" y="41"/>
                  </a:lnTo>
                  <a:lnTo>
                    <a:pt x="32" y="44"/>
                  </a:lnTo>
                  <a:lnTo>
                    <a:pt x="34" y="47"/>
                  </a:lnTo>
                  <a:lnTo>
                    <a:pt x="39" y="47"/>
                  </a:lnTo>
                  <a:lnTo>
                    <a:pt x="46" y="47"/>
                  </a:lnTo>
                  <a:lnTo>
                    <a:pt x="50" y="47"/>
                  </a:lnTo>
                  <a:lnTo>
                    <a:pt x="53" y="47"/>
                  </a:lnTo>
                  <a:lnTo>
                    <a:pt x="60" y="47"/>
                  </a:lnTo>
                  <a:lnTo>
                    <a:pt x="64" y="47"/>
                  </a:lnTo>
                  <a:lnTo>
                    <a:pt x="67" y="44"/>
                  </a:lnTo>
                  <a:lnTo>
                    <a:pt x="71" y="44"/>
                  </a:lnTo>
                  <a:lnTo>
                    <a:pt x="76" y="44"/>
                  </a:lnTo>
                  <a:lnTo>
                    <a:pt x="80" y="44"/>
                  </a:lnTo>
                  <a:lnTo>
                    <a:pt x="78" y="41"/>
                  </a:lnTo>
                  <a:lnTo>
                    <a:pt x="76" y="39"/>
                  </a:lnTo>
                  <a:lnTo>
                    <a:pt x="76" y="36"/>
                  </a:lnTo>
                  <a:lnTo>
                    <a:pt x="76" y="33"/>
                  </a:lnTo>
                  <a:lnTo>
                    <a:pt x="78" y="30"/>
                  </a:lnTo>
                  <a:lnTo>
                    <a:pt x="76" y="28"/>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46" name="Freeform 206"/>
            <p:cNvSpPr>
              <a:spLocks noChangeAspect="1"/>
            </p:cNvSpPr>
            <p:nvPr/>
          </p:nvSpPr>
          <p:spPr bwMode="auto">
            <a:xfrm rot="9246">
              <a:off x="-281" y="3491"/>
              <a:ext cx="9" cy="18"/>
            </a:xfrm>
            <a:custGeom>
              <a:avLst/>
              <a:gdLst>
                <a:gd name="T0" fmla="*/ 2147483647 w 4"/>
                <a:gd name="T1" fmla="*/ 0 h 11"/>
                <a:gd name="T2" fmla="*/ 0 w 4"/>
                <a:gd name="T3" fmla="*/ 2147483647 h 11"/>
                <a:gd name="T4" fmla="*/ 0 w 4"/>
                <a:gd name="T5" fmla="*/ 2147483647 h 11"/>
                <a:gd name="T6" fmla="*/ 2147483647 w 4"/>
                <a:gd name="T7" fmla="*/ 2147483647 h 11"/>
                <a:gd name="T8" fmla="*/ 2147483647 w 4"/>
                <a:gd name="T9" fmla="*/ 2147483647 h 11"/>
                <a:gd name="T10" fmla="*/ 2147483647 w 4"/>
                <a:gd name="T11" fmla="*/ 2147483647 h 11"/>
                <a:gd name="T12" fmla="*/ 2147483647 w 4"/>
                <a:gd name="T13" fmla="*/ 2147483647 h 11"/>
                <a:gd name="T14" fmla="*/ 2147483647 w 4"/>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1"/>
                <a:gd name="T26" fmla="*/ 4 w 4"/>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1">
                  <a:moveTo>
                    <a:pt x="2" y="0"/>
                  </a:moveTo>
                  <a:lnTo>
                    <a:pt x="0" y="2"/>
                  </a:lnTo>
                  <a:lnTo>
                    <a:pt x="0" y="5"/>
                  </a:lnTo>
                  <a:lnTo>
                    <a:pt x="2" y="8"/>
                  </a:lnTo>
                  <a:lnTo>
                    <a:pt x="4" y="11"/>
                  </a:lnTo>
                  <a:lnTo>
                    <a:pt x="4" y="8"/>
                  </a:lnTo>
                  <a:lnTo>
                    <a:pt x="4" y="5"/>
                  </a:lnTo>
                  <a:lnTo>
                    <a:pt x="2" y="0"/>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47" name="Freeform 207"/>
            <p:cNvSpPr>
              <a:spLocks noChangeAspect="1"/>
            </p:cNvSpPr>
            <p:nvPr/>
          </p:nvSpPr>
          <p:spPr bwMode="auto">
            <a:xfrm rot="9246">
              <a:off x="-281" y="3491"/>
              <a:ext cx="9" cy="18"/>
            </a:xfrm>
            <a:custGeom>
              <a:avLst/>
              <a:gdLst>
                <a:gd name="T0" fmla="*/ 2147483647 w 4"/>
                <a:gd name="T1" fmla="*/ 0 h 11"/>
                <a:gd name="T2" fmla="*/ 0 w 4"/>
                <a:gd name="T3" fmla="*/ 2147483647 h 11"/>
                <a:gd name="T4" fmla="*/ 0 w 4"/>
                <a:gd name="T5" fmla="*/ 2147483647 h 11"/>
                <a:gd name="T6" fmla="*/ 2147483647 w 4"/>
                <a:gd name="T7" fmla="*/ 2147483647 h 11"/>
                <a:gd name="T8" fmla="*/ 2147483647 w 4"/>
                <a:gd name="T9" fmla="*/ 2147483647 h 11"/>
                <a:gd name="T10" fmla="*/ 2147483647 w 4"/>
                <a:gd name="T11" fmla="*/ 2147483647 h 11"/>
                <a:gd name="T12" fmla="*/ 2147483647 w 4"/>
                <a:gd name="T13" fmla="*/ 2147483647 h 11"/>
                <a:gd name="T14" fmla="*/ 2147483647 w 4"/>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1"/>
                <a:gd name="T26" fmla="*/ 4 w 4"/>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1">
                  <a:moveTo>
                    <a:pt x="2" y="0"/>
                  </a:moveTo>
                  <a:lnTo>
                    <a:pt x="0" y="2"/>
                  </a:lnTo>
                  <a:lnTo>
                    <a:pt x="0" y="5"/>
                  </a:lnTo>
                  <a:lnTo>
                    <a:pt x="2" y="8"/>
                  </a:lnTo>
                  <a:lnTo>
                    <a:pt x="4" y="11"/>
                  </a:lnTo>
                  <a:lnTo>
                    <a:pt x="4" y="8"/>
                  </a:lnTo>
                  <a:lnTo>
                    <a:pt x="4" y="5"/>
                  </a:lnTo>
                  <a:lnTo>
                    <a:pt x="2" y="0"/>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48" name="Freeform 208"/>
            <p:cNvSpPr>
              <a:spLocks noChangeAspect="1"/>
            </p:cNvSpPr>
            <p:nvPr/>
          </p:nvSpPr>
          <p:spPr bwMode="auto">
            <a:xfrm rot="9246">
              <a:off x="-354" y="3339"/>
              <a:ext cx="128" cy="48"/>
            </a:xfrm>
            <a:custGeom>
              <a:avLst/>
              <a:gdLst>
                <a:gd name="T0" fmla="*/ 2147483647 w 71"/>
                <a:gd name="T1" fmla="*/ 2147483647 h 35"/>
                <a:gd name="T2" fmla="*/ 2147483647 w 71"/>
                <a:gd name="T3" fmla="*/ 2147483647 h 35"/>
                <a:gd name="T4" fmla="*/ 2147483647 w 71"/>
                <a:gd name="T5" fmla="*/ 2147483647 h 35"/>
                <a:gd name="T6" fmla="*/ 2147483647 w 71"/>
                <a:gd name="T7" fmla="*/ 2147483647 h 35"/>
                <a:gd name="T8" fmla="*/ 2147483647 w 71"/>
                <a:gd name="T9" fmla="*/ 2147483647 h 35"/>
                <a:gd name="T10" fmla="*/ 2147483647 w 71"/>
                <a:gd name="T11" fmla="*/ 2147483647 h 35"/>
                <a:gd name="T12" fmla="*/ 2147483647 w 71"/>
                <a:gd name="T13" fmla="*/ 2147483647 h 35"/>
                <a:gd name="T14" fmla="*/ 2147483647 w 71"/>
                <a:gd name="T15" fmla="*/ 2147483647 h 35"/>
                <a:gd name="T16" fmla="*/ 2147483647 w 71"/>
                <a:gd name="T17" fmla="*/ 2147483647 h 35"/>
                <a:gd name="T18" fmla="*/ 2147483647 w 71"/>
                <a:gd name="T19" fmla="*/ 2147483647 h 35"/>
                <a:gd name="T20" fmla="*/ 2147483647 w 71"/>
                <a:gd name="T21" fmla="*/ 2147483647 h 35"/>
                <a:gd name="T22" fmla="*/ 2147483647 w 71"/>
                <a:gd name="T23" fmla="*/ 2147483647 h 35"/>
                <a:gd name="T24" fmla="*/ 2147483647 w 71"/>
                <a:gd name="T25" fmla="*/ 2147483647 h 35"/>
                <a:gd name="T26" fmla="*/ 2147483647 w 71"/>
                <a:gd name="T27" fmla="*/ 2147483647 h 35"/>
                <a:gd name="T28" fmla="*/ 2147483647 w 71"/>
                <a:gd name="T29" fmla="*/ 2147483647 h 35"/>
                <a:gd name="T30" fmla="*/ 2147483647 w 71"/>
                <a:gd name="T31" fmla="*/ 2147483647 h 35"/>
                <a:gd name="T32" fmla="*/ 2147483647 w 71"/>
                <a:gd name="T33" fmla="*/ 2147483647 h 35"/>
                <a:gd name="T34" fmla="*/ 2147483647 w 71"/>
                <a:gd name="T35" fmla="*/ 2147483647 h 35"/>
                <a:gd name="T36" fmla="*/ 2147483647 w 71"/>
                <a:gd name="T37" fmla="*/ 2147483647 h 35"/>
                <a:gd name="T38" fmla="*/ 2147483647 w 71"/>
                <a:gd name="T39" fmla="*/ 2147483647 h 35"/>
                <a:gd name="T40" fmla="*/ 2147483647 w 71"/>
                <a:gd name="T41" fmla="*/ 2147483647 h 35"/>
                <a:gd name="T42" fmla="*/ 0 w 71"/>
                <a:gd name="T43" fmla="*/ 2147483647 h 35"/>
                <a:gd name="T44" fmla="*/ 0 w 71"/>
                <a:gd name="T45" fmla="*/ 2147483647 h 35"/>
                <a:gd name="T46" fmla="*/ 0 w 71"/>
                <a:gd name="T47" fmla="*/ 1249391820 h 35"/>
                <a:gd name="T48" fmla="*/ 2147483647 w 71"/>
                <a:gd name="T49" fmla="*/ 484371924 h 35"/>
                <a:gd name="T50" fmla="*/ 2147483647 w 71"/>
                <a:gd name="T51" fmla="*/ 0 h 35"/>
                <a:gd name="T52" fmla="*/ 2147483647 w 71"/>
                <a:gd name="T53" fmla="*/ 0 h 35"/>
                <a:gd name="T54" fmla="*/ 2147483647 w 71"/>
                <a:gd name="T55" fmla="*/ 484371924 h 35"/>
                <a:gd name="T56" fmla="*/ 2147483647 w 71"/>
                <a:gd name="T57" fmla="*/ 1249391820 h 35"/>
                <a:gd name="T58" fmla="*/ 2147483647 w 71"/>
                <a:gd name="T59" fmla="*/ 1912451490 h 35"/>
                <a:gd name="T60" fmla="*/ 2147483647 w 71"/>
                <a:gd name="T61" fmla="*/ 1912451490 h 35"/>
                <a:gd name="T62" fmla="*/ 2147483647 w 71"/>
                <a:gd name="T63" fmla="*/ 1912451490 h 35"/>
                <a:gd name="T64" fmla="*/ 2147483647 w 71"/>
                <a:gd name="T65" fmla="*/ 1912451490 h 35"/>
                <a:gd name="T66" fmla="*/ 2147483647 w 71"/>
                <a:gd name="T67" fmla="*/ 1912451490 h 35"/>
                <a:gd name="T68" fmla="*/ 2147483647 w 71"/>
                <a:gd name="T69" fmla="*/ 1912451490 h 35"/>
                <a:gd name="T70" fmla="*/ 2147483647 w 71"/>
                <a:gd name="T71" fmla="*/ 1912451490 h 35"/>
                <a:gd name="T72" fmla="*/ 2147483647 w 71"/>
                <a:gd name="T73" fmla="*/ 1249391820 h 35"/>
                <a:gd name="T74" fmla="*/ 2147483647 w 71"/>
                <a:gd name="T75" fmla="*/ 1249391820 h 35"/>
                <a:gd name="T76" fmla="*/ 2147483647 w 71"/>
                <a:gd name="T77" fmla="*/ 1249391820 h 35"/>
                <a:gd name="T78" fmla="*/ 2147483647 w 71"/>
                <a:gd name="T79" fmla="*/ 1249391820 h 35"/>
                <a:gd name="T80" fmla="*/ 2147483647 w 71"/>
                <a:gd name="T81" fmla="*/ 2147483647 h 35"/>
                <a:gd name="T82" fmla="*/ 2147483647 w 71"/>
                <a:gd name="T83" fmla="*/ 2147483647 h 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1"/>
                <a:gd name="T127" fmla="*/ 0 h 35"/>
                <a:gd name="T128" fmla="*/ 71 w 71"/>
                <a:gd name="T129" fmla="*/ 35 h 3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1" h="35">
                  <a:moveTo>
                    <a:pt x="68" y="22"/>
                  </a:moveTo>
                  <a:lnTo>
                    <a:pt x="64" y="22"/>
                  </a:lnTo>
                  <a:lnTo>
                    <a:pt x="59" y="22"/>
                  </a:lnTo>
                  <a:lnTo>
                    <a:pt x="59" y="24"/>
                  </a:lnTo>
                  <a:lnTo>
                    <a:pt x="57" y="24"/>
                  </a:lnTo>
                  <a:lnTo>
                    <a:pt x="55" y="27"/>
                  </a:lnTo>
                  <a:lnTo>
                    <a:pt x="55" y="30"/>
                  </a:lnTo>
                  <a:lnTo>
                    <a:pt x="52" y="30"/>
                  </a:lnTo>
                  <a:lnTo>
                    <a:pt x="48" y="24"/>
                  </a:lnTo>
                  <a:lnTo>
                    <a:pt x="45" y="24"/>
                  </a:lnTo>
                  <a:lnTo>
                    <a:pt x="43" y="27"/>
                  </a:lnTo>
                  <a:lnTo>
                    <a:pt x="38" y="33"/>
                  </a:lnTo>
                  <a:lnTo>
                    <a:pt x="36" y="35"/>
                  </a:lnTo>
                  <a:lnTo>
                    <a:pt x="32" y="35"/>
                  </a:lnTo>
                  <a:lnTo>
                    <a:pt x="25" y="33"/>
                  </a:lnTo>
                  <a:lnTo>
                    <a:pt x="20" y="30"/>
                  </a:lnTo>
                  <a:lnTo>
                    <a:pt x="16" y="27"/>
                  </a:lnTo>
                  <a:lnTo>
                    <a:pt x="13" y="27"/>
                  </a:lnTo>
                  <a:lnTo>
                    <a:pt x="9" y="22"/>
                  </a:lnTo>
                  <a:lnTo>
                    <a:pt x="4" y="16"/>
                  </a:lnTo>
                  <a:lnTo>
                    <a:pt x="2" y="13"/>
                  </a:lnTo>
                  <a:lnTo>
                    <a:pt x="0" y="13"/>
                  </a:lnTo>
                  <a:lnTo>
                    <a:pt x="0" y="11"/>
                  </a:lnTo>
                  <a:lnTo>
                    <a:pt x="0" y="5"/>
                  </a:lnTo>
                  <a:lnTo>
                    <a:pt x="2" y="2"/>
                  </a:lnTo>
                  <a:lnTo>
                    <a:pt x="6" y="0"/>
                  </a:lnTo>
                  <a:lnTo>
                    <a:pt x="11" y="0"/>
                  </a:lnTo>
                  <a:lnTo>
                    <a:pt x="16" y="2"/>
                  </a:lnTo>
                  <a:lnTo>
                    <a:pt x="20" y="5"/>
                  </a:lnTo>
                  <a:lnTo>
                    <a:pt x="22" y="8"/>
                  </a:lnTo>
                  <a:lnTo>
                    <a:pt x="27" y="8"/>
                  </a:lnTo>
                  <a:lnTo>
                    <a:pt x="34" y="8"/>
                  </a:lnTo>
                  <a:lnTo>
                    <a:pt x="38" y="8"/>
                  </a:lnTo>
                  <a:lnTo>
                    <a:pt x="41" y="8"/>
                  </a:lnTo>
                  <a:lnTo>
                    <a:pt x="48" y="8"/>
                  </a:lnTo>
                  <a:lnTo>
                    <a:pt x="52" y="8"/>
                  </a:lnTo>
                  <a:lnTo>
                    <a:pt x="55" y="5"/>
                  </a:lnTo>
                  <a:lnTo>
                    <a:pt x="59" y="5"/>
                  </a:lnTo>
                  <a:lnTo>
                    <a:pt x="64" y="5"/>
                  </a:lnTo>
                  <a:lnTo>
                    <a:pt x="68" y="5"/>
                  </a:lnTo>
                  <a:lnTo>
                    <a:pt x="71" y="16"/>
                  </a:lnTo>
                  <a:lnTo>
                    <a:pt x="68" y="2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49" name="Freeform 209"/>
            <p:cNvSpPr>
              <a:spLocks noChangeAspect="1"/>
            </p:cNvSpPr>
            <p:nvPr/>
          </p:nvSpPr>
          <p:spPr bwMode="auto">
            <a:xfrm rot="9246">
              <a:off x="-354" y="3339"/>
              <a:ext cx="128" cy="48"/>
            </a:xfrm>
            <a:custGeom>
              <a:avLst/>
              <a:gdLst>
                <a:gd name="T0" fmla="*/ 2147483647 w 71"/>
                <a:gd name="T1" fmla="*/ 2147483647 h 35"/>
                <a:gd name="T2" fmla="*/ 2147483647 w 71"/>
                <a:gd name="T3" fmla="*/ 2147483647 h 35"/>
                <a:gd name="T4" fmla="*/ 2147483647 w 71"/>
                <a:gd name="T5" fmla="*/ 2147483647 h 35"/>
                <a:gd name="T6" fmla="*/ 2147483647 w 71"/>
                <a:gd name="T7" fmla="*/ 2147483647 h 35"/>
                <a:gd name="T8" fmla="*/ 2147483647 w 71"/>
                <a:gd name="T9" fmla="*/ 2147483647 h 35"/>
                <a:gd name="T10" fmla="*/ 2147483647 w 71"/>
                <a:gd name="T11" fmla="*/ 2147483647 h 35"/>
                <a:gd name="T12" fmla="*/ 2147483647 w 71"/>
                <a:gd name="T13" fmla="*/ 2147483647 h 35"/>
                <a:gd name="T14" fmla="*/ 2147483647 w 71"/>
                <a:gd name="T15" fmla="*/ 2147483647 h 35"/>
                <a:gd name="T16" fmla="*/ 2147483647 w 71"/>
                <a:gd name="T17" fmla="*/ 2147483647 h 35"/>
                <a:gd name="T18" fmla="*/ 2147483647 w 71"/>
                <a:gd name="T19" fmla="*/ 2147483647 h 35"/>
                <a:gd name="T20" fmla="*/ 2147483647 w 71"/>
                <a:gd name="T21" fmla="*/ 2147483647 h 35"/>
                <a:gd name="T22" fmla="*/ 2147483647 w 71"/>
                <a:gd name="T23" fmla="*/ 2147483647 h 35"/>
                <a:gd name="T24" fmla="*/ 2147483647 w 71"/>
                <a:gd name="T25" fmla="*/ 2147483647 h 35"/>
                <a:gd name="T26" fmla="*/ 2147483647 w 71"/>
                <a:gd name="T27" fmla="*/ 2147483647 h 35"/>
                <a:gd name="T28" fmla="*/ 2147483647 w 71"/>
                <a:gd name="T29" fmla="*/ 2147483647 h 35"/>
                <a:gd name="T30" fmla="*/ 2147483647 w 71"/>
                <a:gd name="T31" fmla="*/ 2147483647 h 35"/>
                <a:gd name="T32" fmla="*/ 2147483647 w 71"/>
                <a:gd name="T33" fmla="*/ 2147483647 h 35"/>
                <a:gd name="T34" fmla="*/ 2147483647 w 71"/>
                <a:gd name="T35" fmla="*/ 2147483647 h 35"/>
                <a:gd name="T36" fmla="*/ 2147483647 w 71"/>
                <a:gd name="T37" fmla="*/ 2147483647 h 35"/>
                <a:gd name="T38" fmla="*/ 2147483647 w 71"/>
                <a:gd name="T39" fmla="*/ 2147483647 h 35"/>
                <a:gd name="T40" fmla="*/ 2147483647 w 71"/>
                <a:gd name="T41" fmla="*/ 2147483647 h 35"/>
                <a:gd name="T42" fmla="*/ 0 w 71"/>
                <a:gd name="T43" fmla="*/ 2147483647 h 35"/>
                <a:gd name="T44" fmla="*/ 0 w 71"/>
                <a:gd name="T45" fmla="*/ 2147483647 h 35"/>
                <a:gd name="T46" fmla="*/ 0 w 71"/>
                <a:gd name="T47" fmla="*/ 1249391820 h 35"/>
                <a:gd name="T48" fmla="*/ 2147483647 w 71"/>
                <a:gd name="T49" fmla="*/ 484371924 h 35"/>
                <a:gd name="T50" fmla="*/ 2147483647 w 71"/>
                <a:gd name="T51" fmla="*/ 0 h 35"/>
                <a:gd name="T52" fmla="*/ 2147483647 w 71"/>
                <a:gd name="T53" fmla="*/ 0 h 35"/>
                <a:gd name="T54" fmla="*/ 2147483647 w 71"/>
                <a:gd name="T55" fmla="*/ 484371924 h 35"/>
                <a:gd name="T56" fmla="*/ 2147483647 w 71"/>
                <a:gd name="T57" fmla="*/ 1249391820 h 35"/>
                <a:gd name="T58" fmla="*/ 2147483647 w 71"/>
                <a:gd name="T59" fmla="*/ 1912451490 h 35"/>
                <a:gd name="T60" fmla="*/ 2147483647 w 71"/>
                <a:gd name="T61" fmla="*/ 1912451490 h 35"/>
                <a:gd name="T62" fmla="*/ 2147483647 w 71"/>
                <a:gd name="T63" fmla="*/ 1912451490 h 35"/>
                <a:gd name="T64" fmla="*/ 2147483647 w 71"/>
                <a:gd name="T65" fmla="*/ 1912451490 h 35"/>
                <a:gd name="T66" fmla="*/ 2147483647 w 71"/>
                <a:gd name="T67" fmla="*/ 1912451490 h 35"/>
                <a:gd name="T68" fmla="*/ 2147483647 w 71"/>
                <a:gd name="T69" fmla="*/ 1912451490 h 35"/>
                <a:gd name="T70" fmla="*/ 2147483647 w 71"/>
                <a:gd name="T71" fmla="*/ 1912451490 h 35"/>
                <a:gd name="T72" fmla="*/ 2147483647 w 71"/>
                <a:gd name="T73" fmla="*/ 1249391820 h 35"/>
                <a:gd name="T74" fmla="*/ 2147483647 w 71"/>
                <a:gd name="T75" fmla="*/ 1249391820 h 35"/>
                <a:gd name="T76" fmla="*/ 2147483647 w 71"/>
                <a:gd name="T77" fmla="*/ 1249391820 h 35"/>
                <a:gd name="T78" fmla="*/ 2147483647 w 71"/>
                <a:gd name="T79" fmla="*/ 1249391820 h 35"/>
                <a:gd name="T80" fmla="*/ 2147483647 w 71"/>
                <a:gd name="T81" fmla="*/ 2147483647 h 35"/>
                <a:gd name="T82" fmla="*/ 2147483647 w 71"/>
                <a:gd name="T83" fmla="*/ 2147483647 h 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1"/>
                <a:gd name="T127" fmla="*/ 0 h 35"/>
                <a:gd name="T128" fmla="*/ 71 w 71"/>
                <a:gd name="T129" fmla="*/ 35 h 3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1" h="35">
                  <a:moveTo>
                    <a:pt x="68" y="22"/>
                  </a:moveTo>
                  <a:lnTo>
                    <a:pt x="64" y="22"/>
                  </a:lnTo>
                  <a:lnTo>
                    <a:pt x="59" y="22"/>
                  </a:lnTo>
                  <a:lnTo>
                    <a:pt x="59" y="24"/>
                  </a:lnTo>
                  <a:lnTo>
                    <a:pt x="57" y="24"/>
                  </a:lnTo>
                  <a:lnTo>
                    <a:pt x="55" y="27"/>
                  </a:lnTo>
                  <a:lnTo>
                    <a:pt x="55" y="30"/>
                  </a:lnTo>
                  <a:lnTo>
                    <a:pt x="52" y="30"/>
                  </a:lnTo>
                  <a:lnTo>
                    <a:pt x="48" y="24"/>
                  </a:lnTo>
                  <a:lnTo>
                    <a:pt x="45" y="24"/>
                  </a:lnTo>
                  <a:lnTo>
                    <a:pt x="43" y="27"/>
                  </a:lnTo>
                  <a:lnTo>
                    <a:pt x="38" y="33"/>
                  </a:lnTo>
                  <a:lnTo>
                    <a:pt x="36" y="35"/>
                  </a:lnTo>
                  <a:lnTo>
                    <a:pt x="32" y="35"/>
                  </a:lnTo>
                  <a:lnTo>
                    <a:pt x="25" y="33"/>
                  </a:lnTo>
                  <a:lnTo>
                    <a:pt x="20" y="30"/>
                  </a:lnTo>
                  <a:lnTo>
                    <a:pt x="16" y="27"/>
                  </a:lnTo>
                  <a:lnTo>
                    <a:pt x="13" y="27"/>
                  </a:lnTo>
                  <a:lnTo>
                    <a:pt x="9" y="22"/>
                  </a:lnTo>
                  <a:lnTo>
                    <a:pt x="4" y="16"/>
                  </a:lnTo>
                  <a:lnTo>
                    <a:pt x="2" y="13"/>
                  </a:lnTo>
                  <a:lnTo>
                    <a:pt x="0" y="13"/>
                  </a:lnTo>
                  <a:lnTo>
                    <a:pt x="0" y="11"/>
                  </a:lnTo>
                  <a:lnTo>
                    <a:pt x="0" y="5"/>
                  </a:lnTo>
                  <a:lnTo>
                    <a:pt x="2" y="2"/>
                  </a:lnTo>
                  <a:lnTo>
                    <a:pt x="6" y="0"/>
                  </a:lnTo>
                  <a:lnTo>
                    <a:pt x="11" y="0"/>
                  </a:lnTo>
                  <a:lnTo>
                    <a:pt x="16" y="2"/>
                  </a:lnTo>
                  <a:lnTo>
                    <a:pt x="20" y="5"/>
                  </a:lnTo>
                  <a:lnTo>
                    <a:pt x="22" y="8"/>
                  </a:lnTo>
                  <a:lnTo>
                    <a:pt x="27" y="8"/>
                  </a:lnTo>
                  <a:lnTo>
                    <a:pt x="34" y="8"/>
                  </a:lnTo>
                  <a:lnTo>
                    <a:pt x="38" y="8"/>
                  </a:lnTo>
                  <a:lnTo>
                    <a:pt x="41" y="8"/>
                  </a:lnTo>
                  <a:lnTo>
                    <a:pt x="48" y="8"/>
                  </a:lnTo>
                  <a:lnTo>
                    <a:pt x="52" y="8"/>
                  </a:lnTo>
                  <a:lnTo>
                    <a:pt x="55" y="5"/>
                  </a:lnTo>
                  <a:lnTo>
                    <a:pt x="59" y="5"/>
                  </a:lnTo>
                  <a:lnTo>
                    <a:pt x="64" y="5"/>
                  </a:lnTo>
                  <a:lnTo>
                    <a:pt x="68" y="5"/>
                  </a:lnTo>
                  <a:lnTo>
                    <a:pt x="71" y="16"/>
                  </a:lnTo>
                  <a:lnTo>
                    <a:pt x="68" y="2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50" name="Freeform 210"/>
            <p:cNvSpPr>
              <a:spLocks noChangeAspect="1"/>
            </p:cNvSpPr>
            <p:nvPr/>
          </p:nvSpPr>
          <p:spPr bwMode="auto">
            <a:xfrm rot="9246">
              <a:off x="-344" y="3371"/>
              <a:ext cx="93" cy="82"/>
            </a:xfrm>
            <a:custGeom>
              <a:avLst/>
              <a:gdLst>
                <a:gd name="T0" fmla="*/ 2147483647 w 51"/>
                <a:gd name="T1" fmla="*/ 2147483647 h 58"/>
                <a:gd name="T2" fmla="*/ 2147483647 w 51"/>
                <a:gd name="T3" fmla="*/ 2147483647 h 58"/>
                <a:gd name="T4" fmla="*/ 2147483647 w 51"/>
                <a:gd name="T5" fmla="*/ 2147483647 h 58"/>
                <a:gd name="T6" fmla="*/ 2147483647 w 51"/>
                <a:gd name="T7" fmla="*/ 2147483647 h 58"/>
                <a:gd name="T8" fmla="*/ 2147483647 w 51"/>
                <a:gd name="T9" fmla="*/ 2147483647 h 58"/>
                <a:gd name="T10" fmla="*/ 2147483647 w 51"/>
                <a:gd name="T11" fmla="*/ 2147483647 h 58"/>
                <a:gd name="T12" fmla="*/ 2147483647 w 51"/>
                <a:gd name="T13" fmla="*/ 2147483647 h 58"/>
                <a:gd name="T14" fmla="*/ 2147483647 w 51"/>
                <a:gd name="T15" fmla="*/ 2147483647 h 58"/>
                <a:gd name="T16" fmla="*/ 2147483647 w 51"/>
                <a:gd name="T17" fmla="*/ 2147483647 h 58"/>
                <a:gd name="T18" fmla="*/ 2147483647 w 51"/>
                <a:gd name="T19" fmla="*/ 2147483647 h 58"/>
                <a:gd name="T20" fmla="*/ 2147483647 w 51"/>
                <a:gd name="T21" fmla="*/ 2147483647 h 58"/>
                <a:gd name="T22" fmla="*/ 2147483647 w 51"/>
                <a:gd name="T23" fmla="*/ 2147483647 h 58"/>
                <a:gd name="T24" fmla="*/ 2147483647 w 51"/>
                <a:gd name="T25" fmla="*/ 2147483647 h 58"/>
                <a:gd name="T26" fmla="*/ 2147483647 w 51"/>
                <a:gd name="T27" fmla="*/ 2147483647 h 58"/>
                <a:gd name="T28" fmla="*/ 2147483647 w 51"/>
                <a:gd name="T29" fmla="*/ 2147483647 h 58"/>
                <a:gd name="T30" fmla="*/ 2147483647 w 51"/>
                <a:gd name="T31" fmla="*/ 2147483647 h 58"/>
                <a:gd name="T32" fmla="*/ 2147483647 w 51"/>
                <a:gd name="T33" fmla="*/ 2147483647 h 58"/>
                <a:gd name="T34" fmla="*/ 2147483647 w 51"/>
                <a:gd name="T35" fmla="*/ 2147483647 h 58"/>
                <a:gd name="T36" fmla="*/ 2147483647 w 51"/>
                <a:gd name="T37" fmla="*/ 2147483647 h 58"/>
                <a:gd name="T38" fmla="*/ 2147483647 w 51"/>
                <a:gd name="T39" fmla="*/ 2147483647 h 58"/>
                <a:gd name="T40" fmla="*/ 2147483647 w 51"/>
                <a:gd name="T41" fmla="*/ 2147483647 h 58"/>
                <a:gd name="T42" fmla="*/ 2147483647 w 51"/>
                <a:gd name="T43" fmla="*/ 2147483647 h 58"/>
                <a:gd name="T44" fmla="*/ 2147483647 w 51"/>
                <a:gd name="T45" fmla="*/ 2147483647 h 58"/>
                <a:gd name="T46" fmla="*/ 2147483647 w 51"/>
                <a:gd name="T47" fmla="*/ 2147483647 h 58"/>
                <a:gd name="T48" fmla="*/ 2147483647 w 51"/>
                <a:gd name="T49" fmla="*/ 2147483647 h 58"/>
                <a:gd name="T50" fmla="*/ 2147483647 w 51"/>
                <a:gd name="T51" fmla="*/ 2147483647 h 58"/>
                <a:gd name="T52" fmla="*/ 2147483647 w 51"/>
                <a:gd name="T53" fmla="*/ 2147483647 h 58"/>
                <a:gd name="T54" fmla="*/ 2147483647 w 51"/>
                <a:gd name="T55" fmla="*/ 2147483647 h 58"/>
                <a:gd name="T56" fmla="*/ 2147483647 w 51"/>
                <a:gd name="T57" fmla="*/ 2147483647 h 58"/>
                <a:gd name="T58" fmla="*/ 2147483647 w 51"/>
                <a:gd name="T59" fmla="*/ 2147483647 h 58"/>
                <a:gd name="T60" fmla="*/ 2147483647 w 51"/>
                <a:gd name="T61" fmla="*/ 2147483647 h 58"/>
                <a:gd name="T62" fmla="*/ 2147483647 w 51"/>
                <a:gd name="T63" fmla="*/ 2147483647 h 58"/>
                <a:gd name="T64" fmla="*/ 0 w 51"/>
                <a:gd name="T65" fmla="*/ 2147483647 h 58"/>
                <a:gd name="T66" fmla="*/ 0 w 51"/>
                <a:gd name="T67" fmla="*/ 2147483647 h 58"/>
                <a:gd name="T68" fmla="*/ 2147483647 w 51"/>
                <a:gd name="T69" fmla="*/ 2147483647 h 58"/>
                <a:gd name="T70" fmla="*/ 0 w 51"/>
                <a:gd name="T71" fmla="*/ 2147483647 h 58"/>
                <a:gd name="T72" fmla="*/ 0 w 51"/>
                <a:gd name="T73" fmla="*/ 2147483647 h 58"/>
                <a:gd name="T74" fmla="*/ 2147483647 w 51"/>
                <a:gd name="T75" fmla="*/ 2147483647 h 58"/>
                <a:gd name="T76" fmla="*/ 2147483647 w 51"/>
                <a:gd name="T77" fmla="*/ 2147483647 h 58"/>
                <a:gd name="T78" fmla="*/ 2147483647 w 51"/>
                <a:gd name="T79" fmla="*/ 2147483647 h 58"/>
                <a:gd name="T80" fmla="*/ 2147483647 w 51"/>
                <a:gd name="T81" fmla="*/ 2147483647 h 58"/>
                <a:gd name="T82" fmla="*/ 2147483647 w 51"/>
                <a:gd name="T83" fmla="*/ 2147483647 h 58"/>
                <a:gd name="T84" fmla="*/ 2147483647 w 51"/>
                <a:gd name="T85" fmla="*/ 2147483647 h 58"/>
                <a:gd name="T86" fmla="*/ 2147483647 w 51"/>
                <a:gd name="T87" fmla="*/ 2147483647 h 58"/>
                <a:gd name="T88" fmla="*/ 2147483647 w 51"/>
                <a:gd name="T89" fmla="*/ 2147483647 h 58"/>
                <a:gd name="T90" fmla="*/ 2147483647 w 51"/>
                <a:gd name="T91" fmla="*/ 2147483647 h 58"/>
                <a:gd name="T92" fmla="*/ 2147483647 w 51"/>
                <a:gd name="T93" fmla="*/ 2147483647 h 58"/>
                <a:gd name="T94" fmla="*/ 2147483647 w 51"/>
                <a:gd name="T95" fmla="*/ 2147483647 h 58"/>
                <a:gd name="T96" fmla="*/ 2147483647 w 51"/>
                <a:gd name="T97" fmla="*/ 2147483647 h 58"/>
                <a:gd name="T98" fmla="*/ 2147483647 w 51"/>
                <a:gd name="T99" fmla="*/ 2147483647 h 58"/>
                <a:gd name="T100" fmla="*/ 2147483647 w 51"/>
                <a:gd name="T101" fmla="*/ 2147483647 h 58"/>
                <a:gd name="T102" fmla="*/ 2147483647 w 51"/>
                <a:gd name="T103" fmla="*/ 0 h 58"/>
                <a:gd name="T104" fmla="*/ 2147483647 w 51"/>
                <a:gd name="T105" fmla="*/ 0 h 58"/>
                <a:gd name="T106" fmla="*/ 2147483647 w 51"/>
                <a:gd name="T107" fmla="*/ 2147483647 h 58"/>
                <a:gd name="T108" fmla="*/ 2147483647 w 51"/>
                <a:gd name="T109" fmla="*/ 2147483647 h 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1"/>
                <a:gd name="T166" fmla="*/ 0 h 58"/>
                <a:gd name="T167" fmla="*/ 51 w 51"/>
                <a:gd name="T168" fmla="*/ 58 h 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1" h="58">
                  <a:moveTo>
                    <a:pt x="49" y="6"/>
                  </a:moveTo>
                  <a:lnTo>
                    <a:pt x="46" y="17"/>
                  </a:lnTo>
                  <a:lnTo>
                    <a:pt x="46" y="25"/>
                  </a:lnTo>
                  <a:lnTo>
                    <a:pt x="49" y="31"/>
                  </a:lnTo>
                  <a:lnTo>
                    <a:pt x="51" y="36"/>
                  </a:lnTo>
                  <a:lnTo>
                    <a:pt x="51" y="39"/>
                  </a:lnTo>
                  <a:lnTo>
                    <a:pt x="51" y="42"/>
                  </a:lnTo>
                  <a:lnTo>
                    <a:pt x="49" y="44"/>
                  </a:lnTo>
                  <a:lnTo>
                    <a:pt x="49" y="47"/>
                  </a:lnTo>
                  <a:lnTo>
                    <a:pt x="49" y="50"/>
                  </a:lnTo>
                  <a:lnTo>
                    <a:pt x="49" y="53"/>
                  </a:lnTo>
                  <a:lnTo>
                    <a:pt x="46" y="53"/>
                  </a:lnTo>
                  <a:lnTo>
                    <a:pt x="44" y="50"/>
                  </a:lnTo>
                  <a:lnTo>
                    <a:pt x="44" y="47"/>
                  </a:lnTo>
                  <a:lnTo>
                    <a:pt x="42" y="42"/>
                  </a:lnTo>
                  <a:lnTo>
                    <a:pt x="44" y="36"/>
                  </a:lnTo>
                  <a:lnTo>
                    <a:pt x="39" y="33"/>
                  </a:lnTo>
                  <a:lnTo>
                    <a:pt x="37" y="31"/>
                  </a:lnTo>
                  <a:lnTo>
                    <a:pt x="35" y="31"/>
                  </a:lnTo>
                  <a:lnTo>
                    <a:pt x="32" y="31"/>
                  </a:lnTo>
                  <a:lnTo>
                    <a:pt x="30" y="33"/>
                  </a:lnTo>
                  <a:lnTo>
                    <a:pt x="28" y="33"/>
                  </a:lnTo>
                  <a:lnTo>
                    <a:pt x="26" y="33"/>
                  </a:lnTo>
                  <a:lnTo>
                    <a:pt x="19" y="33"/>
                  </a:lnTo>
                  <a:lnTo>
                    <a:pt x="16" y="36"/>
                  </a:lnTo>
                  <a:lnTo>
                    <a:pt x="14" y="39"/>
                  </a:lnTo>
                  <a:lnTo>
                    <a:pt x="14" y="42"/>
                  </a:lnTo>
                  <a:lnTo>
                    <a:pt x="12" y="44"/>
                  </a:lnTo>
                  <a:lnTo>
                    <a:pt x="12" y="50"/>
                  </a:lnTo>
                  <a:lnTo>
                    <a:pt x="10" y="58"/>
                  </a:lnTo>
                  <a:lnTo>
                    <a:pt x="7" y="53"/>
                  </a:lnTo>
                  <a:lnTo>
                    <a:pt x="3" y="42"/>
                  </a:lnTo>
                  <a:lnTo>
                    <a:pt x="0" y="39"/>
                  </a:lnTo>
                  <a:lnTo>
                    <a:pt x="0" y="33"/>
                  </a:lnTo>
                  <a:lnTo>
                    <a:pt x="3" y="31"/>
                  </a:lnTo>
                  <a:lnTo>
                    <a:pt x="0" y="28"/>
                  </a:lnTo>
                  <a:lnTo>
                    <a:pt x="0" y="22"/>
                  </a:lnTo>
                  <a:lnTo>
                    <a:pt x="3" y="20"/>
                  </a:lnTo>
                  <a:lnTo>
                    <a:pt x="3" y="17"/>
                  </a:lnTo>
                  <a:lnTo>
                    <a:pt x="5" y="17"/>
                  </a:lnTo>
                  <a:lnTo>
                    <a:pt x="7" y="14"/>
                  </a:lnTo>
                  <a:lnTo>
                    <a:pt x="7" y="11"/>
                  </a:lnTo>
                  <a:lnTo>
                    <a:pt x="10" y="9"/>
                  </a:lnTo>
                  <a:lnTo>
                    <a:pt x="7" y="3"/>
                  </a:lnTo>
                  <a:lnTo>
                    <a:pt x="10" y="3"/>
                  </a:lnTo>
                  <a:lnTo>
                    <a:pt x="14" y="6"/>
                  </a:lnTo>
                  <a:lnTo>
                    <a:pt x="19" y="9"/>
                  </a:lnTo>
                  <a:lnTo>
                    <a:pt x="26" y="11"/>
                  </a:lnTo>
                  <a:lnTo>
                    <a:pt x="30" y="11"/>
                  </a:lnTo>
                  <a:lnTo>
                    <a:pt x="32" y="9"/>
                  </a:lnTo>
                  <a:lnTo>
                    <a:pt x="37" y="3"/>
                  </a:lnTo>
                  <a:lnTo>
                    <a:pt x="39" y="0"/>
                  </a:lnTo>
                  <a:lnTo>
                    <a:pt x="42" y="0"/>
                  </a:lnTo>
                  <a:lnTo>
                    <a:pt x="46" y="6"/>
                  </a:lnTo>
                  <a:lnTo>
                    <a:pt x="49" y="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51" name="Freeform 211"/>
            <p:cNvSpPr>
              <a:spLocks noChangeAspect="1"/>
            </p:cNvSpPr>
            <p:nvPr/>
          </p:nvSpPr>
          <p:spPr bwMode="auto">
            <a:xfrm rot="9246">
              <a:off x="-344" y="3371"/>
              <a:ext cx="93" cy="82"/>
            </a:xfrm>
            <a:custGeom>
              <a:avLst/>
              <a:gdLst>
                <a:gd name="T0" fmla="*/ 2147483647 w 51"/>
                <a:gd name="T1" fmla="*/ 2147483647 h 58"/>
                <a:gd name="T2" fmla="*/ 2147483647 w 51"/>
                <a:gd name="T3" fmla="*/ 2147483647 h 58"/>
                <a:gd name="T4" fmla="*/ 2147483647 w 51"/>
                <a:gd name="T5" fmla="*/ 2147483647 h 58"/>
                <a:gd name="T6" fmla="*/ 2147483647 w 51"/>
                <a:gd name="T7" fmla="*/ 2147483647 h 58"/>
                <a:gd name="T8" fmla="*/ 2147483647 w 51"/>
                <a:gd name="T9" fmla="*/ 2147483647 h 58"/>
                <a:gd name="T10" fmla="*/ 2147483647 w 51"/>
                <a:gd name="T11" fmla="*/ 2147483647 h 58"/>
                <a:gd name="T12" fmla="*/ 2147483647 w 51"/>
                <a:gd name="T13" fmla="*/ 2147483647 h 58"/>
                <a:gd name="T14" fmla="*/ 2147483647 w 51"/>
                <a:gd name="T15" fmla="*/ 2147483647 h 58"/>
                <a:gd name="T16" fmla="*/ 2147483647 w 51"/>
                <a:gd name="T17" fmla="*/ 2147483647 h 58"/>
                <a:gd name="T18" fmla="*/ 2147483647 w 51"/>
                <a:gd name="T19" fmla="*/ 2147483647 h 58"/>
                <a:gd name="T20" fmla="*/ 2147483647 w 51"/>
                <a:gd name="T21" fmla="*/ 2147483647 h 58"/>
                <a:gd name="T22" fmla="*/ 2147483647 w 51"/>
                <a:gd name="T23" fmla="*/ 2147483647 h 58"/>
                <a:gd name="T24" fmla="*/ 2147483647 w 51"/>
                <a:gd name="T25" fmla="*/ 2147483647 h 58"/>
                <a:gd name="T26" fmla="*/ 2147483647 w 51"/>
                <a:gd name="T27" fmla="*/ 2147483647 h 58"/>
                <a:gd name="T28" fmla="*/ 2147483647 w 51"/>
                <a:gd name="T29" fmla="*/ 2147483647 h 58"/>
                <a:gd name="T30" fmla="*/ 2147483647 w 51"/>
                <a:gd name="T31" fmla="*/ 2147483647 h 58"/>
                <a:gd name="T32" fmla="*/ 2147483647 w 51"/>
                <a:gd name="T33" fmla="*/ 2147483647 h 58"/>
                <a:gd name="T34" fmla="*/ 2147483647 w 51"/>
                <a:gd name="T35" fmla="*/ 2147483647 h 58"/>
                <a:gd name="T36" fmla="*/ 2147483647 w 51"/>
                <a:gd name="T37" fmla="*/ 2147483647 h 58"/>
                <a:gd name="T38" fmla="*/ 2147483647 w 51"/>
                <a:gd name="T39" fmla="*/ 2147483647 h 58"/>
                <a:gd name="T40" fmla="*/ 2147483647 w 51"/>
                <a:gd name="T41" fmla="*/ 2147483647 h 58"/>
                <a:gd name="T42" fmla="*/ 2147483647 w 51"/>
                <a:gd name="T43" fmla="*/ 2147483647 h 58"/>
                <a:gd name="T44" fmla="*/ 2147483647 w 51"/>
                <a:gd name="T45" fmla="*/ 2147483647 h 58"/>
                <a:gd name="T46" fmla="*/ 2147483647 w 51"/>
                <a:gd name="T47" fmla="*/ 2147483647 h 58"/>
                <a:gd name="T48" fmla="*/ 2147483647 w 51"/>
                <a:gd name="T49" fmla="*/ 2147483647 h 58"/>
                <a:gd name="T50" fmla="*/ 2147483647 w 51"/>
                <a:gd name="T51" fmla="*/ 2147483647 h 58"/>
                <a:gd name="T52" fmla="*/ 2147483647 w 51"/>
                <a:gd name="T53" fmla="*/ 2147483647 h 58"/>
                <a:gd name="T54" fmla="*/ 2147483647 w 51"/>
                <a:gd name="T55" fmla="*/ 2147483647 h 58"/>
                <a:gd name="T56" fmla="*/ 2147483647 w 51"/>
                <a:gd name="T57" fmla="*/ 2147483647 h 58"/>
                <a:gd name="T58" fmla="*/ 2147483647 w 51"/>
                <a:gd name="T59" fmla="*/ 2147483647 h 58"/>
                <a:gd name="T60" fmla="*/ 2147483647 w 51"/>
                <a:gd name="T61" fmla="*/ 2147483647 h 58"/>
                <a:gd name="T62" fmla="*/ 2147483647 w 51"/>
                <a:gd name="T63" fmla="*/ 2147483647 h 58"/>
                <a:gd name="T64" fmla="*/ 0 w 51"/>
                <a:gd name="T65" fmla="*/ 2147483647 h 58"/>
                <a:gd name="T66" fmla="*/ 0 w 51"/>
                <a:gd name="T67" fmla="*/ 2147483647 h 58"/>
                <a:gd name="T68" fmla="*/ 2147483647 w 51"/>
                <a:gd name="T69" fmla="*/ 2147483647 h 58"/>
                <a:gd name="T70" fmla="*/ 0 w 51"/>
                <a:gd name="T71" fmla="*/ 2147483647 h 58"/>
                <a:gd name="T72" fmla="*/ 0 w 51"/>
                <a:gd name="T73" fmla="*/ 2147483647 h 58"/>
                <a:gd name="T74" fmla="*/ 2147483647 w 51"/>
                <a:gd name="T75" fmla="*/ 2147483647 h 58"/>
                <a:gd name="T76" fmla="*/ 2147483647 w 51"/>
                <a:gd name="T77" fmla="*/ 2147483647 h 58"/>
                <a:gd name="T78" fmla="*/ 2147483647 w 51"/>
                <a:gd name="T79" fmla="*/ 2147483647 h 58"/>
                <a:gd name="T80" fmla="*/ 2147483647 w 51"/>
                <a:gd name="T81" fmla="*/ 2147483647 h 58"/>
                <a:gd name="T82" fmla="*/ 2147483647 w 51"/>
                <a:gd name="T83" fmla="*/ 2147483647 h 58"/>
                <a:gd name="T84" fmla="*/ 2147483647 w 51"/>
                <a:gd name="T85" fmla="*/ 2147483647 h 58"/>
                <a:gd name="T86" fmla="*/ 2147483647 w 51"/>
                <a:gd name="T87" fmla="*/ 2147483647 h 58"/>
                <a:gd name="T88" fmla="*/ 2147483647 w 51"/>
                <a:gd name="T89" fmla="*/ 2147483647 h 58"/>
                <a:gd name="T90" fmla="*/ 2147483647 w 51"/>
                <a:gd name="T91" fmla="*/ 2147483647 h 58"/>
                <a:gd name="T92" fmla="*/ 2147483647 w 51"/>
                <a:gd name="T93" fmla="*/ 2147483647 h 58"/>
                <a:gd name="T94" fmla="*/ 2147483647 w 51"/>
                <a:gd name="T95" fmla="*/ 2147483647 h 58"/>
                <a:gd name="T96" fmla="*/ 2147483647 w 51"/>
                <a:gd name="T97" fmla="*/ 2147483647 h 58"/>
                <a:gd name="T98" fmla="*/ 2147483647 w 51"/>
                <a:gd name="T99" fmla="*/ 2147483647 h 58"/>
                <a:gd name="T100" fmla="*/ 2147483647 w 51"/>
                <a:gd name="T101" fmla="*/ 2147483647 h 58"/>
                <a:gd name="T102" fmla="*/ 2147483647 w 51"/>
                <a:gd name="T103" fmla="*/ 0 h 58"/>
                <a:gd name="T104" fmla="*/ 2147483647 w 51"/>
                <a:gd name="T105" fmla="*/ 0 h 58"/>
                <a:gd name="T106" fmla="*/ 2147483647 w 51"/>
                <a:gd name="T107" fmla="*/ 2147483647 h 58"/>
                <a:gd name="T108" fmla="*/ 2147483647 w 51"/>
                <a:gd name="T109" fmla="*/ 2147483647 h 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1"/>
                <a:gd name="T166" fmla="*/ 0 h 58"/>
                <a:gd name="T167" fmla="*/ 51 w 51"/>
                <a:gd name="T168" fmla="*/ 58 h 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1" h="58">
                  <a:moveTo>
                    <a:pt x="49" y="6"/>
                  </a:moveTo>
                  <a:lnTo>
                    <a:pt x="46" y="17"/>
                  </a:lnTo>
                  <a:lnTo>
                    <a:pt x="46" y="25"/>
                  </a:lnTo>
                  <a:lnTo>
                    <a:pt x="49" y="31"/>
                  </a:lnTo>
                  <a:lnTo>
                    <a:pt x="51" y="36"/>
                  </a:lnTo>
                  <a:lnTo>
                    <a:pt x="51" y="39"/>
                  </a:lnTo>
                  <a:lnTo>
                    <a:pt x="51" y="42"/>
                  </a:lnTo>
                  <a:lnTo>
                    <a:pt x="49" y="44"/>
                  </a:lnTo>
                  <a:lnTo>
                    <a:pt x="49" y="47"/>
                  </a:lnTo>
                  <a:lnTo>
                    <a:pt x="49" y="50"/>
                  </a:lnTo>
                  <a:lnTo>
                    <a:pt x="49" y="53"/>
                  </a:lnTo>
                  <a:lnTo>
                    <a:pt x="46" y="53"/>
                  </a:lnTo>
                  <a:lnTo>
                    <a:pt x="44" y="50"/>
                  </a:lnTo>
                  <a:lnTo>
                    <a:pt x="44" y="47"/>
                  </a:lnTo>
                  <a:lnTo>
                    <a:pt x="42" y="42"/>
                  </a:lnTo>
                  <a:lnTo>
                    <a:pt x="44" y="36"/>
                  </a:lnTo>
                  <a:lnTo>
                    <a:pt x="39" y="33"/>
                  </a:lnTo>
                  <a:lnTo>
                    <a:pt x="37" y="31"/>
                  </a:lnTo>
                  <a:lnTo>
                    <a:pt x="35" y="31"/>
                  </a:lnTo>
                  <a:lnTo>
                    <a:pt x="32" y="31"/>
                  </a:lnTo>
                  <a:lnTo>
                    <a:pt x="30" y="33"/>
                  </a:lnTo>
                  <a:lnTo>
                    <a:pt x="28" y="33"/>
                  </a:lnTo>
                  <a:lnTo>
                    <a:pt x="26" y="33"/>
                  </a:lnTo>
                  <a:lnTo>
                    <a:pt x="19" y="33"/>
                  </a:lnTo>
                  <a:lnTo>
                    <a:pt x="16" y="36"/>
                  </a:lnTo>
                  <a:lnTo>
                    <a:pt x="14" y="39"/>
                  </a:lnTo>
                  <a:lnTo>
                    <a:pt x="14" y="42"/>
                  </a:lnTo>
                  <a:lnTo>
                    <a:pt x="12" y="44"/>
                  </a:lnTo>
                  <a:lnTo>
                    <a:pt x="12" y="50"/>
                  </a:lnTo>
                  <a:lnTo>
                    <a:pt x="10" y="58"/>
                  </a:lnTo>
                  <a:lnTo>
                    <a:pt x="7" y="53"/>
                  </a:lnTo>
                  <a:lnTo>
                    <a:pt x="3" y="42"/>
                  </a:lnTo>
                  <a:lnTo>
                    <a:pt x="0" y="39"/>
                  </a:lnTo>
                  <a:lnTo>
                    <a:pt x="0" y="33"/>
                  </a:lnTo>
                  <a:lnTo>
                    <a:pt x="3" y="31"/>
                  </a:lnTo>
                  <a:lnTo>
                    <a:pt x="0" y="28"/>
                  </a:lnTo>
                  <a:lnTo>
                    <a:pt x="0" y="22"/>
                  </a:lnTo>
                  <a:lnTo>
                    <a:pt x="3" y="20"/>
                  </a:lnTo>
                  <a:lnTo>
                    <a:pt x="3" y="17"/>
                  </a:lnTo>
                  <a:lnTo>
                    <a:pt x="5" y="17"/>
                  </a:lnTo>
                  <a:lnTo>
                    <a:pt x="7" y="14"/>
                  </a:lnTo>
                  <a:lnTo>
                    <a:pt x="7" y="11"/>
                  </a:lnTo>
                  <a:lnTo>
                    <a:pt x="10" y="9"/>
                  </a:lnTo>
                  <a:lnTo>
                    <a:pt x="7" y="3"/>
                  </a:lnTo>
                  <a:lnTo>
                    <a:pt x="10" y="3"/>
                  </a:lnTo>
                  <a:lnTo>
                    <a:pt x="14" y="6"/>
                  </a:lnTo>
                  <a:lnTo>
                    <a:pt x="19" y="9"/>
                  </a:lnTo>
                  <a:lnTo>
                    <a:pt x="26" y="11"/>
                  </a:lnTo>
                  <a:lnTo>
                    <a:pt x="30" y="11"/>
                  </a:lnTo>
                  <a:lnTo>
                    <a:pt x="32" y="9"/>
                  </a:lnTo>
                  <a:lnTo>
                    <a:pt x="37" y="3"/>
                  </a:lnTo>
                  <a:lnTo>
                    <a:pt x="39" y="0"/>
                  </a:lnTo>
                  <a:lnTo>
                    <a:pt x="42" y="0"/>
                  </a:lnTo>
                  <a:lnTo>
                    <a:pt x="46" y="6"/>
                  </a:lnTo>
                  <a:lnTo>
                    <a:pt x="49" y="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52" name="Freeform 212"/>
            <p:cNvSpPr>
              <a:spLocks noChangeAspect="1"/>
            </p:cNvSpPr>
            <p:nvPr/>
          </p:nvSpPr>
          <p:spPr bwMode="auto">
            <a:xfrm rot="9246">
              <a:off x="-245" y="3319"/>
              <a:ext cx="128" cy="154"/>
            </a:xfrm>
            <a:custGeom>
              <a:avLst/>
              <a:gdLst>
                <a:gd name="T0" fmla="*/ 2147483647 w 69"/>
                <a:gd name="T1" fmla="*/ 2147483647 h 110"/>
                <a:gd name="T2" fmla="*/ 2147483647 w 69"/>
                <a:gd name="T3" fmla="*/ 2147483647 h 110"/>
                <a:gd name="T4" fmla="*/ 2147483647 w 69"/>
                <a:gd name="T5" fmla="*/ 2147483647 h 110"/>
                <a:gd name="T6" fmla="*/ 2147483647 w 69"/>
                <a:gd name="T7" fmla="*/ 2147483647 h 110"/>
                <a:gd name="T8" fmla="*/ 2147483647 w 69"/>
                <a:gd name="T9" fmla="*/ 2147483647 h 110"/>
                <a:gd name="T10" fmla="*/ 2147483647 w 69"/>
                <a:gd name="T11" fmla="*/ 2147483647 h 110"/>
                <a:gd name="T12" fmla="*/ 2147483647 w 69"/>
                <a:gd name="T13" fmla="*/ 2147483647 h 110"/>
                <a:gd name="T14" fmla="*/ 2147483647 w 69"/>
                <a:gd name="T15" fmla="*/ 2147483647 h 110"/>
                <a:gd name="T16" fmla="*/ 2147483647 w 69"/>
                <a:gd name="T17" fmla="*/ 2147483647 h 110"/>
                <a:gd name="T18" fmla="*/ 2147483647 w 69"/>
                <a:gd name="T19" fmla="*/ 2147483647 h 110"/>
                <a:gd name="T20" fmla="*/ 2147483647 w 69"/>
                <a:gd name="T21" fmla="*/ 2147483647 h 110"/>
                <a:gd name="T22" fmla="*/ 2147483647 w 69"/>
                <a:gd name="T23" fmla="*/ 2147483647 h 110"/>
                <a:gd name="T24" fmla="*/ 0 w 69"/>
                <a:gd name="T25" fmla="*/ 2147483647 h 110"/>
                <a:gd name="T26" fmla="*/ 2147483647 w 69"/>
                <a:gd name="T27" fmla="*/ 2147483647 h 110"/>
                <a:gd name="T28" fmla="*/ 2147483647 w 69"/>
                <a:gd name="T29" fmla="*/ 2147483647 h 110"/>
                <a:gd name="T30" fmla="*/ 2147483647 w 69"/>
                <a:gd name="T31" fmla="*/ 2147483647 h 110"/>
                <a:gd name="T32" fmla="*/ 2147483647 w 69"/>
                <a:gd name="T33" fmla="*/ 2147483647 h 110"/>
                <a:gd name="T34" fmla="*/ 2147483647 w 69"/>
                <a:gd name="T35" fmla="*/ 2147483647 h 110"/>
                <a:gd name="T36" fmla="*/ 2147483647 w 69"/>
                <a:gd name="T37" fmla="*/ 2147483647 h 110"/>
                <a:gd name="T38" fmla="*/ 2147483647 w 69"/>
                <a:gd name="T39" fmla="*/ 2147483647 h 110"/>
                <a:gd name="T40" fmla="*/ 2147483647 w 69"/>
                <a:gd name="T41" fmla="*/ 2147483647 h 110"/>
                <a:gd name="T42" fmla="*/ 2147483647 w 69"/>
                <a:gd name="T43" fmla="*/ 2147483647 h 110"/>
                <a:gd name="T44" fmla="*/ 2147483647 w 69"/>
                <a:gd name="T45" fmla="*/ 2147483647 h 110"/>
                <a:gd name="T46" fmla="*/ 2147483647 w 69"/>
                <a:gd name="T47" fmla="*/ 2147483647 h 110"/>
                <a:gd name="T48" fmla="*/ 2147483647 w 69"/>
                <a:gd name="T49" fmla="*/ 2147483647 h 110"/>
                <a:gd name="T50" fmla="*/ 2147483647 w 69"/>
                <a:gd name="T51" fmla="*/ 2147483647 h 110"/>
                <a:gd name="T52" fmla="*/ 2147483647 w 69"/>
                <a:gd name="T53" fmla="*/ 2147483647 h 110"/>
                <a:gd name="T54" fmla="*/ 2147483647 w 69"/>
                <a:gd name="T55" fmla="*/ 2147483647 h 110"/>
                <a:gd name="T56" fmla="*/ 2147483647 w 69"/>
                <a:gd name="T57" fmla="*/ 2147483647 h 110"/>
                <a:gd name="T58" fmla="*/ 2147483647 w 69"/>
                <a:gd name="T59" fmla="*/ 2147483647 h 110"/>
                <a:gd name="T60" fmla="*/ 2147483647 w 69"/>
                <a:gd name="T61" fmla="*/ 2147483647 h 110"/>
                <a:gd name="T62" fmla="*/ 2147483647 w 69"/>
                <a:gd name="T63" fmla="*/ 2147483647 h 110"/>
                <a:gd name="T64" fmla="*/ 2147483647 w 69"/>
                <a:gd name="T65" fmla="*/ 2147483647 h 110"/>
                <a:gd name="T66" fmla="*/ 2147483647 w 69"/>
                <a:gd name="T67" fmla="*/ 2147483647 h 110"/>
                <a:gd name="T68" fmla="*/ 2147483647 w 69"/>
                <a:gd name="T69" fmla="*/ 2147483647 h 110"/>
                <a:gd name="T70" fmla="*/ 2147483647 w 69"/>
                <a:gd name="T71" fmla="*/ 2147483647 h 110"/>
                <a:gd name="T72" fmla="*/ 2147483647 w 69"/>
                <a:gd name="T73" fmla="*/ 2147483647 h 110"/>
                <a:gd name="T74" fmla="*/ 2147483647 w 69"/>
                <a:gd name="T75" fmla="*/ 0 h 110"/>
                <a:gd name="T76" fmla="*/ 2147483647 w 69"/>
                <a:gd name="T77" fmla="*/ 2147483647 h 110"/>
                <a:gd name="T78" fmla="*/ 2147483647 w 69"/>
                <a:gd name="T79" fmla="*/ 2147483647 h 110"/>
                <a:gd name="T80" fmla="*/ 2147483647 w 69"/>
                <a:gd name="T81" fmla="*/ 2147483647 h 110"/>
                <a:gd name="T82" fmla="*/ 2147483647 w 69"/>
                <a:gd name="T83" fmla="*/ 2147483647 h 1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9"/>
                <a:gd name="T127" fmla="*/ 0 h 110"/>
                <a:gd name="T128" fmla="*/ 69 w 69"/>
                <a:gd name="T129" fmla="*/ 110 h 1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9" h="110">
                  <a:moveTo>
                    <a:pt x="7" y="36"/>
                  </a:moveTo>
                  <a:lnTo>
                    <a:pt x="10" y="36"/>
                  </a:lnTo>
                  <a:lnTo>
                    <a:pt x="12" y="36"/>
                  </a:lnTo>
                  <a:lnTo>
                    <a:pt x="14" y="36"/>
                  </a:lnTo>
                  <a:lnTo>
                    <a:pt x="16" y="38"/>
                  </a:lnTo>
                  <a:lnTo>
                    <a:pt x="16" y="41"/>
                  </a:lnTo>
                  <a:lnTo>
                    <a:pt x="16" y="47"/>
                  </a:lnTo>
                  <a:lnTo>
                    <a:pt x="16" y="49"/>
                  </a:lnTo>
                  <a:lnTo>
                    <a:pt x="14" y="52"/>
                  </a:lnTo>
                  <a:lnTo>
                    <a:pt x="12" y="55"/>
                  </a:lnTo>
                  <a:lnTo>
                    <a:pt x="7" y="60"/>
                  </a:lnTo>
                  <a:lnTo>
                    <a:pt x="3" y="63"/>
                  </a:lnTo>
                  <a:lnTo>
                    <a:pt x="0" y="69"/>
                  </a:lnTo>
                  <a:lnTo>
                    <a:pt x="3" y="71"/>
                  </a:lnTo>
                  <a:lnTo>
                    <a:pt x="0" y="74"/>
                  </a:lnTo>
                  <a:lnTo>
                    <a:pt x="3" y="77"/>
                  </a:lnTo>
                  <a:lnTo>
                    <a:pt x="5" y="82"/>
                  </a:lnTo>
                  <a:lnTo>
                    <a:pt x="5" y="85"/>
                  </a:lnTo>
                  <a:lnTo>
                    <a:pt x="5" y="88"/>
                  </a:lnTo>
                  <a:lnTo>
                    <a:pt x="5" y="91"/>
                  </a:lnTo>
                  <a:lnTo>
                    <a:pt x="7" y="93"/>
                  </a:lnTo>
                  <a:lnTo>
                    <a:pt x="7" y="96"/>
                  </a:lnTo>
                  <a:lnTo>
                    <a:pt x="5" y="99"/>
                  </a:lnTo>
                  <a:lnTo>
                    <a:pt x="5" y="102"/>
                  </a:lnTo>
                  <a:lnTo>
                    <a:pt x="3" y="102"/>
                  </a:lnTo>
                  <a:lnTo>
                    <a:pt x="0" y="107"/>
                  </a:lnTo>
                  <a:lnTo>
                    <a:pt x="5" y="110"/>
                  </a:lnTo>
                  <a:lnTo>
                    <a:pt x="7" y="107"/>
                  </a:lnTo>
                  <a:lnTo>
                    <a:pt x="10" y="104"/>
                  </a:lnTo>
                  <a:lnTo>
                    <a:pt x="12" y="102"/>
                  </a:lnTo>
                  <a:lnTo>
                    <a:pt x="14" y="99"/>
                  </a:lnTo>
                  <a:lnTo>
                    <a:pt x="19" y="96"/>
                  </a:lnTo>
                  <a:lnTo>
                    <a:pt x="21" y="93"/>
                  </a:lnTo>
                  <a:lnTo>
                    <a:pt x="23" y="88"/>
                  </a:lnTo>
                  <a:lnTo>
                    <a:pt x="26" y="88"/>
                  </a:lnTo>
                  <a:lnTo>
                    <a:pt x="28" y="88"/>
                  </a:lnTo>
                  <a:lnTo>
                    <a:pt x="30" y="85"/>
                  </a:lnTo>
                  <a:lnTo>
                    <a:pt x="35" y="82"/>
                  </a:lnTo>
                  <a:lnTo>
                    <a:pt x="37" y="80"/>
                  </a:lnTo>
                  <a:lnTo>
                    <a:pt x="39" y="77"/>
                  </a:lnTo>
                  <a:lnTo>
                    <a:pt x="42" y="74"/>
                  </a:lnTo>
                  <a:lnTo>
                    <a:pt x="44" y="71"/>
                  </a:lnTo>
                  <a:lnTo>
                    <a:pt x="44" y="69"/>
                  </a:lnTo>
                  <a:lnTo>
                    <a:pt x="42" y="63"/>
                  </a:lnTo>
                  <a:lnTo>
                    <a:pt x="39" y="55"/>
                  </a:lnTo>
                  <a:lnTo>
                    <a:pt x="42" y="44"/>
                  </a:lnTo>
                  <a:lnTo>
                    <a:pt x="44" y="41"/>
                  </a:lnTo>
                  <a:lnTo>
                    <a:pt x="44" y="38"/>
                  </a:lnTo>
                  <a:lnTo>
                    <a:pt x="46" y="38"/>
                  </a:lnTo>
                  <a:lnTo>
                    <a:pt x="51" y="33"/>
                  </a:lnTo>
                  <a:lnTo>
                    <a:pt x="53" y="30"/>
                  </a:lnTo>
                  <a:lnTo>
                    <a:pt x="55" y="30"/>
                  </a:lnTo>
                  <a:lnTo>
                    <a:pt x="58" y="27"/>
                  </a:lnTo>
                  <a:lnTo>
                    <a:pt x="60" y="27"/>
                  </a:lnTo>
                  <a:lnTo>
                    <a:pt x="62" y="27"/>
                  </a:lnTo>
                  <a:lnTo>
                    <a:pt x="65" y="27"/>
                  </a:lnTo>
                  <a:lnTo>
                    <a:pt x="69" y="27"/>
                  </a:lnTo>
                  <a:lnTo>
                    <a:pt x="69" y="25"/>
                  </a:lnTo>
                  <a:lnTo>
                    <a:pt x="67" y="25"/>
                  </a:lnTo>
                  <a:lnTo>
                    <a:pt x="65" y="22"/>
                  </a:lnTo>
                  <a:lnTo>
                    <a:pt x="60" y="19"/>
                  </a:lnTo>
                  <a:lnTo>
                    <a:pt x="58" y="16"/>
                  </a:lnTo>
                  <a:lnTo>
                    <a:pt x="53" y="11"/>
                  </a:lnTo>
                  <a:lnTo>
                    <a:pt x="51" y="8"/>
                  </a:lnTo>
                  <a:lnTo>
                    <a:pt x="49" y="8"/>
                  </a:lnTo>
                  <a:lnTo>
                    <a:pt x="46" y="5"/>
                  </a:lnTo>
                  <a:lnTo>
                    <a:pt x="42" y="8"/>
                  </a:lnTo>
                  <a:lnTo>
                    <a:pt x="37" y="11"/>
                  </a:lnTo>
                  <a:lnTo>
                    <a:pt x="35" y="14"/>
                  </a:lnTo>
                  <a:lnTo>
                    <a:pt x="28" y="16"/>
                  </a:lnTo>
                  <a:lnTo>
                    <a:pt x="21" y="14"/>
                  </a:lnTo>
                  <a:lnTo>
                    <a:pt x="16" y="11"/>
                  </a:lnTo>
                  <a:lnTo>
                    <a:pt x="14" y="8"/>
                  </a:lnTo>
                  <a:lnTo>
                    <a:pt x="14" y="5"/>
                  </a:lnTo>
                  <a:lnTo>
                    <a:pt x="12" y="3"/>
                  </a:lnTo>
                  <a:lnTo>
                    <a:pt x="7" y="0"/>
                  </a:lnTo>
                  <a:lnTo>
                    <a:pt x="3" y="3"/>
                  </a:lnTo>
                  <a:lnTo>
                    <a:pt x="5" y="5"/>
                  </a:lnTo>
                  <a:lnTo>
                    <a:pt x="3" y="8"/>
                  </a:lnTo>
                  <a:lnTo>
                    <a:pt x="3" y="11"/>
                  </a:lnTo>
                  <a:lnTo>
                    <a:pt x="3" y="14"/>
                  </a:lnTo>
                  <a:lnTo>
                    <a:pt x="5" y="16"/>
                  </a:lnTo>
                  <a:lnTo>
                    <a:pt x="7" y="19"/>
                  </a:lnTo>
                  <a:lnTo>
                    <a:pt x="10" y="30"/>
                  </a:lnTo>
                  <a:lnTo>
                    <a:pt x="7" y="3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53" name="Freeform 213"/>
            <p:cNvSpPr>
              <a:spLocks noChangeAspect="1"/>
            </p:cNvSpPr>
            <p:nvPr/>
          </p:nvSpPr>
          <p:spPr bwMode="auto">
            <a:xfrm rot="9246">
              <a:off x="-245" y="3319"/>
              <a:ext cx="128" cy="154"/>
            </a:xfrm>
            <a:custGeom>
              <a:avLst/>
              <a:gdLst>
                <a:gd name="T0" fmla="*/ 2147483647 w 69"/>
                <a:gd name="T1" fmla="*/ 2147483647 h 110"/>
                <a:gd name="T2" fmla="*/ 2147483647 w 69"/>
                <a:gd name="T3" fmla="*/ 2147483647 h 110"/>
                <a:gd name="T4" fmla="*/ 2147483647 w 69"/>
                <a:gd name="T5" fmla="*/ 2147483647 h 110"/>
                <a:gd name="T6" fmla="*/ 2147483647 w 69"/>
                <a:gd name="T7" fmla="*/ 2147483647 h 110"/>
                <a:gd name="T8" fmla="*/ 2147483647 w 69"/>
                <a:gd name="T9" fmla="*/ 2147483647 h 110"/>
                <a:gd name="T10" fmla="*/ 2147483647 w 69"/>
                <a:gd name="T11" fmla="*/ 2147483647 h 110"/>
                <a:gd name="T12" fmla="*/ 2147483647 w 69"/>
                <a:gd name="T13" fmla="*/ 2147483647 h 110"/>
                <a:gd name="T14" fmla="*/ 2147483647 w 69"/>
                <a:gd name="T15" fmla="*/ 2147483647 h 110"/>
                <a:gd name="T16" fmla="*/ 2147483647 w 69"/>
                <a:gd name="T17" fmla="*/ 2147483647 h 110"/>
                <a:gd name="T18" fmla="*/ 2147483647 w 69"/>
                <a:gd name="T19" fmla="*/ 2147483647 h 110"/>
                <a:gd name="T20" fmla="*/ 2147483647 w 69"/>
                <a:gd name="T21" fmla="*/ 2147483647 h 110"/>
                <a:gd name="T22" fmla="*/ 2147483647 w 69"/>
                <a:gd name="T23" fmla="*/ 2147483647 h 110"/>
                <a:gd name="T24" fmla="*/ 0 w 69"/>
                <a:gd name="T25" fmla="*/ 2147483647 h 110"/>
                <a:gd name="T26" fmla="*/ 2147483647 w 69"/>
                <a:gd name="T27" fmla="*/ 2147483647 h 110"/>
                <a:gd name="T28" fmla="*/ 2147483647 w 69"/>
                <a:gd name="T29" fmla="*/ 2147483647 h 110"/>
                <a:gd name="T30" fmla="*/ 2147483647 w 69"/>
                <a:gd name="T31" fmla="*/ 2147483647 h 110"/>
                <a:gd name="T32" fmla="*/ 2147483647 w 69"/>
                <a:gd name="T33" fmla="*/ 2147483647 h 110"/>
                <a:gd name="T34" fmla="*/ 2147483647 w 69"/>
                <a:gd name="T35" fmla="*/ 2147483647 h 110"/>
                <a:gd name="T36" fmla="*/ 2147483647 w 69"/>
                <a:gd name="T37" fmla="*/ 2147483647 h 110"/>
                <a:gd name="T38" fmla="*/ 2147483647 w 69"/>
                <a:gd name="T39" fmla="*/ 2147483647 h 110"/>
                <a:gd name="T40" fmla="*/ 2147483647 w 69"/>
                <a:gd name="T41" fmla="*/ 2147483647 h 110"/>
                <a:gd name="T42" fmla="*/ 2147483647 w 69"/>
                <a:gd name="T43" fmla="*/ 2147483647 h 110"/>
                <a:gd name="T44" fmla="*/ 2147483647 w 69"/>
                <a:gd name="T45" fmla="*/ 2147483647 h 110"/>
                <a:gd name="T46" fmla="*/ 2147483647 w 69"/>
                <a:gd name="T47" fmla="*/ 2147483647 h 110"/>
                <a:gd name="T48" fmla="*/ 2147483647 w 69"/>
                <a:gd name="T49" fmla="*/ 2147483647 h 110"/>
                <a:gd name="T50" fmla="*/ 2147483647 w 69"/>
                <a:gd name="T51" fmla="*/ 2147483647 h 110"/>
                <a:gd name="T52" fmla="*/ 2147483647 w 69"/>
                <a:gd name="T53" fmla="*/ 2147483647 h 110"/>
                <a:gd name="T54" fmla="*/ 2147483647 w 69"/>
                <a:gd name="T55" fmla="*/ 2147483647 h 110"/>
                <a:gd name="T56" fmla="*/ 2147483647 w 69"/>
                <a:gd name="T57" fmla="*/ 2147483647 h 110"/>
                <a:gd name="T58" fmla="*/ 2147483647 w 69"/>
                <a:gd name="T59" fmla="*/ 2147483647 h 110"/>
                <a:gd name="T60" fmla="*/ 2147483647 w 69"/>
                <a:gd name="T61" fmla="*/ 2147483647 h 110"/>
                <a:gd name="T62" fmla="*/ 2147483647 w 69"/>
                <a:gd name="T63" fmla="*/ 2147483647 h 110"/>
                <a:gd name="T64" fmla="*/ 2147483647 w 69"/>
                <a:gd name="T65" fmla="*/ 2147483647 h 110"/>
                <a:gd name="T66" fmla="*/ 2147483647 w 69"/>
                <a:gd name="T67" fmla="*/ 2147483647 h 110"/>
                <a:gd name="T68" fmla="*/ 2147483647 w 69"/>
                <a:gd name="T69" fmla="*/ 2147483647 h 110"/>
                <a:gd name="T70" fmla="*/ 2147483647 w 69"/>
                <a:gd name="T71" fmla="*/ 2147483647 h 110"/>
                <a:gd name="T72" fmla="*/ 2147483647 w 69"/>
                <a:gd name="T73" fmla="*/ 2147483647 h 110"/>
                <a:gd name="T74" fmla="*/ 2147483647 w 69"/>
                <a:gd name="T75" fmla="*/ 0 h 110"/>
                <a:gd name="T76" fmla="*/ 2147483647 w 69"/>
                <a:gd name="T77" fmla="*/ 2147483647 h 110"/>
                <a:gd name="T78" fmla="*/ 2147483647 w 69"/>
                <a:gd name="T79" fmla="*/ 2147483647 h 110"/>
                <a:gd name="T80" fmla="*/ 2147483647 w 69"/>
                <a:gd name="T81" fmla="*/ 2147483647 h 110"/>
                <a:gd name="T82" fmla="*/ 2147483647 w 69"/>
                <a:gd name="T83" fmla="*/ 2147483647 h 1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9"/>
                <a:gd name="T127" fmla="*/ 0 h 110"/>
                <a:gd name="T128" fmla="*/ 69 w 69"/>
                <a:gd name="T129" fmla="*/ 110 h 1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9" h="110">
                  <a:moveTo>
                    <a:pt x="7" y="36"/>
                  </a:moveTo>
                  <a:lnTo>
                    <a:pt x="10" y="36"/>
                  </a:lnTo>
                  <a:lnTo>
                    <a:pt x="12" y="36"/>
                  </a:lnTo>
                  <a:lnTo>
                    <a:pt x="14" y="36"/>
                  </a:lnTo>
                  <a:lnTo>
                    <a:pt x="16" y="38"/>
                  </a:lnTo>
                  <a:lnTo>
                    <a:pt x="16" y="41"/>
                  </a:lnTo>
                  <a:lnTo>
                    <a:pt x="16" y="47"/>
                  </a:lnTo>
                  <a:lnTo>
                    <a:pt x="16" y="49"/>
                  </a:lnTo>
                  <a:lnTo>
                    <a:pt x="14" y="52"/>
                  </a:lnTo>
                  <a:lnTo>
                    <a:pt x="12" y="55"/>
                  </a:lnTo>
                  <a:lnTo>
                    <a:pt x="7" y="60"/>
                  </a:lnTo>
                  <a:lnTo>
                    <a:pt x="3" y="63"/>
                  </a:lnTo>
                  <a:lnTo>
                    <a:pt x="0" y="69"/>
                  </a:lnTo>
                  <a:lnTo>
                    <a:pt x="3" y="71"/>
                  </a:lnTo>
                  <a:lnTo>
                    <a:pt x="0" y="74"/>
                  </a:lnTo>
                  <a:lnTo>
                    <a:pt x="3" y="77"/>
                  </a:lnTo>
                  <a:lnTo>
                    <a:pt x="5" y="82"/>
                  </a:lnTo>
                  <a:lnTo>
                    <a:pt x="5" y="85"/>
                  </a:lnTo>
                  <a:lnTo>
                    <a:pt x="5" y="88"/>
                  </a:lnTo>
                  <a:lnTo>
                    <a:pt x="5" y="91"/>
                  </a:lnTo>
                  <a:lnTo>
                    <a:pt x="7" y="93"/>
                  </a:lnTo>
                  <a:lnTo>
                    <a:pt x="7" y="96"/>
                  </a:lnTo>
                  <a:lnTo>
                    <a:pt x="5" y="99"/>
                  </a:lnTo>
                  <a:lnTo>
                    <a:pt x="5" y="102"/>
                  </a:lnTo>
                  <a:lnTo>
                    <a:pt x="3" y="102"/>
                  </a:lnTo>
                  <a:lnTo>
                    <a:pt x="0" y="107"/>
                  </a:lnTo>
                  <a:lnTo>
                    <a:pt x="5" y="110"/>
                  </a:lnTo>
                  <a:lnTo>
                    <a:pt x="7" y="107"/>
                  </a:lnTo>
                  <a:lnTo>
                    <a:pt x="10" y="104"/>
                  </a:lnTo>
                  <a:lnTo>
                    <a:pt x="12" y="102"/>
                  </a:lnTo>
                  <a:lnTo>
                    <a:pt x="14" y="99"/>
                  </a:lnTo>
                  <a:lnTo>
                    <a:pt x="19" y="96"/>
                  </a:lnTo>
                  <a:lnTo>
                    <a:pt x="21" y="93"/>
                  </a:lnTo>
                  <a:lnTo>
                    <a:pt x="23" y="88"/>
                  </a:lnTo>
                  <a:lnTo>
                    <a:pt x="26" y="88"/>
                  </a:lnTo>
                  <a:lnTo>
                    <a:pt x="28" y="88"/>
                  </a:lnTo>
                  <a:lnTo>
                    <a:pt x="30" y="85"/>
                  </a:lnTo>
                  <a:lnTo>
                    <a:pt x="35" y="82"/>
                  </a:lnTo>
                  <a:lnTo>
                    <a:pt x="37" y="80"/>
                  </a:lnTo>
                  <a:lnTo>
                    <a:pt x="39" y="77"/>
                  </a:lnTo>
                  <a:lnTo>
                    <a:pt x="42" y="74"/>
                  </a:lnTo>
                  <a:lnTo>
                    <a:pt x="44" y="71"/>
                  </a:lnTo>
                  <a:lnTo>
                    <a:pt x="44" y="69"/>
                  </a:lnTo>
                  <a:lnTo>
                    <a:pt x="42" y="63"/>
                  </a:lnTo>
                  <a:lnTo>
                    <a:pt x="39" y="55"/>
                  </a:lnTo>
                  <a:lnTo>
                    <a:pt x="42" y="44"/>
                  </a:lnTo>
                  <a:lnTo>
                    <a:pt x="44" y="41"/>
                  </a:lnTo>
                  <a:lnTo>
                    <a:pt x="44" y="38"/>
                  </a:lnTo>
                  <a:lnTo>
                    <a:pt x="46" y="38"/>
                  </a:lnTo>
                  <a:lnTo>
                    <a:pt x="51" y="33"/>
                  </a:lnTo>
                  <a:lnTo>
                    <a:pt x="53" y="30"/>
                  </a:lnTo>
                  <a:lnTo>
                    <a:pt x="55" y="30"/>
                  </a:lnTo>
                  <a:lnTo>
                    <a:pt x="58" y="27"/>
                  </a:lnTo>
                  <a:lnTo>
                    <a:pt x="60" y="27"/>
                  </a:lnTo>
                  <a:lnTo>
                    <a:pt x="62" y="27"/>
                  </a:lnTo>
                  <a:lnTo>
                    <a:pt x="65" y="27"/>
                  </a:lnTo>
                  <a:lnTo>
                    <a:pt x="69" y="27"/>
                  </a:lnTo>
                  <a:lnTo>
                    <a:pt x="69" y="25"/>
                  </a:lnTo>
                  <a:lnTo>
                    <a:pt x="67" y="25"/>
                  </a:lnTo>
                  <a:lnTo>
                    <a:pt x="65" y="22"/>
                  </a:lnTo>
                  <a:lnTo>
                    <a:pt x="60" y="19"/>
                  </a:lnTo>
                  <a:lnTo>
                    <a:pt x="58" y="16"/>
                  </a:lnTo>
                  <a:lnTo>
                    <a:pt x="53" y="11"/>
                  </a:lnTo>
                  <a:lnTo>
                    <a:pt x="51" y="8"/>
                  </a:lnTo>
                  <a:lnTo>
                    <a:pt x="49" y="8"/>
                  </a:lnTo>
                  <a:lnTo>
                    <a:pt x="46" y="5"/>
                  </a:lnTo>
                  <a:lnTo>
                    <a:pt x="42" y="8"/>
                  </a:lnTo>
                  <a:lnTo>
                    <a:pt x="37" y="11"/>
                  </a:lnTo>
                  <a:lnTo>
                    <a:pt x="35" y="14"/>
                  </a:lnTo>
                  <a:lnTo>
                    <a:pt x="28" y="16"/>
                  </a:lnTo>
                  <a:lnTo>
                    <a:pt x="21" y="14"/>
                  </a:lnTo>
                  <a:lnTo>
                    <a:pt x="16" y="11"/>
                  </a:lnTo>
                  <a:lnTo>
                    <a:pt x="14" y="8"/>
                  </a:lnTo>
                  <a:lnTo>
                    <a:pt x="14" y="5"/>
                  </a:lnTo>
                  <a:lnTo>
                    <a:pt x="12" y="3"/>
                  </a:lnTo>
                  <a:lnTo>
                    <a:pt x="7" y="0"/>
                  </a:lnTo>
                  <a:lnTo>
                    <a:pt x="3" y="3"/>
                  </a:lnTo>
                  <a:lnTo>
                    <a:pt x="5" y="5"/>
                  </a:lnTo>
                  <a:lnTo>
                    <a:pt x="3" y="8"/>
                  </a:lnTo>
                  <a:lnTo>
                    <a:pt x="3" y="11"/>
                  </a:lnTo>
                  <a:lnTo>
                    <a:pt x="3" y="14"/>
                  </a:lnTo>
                  <a:lnTo>
                    <a:pt x="5" y="16"/>
                  </a:lnTo>
                  <a:lnTo>
                    <a:pt x="7" y="19"/>
                  </a:lnTo>
                  <a:lnTo>
                    <a:pt x="10" y="30"/>
                  </a:lnTo>
                  <a:lnTo>
                    <a:pt x="7" y="3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54" name="Freeform 214"/>
            <p:cNvSpPr>
              <a:spLocks noChangeAspect="1"/>
            </p:cNvSpPr>
            <p:nvPr/>
          </p:nvSpPr>
          <p:spPr bwMode="auto">
            <a:xfrm rot="9246">
              <a:off x="-426" y="3185"/>
              <a:ext cx="141" cy="146"/>
            </a:xfrm>
            <a:custGeom>
              <a:avLst/>
              <a:gdLst>
                <a:gd name="T0" fmla="*/ 2147483647 w 77"/>
                <a:gd name="T1" fmla="*/ 2147483647 h 104"/>
                <a:gd name="T2" fmla="*/ 2147483647 w 77"/>
                <a:gd name="T3" fmla="*/ 2147483647 h 104"/>
                <a:gd name="T4" fmla="*/ 2147483647 w 77"/>
                <a:gd name="T5" fmla="*/ 2147483647 h 104"/>
                <a:gd name="T6" fmla="*/ 0 w 77"/>
                <a:gd name="T7" fmla="*/ 2147483647 h 104"/>
                <a:gd name="T8" fmla="*/ 2147483647 w 77"/>
                <a:gd name="T9" fmla="*/ 2147483647 h 104"/>
                <a:gd name="T10" fmla="*/ 2147483647 w 77"/>
                <a:gd name="T11" fmla="*/ 2147483647 h 104"/>
                <a:gd name="T12" fmla="*/ 2147483647 w 77"/>
                <a:gd name="T13" fmla="*/ 2147483647 h 104"/>
                <a:gd name="T14" fmla="*/ 2147483647 w 77"/>
                <a:gd name="T15" fmla="*/ 2147483647 h 104"/>
                <a:gd name="T16" fmla="*/ 2147483647 w 77"/>
                <a:gd name="T17" fmla="*/ 2147483647 h 104"/>
                <a:gd name="T18" fmla="*/ 2147483647 w 77"/>
                <a:gd name="T19" fmla="*/ 2147483647 h 104"/>
                <a:gd name="T20" fmla="*/ 2147483647 w 77"/>
                <a:gd name="T21" fmla="*/ 2147483647 h 104"/>
                <a:gd name="T22" fmla="*/ 2147483647 w 77"/>
                <a:gd name="T23" fmla="*/ 2147483647 h 104"/>
                <a:gd name="T24" fmla="*/ 2147483647 w 77"/>
                <a:gd name="T25" fmla="*/ 2147483647 h 104"/>
                <a:gd name="T26" fmla="*/ 2147483647 w 77"/>
                <a:gd name="T27" fmla="*/ 2147483647 h 104"/>
                <a:gd name="T28" fmla="*/ 2147483647 w 77"/>
                <a:gd name="T29" fmla="*/ 2147483647 h 104"/>
                <a:gd name="T30" fmla="*/ 2147483647 w 77"/>
                <a:gd name="T31" fmla="*/ 2147483647 h 104"/>
                <a:gd name="T32" fmla="*/ 2147483647 w 77"/>
                <a:gd name="T33" fmla="*/ 2147483647 h 104"/>
                <a:gd name="T34" fmla="*/ 2147483647 w 77"/>
                <a:gd name="T35" fmla="*/ 2147483647 h 104"/>
                <a:gd name="T36" fmla="*/ 2147483647 w 77"/>
                <a:gd name="T37" fmla="*/ 2147483647 h 104"/>
                <a:gd name="T38" fmla="*/ 2147483647 w 77"/>
                <a:gd name="T39" fmla="*/ 2147483647 h 104"/>
                <a:gd name="T40" fmla="*/ 2147483647 w 77"/>
                <a:gd name="T41" fmla="*/ 2147483647 h 104"/>
                <a:gd name="T42" fmla="*/ 2147483647 w 77"/>
                <a:gd name="T43" fmla="*/ 2147483647 h 104"/>
                <a:gd name="T44" fmla="*/ 2147483647 w 77"/>
                <a:gd name="T45" fmla="*/ 2147483647 h 104"/>
                <a:gd name="T46" fmla="*/ 2147483647 w 77"/>
                <a:gd name="T47" fmla="*/ 2147483647 h 104"/>
                <a:gd name="T48" fmla="*/ 2147483647 w 77"/>
                <a:gd name="T49" fmla="*/ 2147483647 h 104"/>
                <a:gd name="T50" fmla="*/ 2147483647 w 77"/>
                <a:gd name="T51" fmla="*/ 2147483647 h 104"/>
                <a:gd name="T52" fmla="*/ 2147483647 w 77"/>
                <a:gd name="T53" fmla="*/ 2147483647 h 104"/>
                <a:gd name="T54" fmla="*/ 2147483647 w 77"/>
                <a:gd name="T55" fmla="*/ 2147483647 h 104"/>
                <a:gd name="T56" fmla="*/ 2147483647 w 77"/>
                <a:gd name="T57" fmla="*/ 0 h 104"/>
                <a:gd name="T58" fmla="*/ 2147483647 w 77"/>
                <a:gd name="T59" fmla="*/ 0 h 104"/>
                <a:gd name="T60" fmla="*/ 2147483647 w 77"/>
                <a:gd name="T61" fmla="*/ 2147483647 h 104"/>
                <a:gd name="T62" fmla="*/ 2147483647 w 77"/>
                <a:gd name="T63" fmla="*/ 2147483647 h 104"/>
                <a:gd name="T64" fmla="*/ 2147483647 w 77"/>
                <a:gd name="T65" fmla="*/ 2147483647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104"/>
                <a:gd name="T101" fmla="*/ 77 w 77"/>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104">
                  <a:moveTo>
                    <a:pt x="16" y="16"/>
                  </a:moveTo>
                  <a:lnTo>
                    <a:pt x="13" y="25"/>
                  </a:lnTo>
                  <a:lnTo>
                    <a:pt x="9" y="33"/>
                  </a:lnTo>
                  <a:lnTo>
                    <a:pt x="4" y="44"/>
                  </a:lnTo>
                  <a:lnTo>
                    <a:pt x="4" y="47"/>
                  </a:lnTo>
                  <a:lnTo>
                    <a:pt x="2" y="49"/>
                  </a:lnTo>
                  <a:lnTo>
                    <a:pt x="0" y="55"/>
                  </a:lnTo>
                  <a:lnTo>
                    <a:pt x="0" y="60"/>
                  </a:lnTo>
                  <a:lnTo>
                    <a:pt x="4" y="63"/>
                  </a:lnTo>
                  <a:lnTo>
                    <a:pt x="6" y="63"/>
                  </a:lnTo>
                  <a:lnTo>
                    <a:pt x="11" y="63"/>
                  </a:lnTo>
                  <a:lnTo>
                    <a:pt x="13" y="63"/>
                  </a:lnTo>
                  <a:lnTo>
                    <a:pt x="16" y="66"/>
                  </a:lnTo>
                  <a:lnTo>
                    <a:pt x="20" y="74"/>
                  </a:lnTo>
                  <a:lnTo>
                    <a:pt x="18" y="80"/>
                  </a:lnTo>
                  <a:lnTo>
                    <a:pt x="18" y="85"/>
                  </a:lnTo>
                  <a:lnTo>
                    <a:pt x="20" y="88"/>
                  </a:lnTo>
                  <a:lnTo>
                    <a:pt x="20" y="90"/>
                  </a:lnTo>
                  <a:lnTo>
                    <a:pt x="20" y="96"/>
                  </a:lnTo>
                  <a:lnTo>
                    <a:pt x="22" y="99"/>
                  </a:lnTo>
                  <a:lnTo>
                    <a:pt x="27" y="101"/>
                  </a:lnTo>
                  <a:lnTo>
                    <a:pt x="27" y="104"/>
                  </a:lnTo>
                  <a:lnTo>
                    <a:pt x="27" y="99"/>
                  </a:lnTo>
                  <a:lnTo>
                    <a:pt x="32" y="96"/>
                  </a:lnTo>
                  <a:lnTo>
                    <a:pt x="34" y="93"/>
                  </a:lnTo>
                  <a:lnTo>
                    <a:pt x="36" y="93"/>
                  </a:lnTo>
                  <a:lnTo>
                    <a:pt x="39" y="90"/>
                  </a:lnTo>
                  <a:lnTo>
                    <a:pt x="41" y="88"/>
                  </a:lnTo>
                  <a:lnTo>
                    <a:pt x="43" y="88"/>
                  </a:lnTo>
                  <a:lnTo>
                    <a:pt x="48" y="82"/>
                  </a:lnTo>
                  <a:lnTo>
                    <a:pt x="48" y="80"/>
                  </a:lnTo>
                  <a:lnTo>
                    <a:pt x="52" y="74"/>
                  </a:lnTo>
                  <a:lnTo>
                    <a:pt x="57" y="71"/>
                  </a:lnTo>
                  <a:lnTo>
                    <a:pt x="59" y="71"/>
                  </a:lnTo>
                  <a:lnTo>
                    <a:pt x="64" y="71"/>
                  </a:lnTo>
                  <a:lnTo>
                    <a:pt x="68" y="74"/>
                  </a:lnTo>
                  <a:lnTo>
                    <a:pt x="73" y="74"/>
                  </a:lnTo>
                  <a:lnTo>
                    <a:pt x="77" y="77"/>
                  </a:lnTo>
                  <a:lnTo>
                    <a:pt x="73" y="71"/>
                  </a:lnTo>
                  <a:lnTo>
                    <a:pt x="68" y="69"/>
                  </a:lnTo>
                  <a:lnTo>
                    <a:pt x="64" y="66"/>
                  </a:lnTo>
                  <a:lnTo>
                    <a:pt x="64" y="60"/>
                  </a:lnTo>
                  <a:lnTo>
                    <a:pt x="64" y="55"/>
                  </a:lnTo>
                  <a:lnTo>
                    <a:pt x="68" y="49"/>
                  </a:lnTo>
                  <a:lnTo>
                    <a:pt x="71" y="41"/>
                  </a:lnTo>
                  <a:lnTo>
                    <a:pt x="68" y="38"/>
                  </a:lnTo>
                  <a:lnTo>
                    <a:pt x="64" y="38"/>
                  </a:lnTo>
                  <a:lnTo>
                    <a:pt x="59" y="36"/>
                  </a:lnTo>
                  <a:lnTo>
                    <a:pt x="61" y="30"/>
                  </a:lnTo>
                  <a:lnTo>
                    <a:pt x="66" y="22"/>
                  </a:lnTo>
                  <a:lnTo>
                    <a:pt x="64" y="19"/>
                  </a:lnTo>
                  <a:lnTo>
                    <a:pt x="61" y="16"/>
                  </a:lnTo>
                  <a:lnTo>
                    <a:pt x="64" y="8"/>
                  </a:lnTo>
                  <a:lnTo>
                    <a:pt x="64" y="5"/>
                  </a:lnTo>
                  <a:lnTo>
                    <a:pt x="61" y="5"/>
                  </a:lnTo>
                  <a:lnTo>
                    <a:pt x="59" y="3"/>
                  </a:lnTo>
                  <a:lnTo>
                    <a:pt x="55" y="0"/>
                  </a:lnTo>
                  <a:lnTo>
                    <a:pt x="52" y="0"/>
                  </a:lnTo>
                  <a:lnTo>
                    <a:pt x="48" y="0"/>
                  </a:lnTo>
                  <a:lnTo>
                    <a:pt x="45" y="0"/>
                  </a:lnTo>
                  <a:lnTo>
                    <a:pt x="41" y="5"/>
                  </a:lnTo>
                  <a:lnTo>
                    <a:pt x="34" y="11"/>
                  </a:lnTo>
                  <a:lnTo>
                    <a:pt x="29" y="11"/>
                  </a:lnTo>
                  <a:lnTo>
                    <a:pt x="22" y="11"/>
                  </a:lnTo>
                  <a:lnTo>
                    <a:pt x="20" y="14"/>
                  </a:lnTo>
                  <a:lnTo>
                    <a:pt x="18" y="14"/>
                  </a:lnTo>
                  <a:lnTo>
                    <a:pt x="16" y="16"/>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55" name="Freeform 215"/>
            <p:cNvSpPr>
              <a:spLocks noChangeAspect="1"/>
            </p:cNvSpPr>
            <p:nvPr/>
          </p:nvSpPr>
          <p:spPr bwMode="auto">
            <a:xfrm rot="9246">
              <a:off x="-426" y="3185"/>
              <a:ext cx="141" cy="146"/>
            </a:xfrm>
            <a:custGeom>
              <a:avLst/>
              <a:gdLst>
                <a:gd name="T0" fmla="*/ 2147483647 w 77"/>
                <a:gd name="T1" fmla="*/ 2147483647 h 104"/>
                <a:gd name="T2" fmla="*/ 2147483647 w 77"/>
                <a:gd name="T3" fmla="*/ 2147483647 h 104"/>
                <a:gd name="T4" fmla="*/ 2147483647 w 77"/>
                <a:gd name="T5" fmla="*/ 2147483647 h 104"/>
                <a:gd name="T6" fmla="*/ 0 w 77"/>
                <a:gd name="T7" fmla="*/ 2147483647 h 104"/>
                <a:gd name="T8" fmla="*/ 2147483647 w 77"/>
                <a:gd name="T9" fmla="*/ 2147483647 h 104"/>
                <a:gd name="T10" fmla="*/ 2147483647 w 77"/>
                <a:gd name="T11" fmla="*/ 2147483647 h 104"/>
                <a:gd name="T12" fmla="*/ 2147483647 w 77"/>
                <a:gd name="T13" fmla="*/ 2147483647 h 104"/>
                <a:gd name="T14" fmla="*/ 2147483647 w 77"/>
                <a:gd name="T15" fmla="*/ 2147483647 h 104"/>
                <a:gd name="T16" fmla="*/ 2147483647 w 77"/>
                <a:gd name="T17" fmla="*/ 2147483647 h 104"/>
                <a:gd name="T18" fmla="*/ 2147483647 w 77"/>
                <a:gd name="T19" fmla="*/ 2147483647 h 104"/>
                <a:gd name="T20" fmla="*/ 2147483647 w 77"/>
                <a:gd name="T21" fmla="*/ 2147483647 h 104"/>
                <a:gd name="T22" fmla="*/ 2147483647 w 77"/>
                <a:gd name="T23" fmla="*/ 2147483647 h 104"/>
                <a:gd name="T24" fmla="*/ 2147483647 w 77"/>
                <a:gd name="T25" fmla="*/ 2147483647 h 104"/>
                <a:gd name="T26" fmla="*/ 2147483647 w 77"/>
                <a:gd name="T27" fmla="*/ 2147483647 h 104"/>
                <a:gd name="T28" fmla="*/ 2147483647 w 77"/>
                <a:gd name="T29" fmla="*/ 2147483647 h 104"/>
                <a:gd name="T30" fmla="*/ 2147483647 w 77"/>
                <a:gd name="T31" fmla="*/ 2147483647 h 104"/>
                <a:gd name="T32" fmla="*/ 2147483647 w 77"/>
                <a:gd name="T33" fmla="*/ 2147483647 h 104"/>
                <a:gd name="T34" fmla="*/ 2147483647 w 77"/>
                <a:gd name="T35" fmla="*/ 2147483647 h 104"/>
                <a:gd name="T36" fmla="*/ 2147483647 w 77"/>
                <a:gd name="T37" fmla="*/ 2147483647 h 104"/>
                <a:gd name="T38" fmla="*/ 2147483647 w 77"/>
                <a:gd name="T39" fmla="*/ 2147483647 h 104"/>
                <a:gd name="T40" fmla="*/ 2147483647 w 77"/>
                <a:gd name="T41" fmla="*/ 2147483647 h 104"/>
                <a:gd name="T42" fmla="*/ 2147483647 w 77"/>
                <a:gd name="T43" fmla="*/ 2147483647 h 104"/>
                <a:gd name="T44" fmla="*/ 2147483647 w 77"/>
                <a:gd name="T45" fmla="*/ 2147483647 h 104"/>
                <a:gd name="T46" fmla="*/ 2147483647 w 77"/>
                <a:gd name="T47" fmla="*/ 2147483647 h 104"/>
                <a:gd name="T48" fmla="*/ 2147483647 w 77"/>
                <a:gd name="T49" fmla="*/ 2147483647 h 104"/>
                <a:gd name="T50" fmla="*/ 2147483647 w 77"/>
                <a:gd name="T51" fmla="*/ 2147483647 h 104"/>
                <a:gd name="T52" fmla="*/ 2147483647 w 77"/>
                <a:gd name="T53" fmla="*/ 2147483647 h 104"/>
                <a:gd name="T54" fmla="*/ 2147483647 w 77"/>
                <a:gd name="T55" fmla="*/ 2147483647 h 104"/>
                <a:gd name="T56" fmla="*/ 2147483647 w 77"/>
                <a:gd name="T57" fmla="*/ 0 h 104"/>
                <a:gd name="T58" fmla="*/ 2147483647 w 77"/>
                <a:gd name="T59" fmla="*/ 0 h 104"/>
                <a:gd name="T60" fmla="*/ 2147483647 w 77"/>
                <a:gd name="T61" fmla="*/ 2147483647 h 104"/>
                <a:gd name="T62" fmla="*/ 2147483647 w 77"/>
                <a:gd name="T63" fmla="*/ 2147483647 h 104"/>
                <a:gd name="T64" fmla="*/ 2147483647 w 77"/>
                <a:gd name="T65" fmla="*/ 2147483647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104"/>
                <a:gd name="T101" fmla="*/ 77 w 77"/>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104">
                  <a:moveTo>
                    <a:pt x="16" y="16"/>
                  </a:moveTo>
                  <a:lnTo>
                    <a:pt x="13" y="25"/>
                  </a:lnTo>
                  <a:lnTo>
                    <a:pt x="9" y="33"/>
                  </a:lnTo>
                  <a:lnTo>
                    <a:pt x="4" y="44"/>
                  </a:lnTo>
                  <a:lnTo>
                    <a:pt x="4" y="47"/>
                  </a:lnTo>
                  <a:lnTo>
                    <a:pt x="2" y="49"/>
                  </a:lnTo>
                  <a:lnTo>
                    <a:pt x="0" y="55"/>
                  </a:lnTo>
                  <a:lnTo>
                    <a:pt x="0" y="60"/>
                  </a:lnTo>
                  <a:lnTo>
                    <a:pt x="4" y="63"/>
                  </a:lnTo>
                  <a:lnTo>
                    <a:pt x="6" y="63"/>
                  </a:lnTo>
                  <a:lnTo>
                    <a:pt x="11" y="63"/>
                  </a:lnTo>
                  <a:lnTo>
                    <a:pt x="13" y="63"/>
                  </a:lnTo>
                  <a:lnTo>
                    <a:pt x="16" y="66"/>
                  </a:lnTo>
                  <a:lnTo>
                    <a:pt x="20" y="74"/>
                  </a:lnTo>
                  <a:lnTo>
                    <a:pt x="18" y="80"/>
                  </a:lnTo>
                  <a:lnTo>
                    <a:pt x="18" y="85"/>
                  </a:lnTo>
                  <a:lnTo>
                    <a:pt x="20" y="88"/>
                  </a:lnTo>
                  <a:lnTo>
                    <a:pt x="20" y="90"/>
                  </a:lnTo>
                  <a:lnTo>
                    <a:pt x="20" y="96"/>
                  </a:lnTo>
                  <a:lnTo>
                    <a:pt x="22" y="99"/>
                  </a:lnTo>
                  <a:lnTo>
                    <a:pt x="27" y="101"/>
                  </a:lnTo>
                  <a:lnTo>
                    <a:pt x="27" y="104"/>
                  </a:lnTo>
                  <a:lnTo>
                    <a:pt x="27" y="99"/>
                  </a:lnTo>
                  <a:lnTo>
                    <a:pt x="32" y="96"/>
                  </a:lnTo>
                  <a:lnTo>
                    <a:pt x="34" y="93"/>
                  </a:lnTo>
                  <a:lnTo>
                    <a:pt x="36" y="93"/>
                  </a:lnTo>
                  <a:lnTo>
                    <a:pt x="39" y="90"/>
                  </a:lnTo>
                  <a:lnTo>
                    <a:pt x="41" y="88"/>
                  </a:lnTo>
                  <a:lnTo>
                    <a:pt x="43" y="88"/>
                  </a:lnTo>
                  <a:lnTo>
                    <a:pt x="48" y="82"/>
                  </a:lnTo>
                  <a:lnTo>
                    <a:pt x="48" y="80"/>
                  </a:lnTo>
                  <a:lnTo>
                    <a:pt x="52" y="74"/>
                  </a:lnTo>
                  <a:lnTo>
                    <a:pt x="57" y="71"/>
                  </a:lnTo>
                  <a:lnTo>
                    <a:pt x="59" y="71"/>
                  </a:lnTo>
                  <a:lnTo>
                    <a:pt x="64" y="71"/>
                  </a:lnTo>
                  <a:lnTo>
                    <a:pt x="68" y="74"/>
                  </a:lnTo>
                  <a:lnTo>
                    <a:pt x="73" y="74"/>
                  </a:lnTo>
                  <a:lnTo>
                    <a:pt x="77" y="77"/>
                  </a:lnTo>
                  <a:lnTo>
                    <a:pt x="73" y="71"/>
                  </a:lnTo>
                  <a:lnTo>
                    <a:pt x="68" y="69"/>
                  </a:lnTo>
                  <a:lnTo>
                    <a:pt x="64" y="66"/>
                  </a:lnTo>
                  <a:lnTo>
                    <a:pt x="64" y="60"/>
                  </a:lnTo>
                  <a:lnTo>
                    <a:pt x="64" y="55"/>
                  </a:lnTo>
                  <a:lnTo>
                    <a:pt x="68" y="49"/>
                  </a:lnTo>
                  <a:lnTo>
                    <a:pt x="71" y="41"/>
                  </a:lnTo>
                  <a:lnTo>
                    <a:pt x="68" y="38"/>
                  </a:lnTo>
                  <a:lnTo>
                    <a:pt x="64" y="38"/>
                  </a:lnTo>
                  <a:lnTo>
                    <a:pt x="59" y="36"/>
                  </a:lnTo>
                  <a:lnTo>
                    <a:pt x="61" y="30"/>
                  </a:lnTo>
                  <a:lnTo>
                    <a:pt x="66" y="22"/>
                  </a:lnTo>
                  <a:lnTo>
                    <a:pt x="64" y="19"/>
                  </a:lnTo>
                  <a:lnTo>
                    <a:pt x="61" y="16"/>
                  </a:lnTo>
                  <a:lnTo>
                    <a:pt x="64" y="8"/>
                  </a:lnTo>
                  <a:lnTo>
                    <a:pt x="64" y="5"/>
                  </a:lnTo>
                  <a:lnTo>
                    <a:pt x="61" y="5"/>
                  </a:lnTo>
                  <a:lnTo>
                    <a:pt x="59" y="3"/>
                  </a:lnTo>
                  <a:lnTo>
                    <a:pt x="55" y="0"/>
                  </a:lnTo>
                  <a:lnTo>
                    <a:pt x="52" y="0"/>
                  </a:lnTo>
                  <a:lnTo>
                    <a:pt x="48" y="0"/>
                  </a:lnTo>
                  <a:lnTo>
                    <a:pt x="45" y="0"/>
                  </a:lnTo>
                  <a:lnTo>
                    <a:pt x="41" y="5"/>
                  </a:lnTo>
                  <a:lnTo>
                    <a:pt x="34" y="11"/>
                  </a:lnTo>
                  <a:lnTo>
                    <a:pt x="29" y="11"/>
                  </a:lnTo>
                  <a:lnTo>
                    <a:pt x="22" y="11"/>
                  </a:lnTo>
                  <a:lnTo>
                    <a:pt x="20" y="14"/>
                  </a:lnTo>
                  <a:lnTo>
                    <a:pt x="18" y="14"/>
                  </a:lnTo>
                  <a:lnTo>
                    <a:pt x="16" y="16"/>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56" name="Freeform 216"/>
            <p:cNvSpPr>
              <a:spLocks noChangeAspect="1"/>
            </p:cNvSpPr>
            <p:nvPr/>
          </p:nvSpPr>
          <p:spPr bwMode="auto">
            <a:xfrm rot="9246">
              <a:off x="-192" y="3293"/>
              <a:ext cx="32" cy="30"/>
            </a:xfrm>
            <a:custGeom>
              <a:avLst/>
              <a:gdLst>
                <a:gd name="T0" fmla="*/ 2147483647 w 18"/>
                <a:gd name="T1" fmla="*/ 2147483647 h 22"/>
                <a:gd name="T2" fmla="*/ 2147483647 w 18"/>
                <a:gd name="T3" fmla="*/ 2147483647 h 22"/>
                <a:gd name="T4" fmla="*/ 2147483647 w 18"/>
                <a:gd name="T5" fmla="*/ 2147483647 h 22"/>
                <a:gd name="T6" fmla="*/ 2147483647 w 18"/>
                <a:gd name="T7" fmla="*/ 1749479088 h 22"/>
                <a:gd name="T8" fmla="*/ 2147483647 w 18"/>
                <a:gd name="T9" fmla="*/ 1282951289 h 22"/>
                <a:gd name="T10" fmla="*/ 2147483647 w 18"/>
                <a:gd name="T11" fmla="*/ 897081453 h 22"/>
                <a:gd name="T12" fmla="*/ 2147483647 w 18"/>
                <a:gd name="T13" fmla="*/ 482430678 h 22"/>
                <a:gd name="T14" fmla="*/ 2147483647 w 18"/>
                <a:gd name="T15" fmla="*/ 0 h 22"/>
                <a:gd name="T16" fmla="*/ 2147483647 w 18"/>
                <a:gd name="T17" fmla="*/ 482430678 h 22"/>
                <a:gd name="T18" fmla="*/ 2147483647 w 18"/>
                <a:gd name="T19" fmla="*/ 897081453 h 22"/>
                <a:gd name="T20" fmla="*/ 2147483647 w 18"/>
                <a:gd name="T21" fmla="*/ 1282951289 h 22"/>
                <a:gd name="T22" fmla="*/ 2147483647 w 18"/>
                <a:gd name="T23" fmla="*/ 1749479088 h 22"/>
                <a:gd name="T24" fmla="*/ 0 w 18"/>
                <a:gd name="T25" fmla="*/ 1749479088 h 22"/>
                <a:gd name="T26" fmla="*/ 0 w 18"/>
                <a:gd name="T27" fmla="*/ 2147483647 h 22"/>
                <a:gd name="T28" fmla="*/ 2147483647 w 18"/>
                <a:gd name="T29" fmla="*/ 2147483647 h 22"/>
                <a:gd name="T30" fmla="*/ 2147483647 w 18"/>
                <a:gd name="T31" fmla="*/ 2147483647 h 22"/>
                <a:gd name="T32" fmla="*/ 2147483647 w 18"/>
                <a:gd name="T33" fmla="*/ 2147483647 h 22"/>
                <a:gd name="T34" fmla="*/ 2147483647 w 18"/>
                <a:gd name="T35" fmla="*/ 2147483647 h 22"/>
                <a:gd name="T36" fmla="*/ 2147483647 w 18"/>
                <a:gd name="T37" fmla="*/ 2147483647 h 22"/>
                <a:gd name="T38" fmla="*/ 2147483647 w 18"/>
                <a:gd name="T39" fmla="*/ 2147483647 h 22"/>
                <a:gd name="T40" fmla="*/ 2147483647 w 18"/>
                <a:gd name="T41" fmla="*/ 2147483647 h 22"/>
                <a:gd name="T42" fmla="*/ 2147483647 w 18"/>
                <a:gd name="T43" fmla="*/ 2147483647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2"/>
                <a:gd name="T68" fmla="*/ 18 w 18"/>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2">
                  <a:moveTo>
                    <a:pt x="18" y="22"/>
                  </a:moveTo>
                  <a:lnTo>
                    <a:pt x="16" y="19"/>
                  </a:lnTo>
                  <a:lnTo>
                    <a:pt x="14" y="13"/>
                  </a:lnTo>
                  <a:lnTo>
                    <a:pt x="11" y="11"/>
                  </a:lnTo>
                  <a:lnTo>
                    <a:pt x="11" y="8"/>
                  </a:lnTo>
                  <a:lnTo>
                    <a:pt x="11" y="5"/>
                  </a:lnTo>
                  <a:lnTo>
                    <a:pt x="11" y="3"/>
                  </a:lnTo>
                  <a:lnTo>
                    <a:pt x="9" y="0"/>
                  </a:lnTo>
                  <a:lnTo>
                    <a:pt x="9" y="3"/>
                  </a:lnTo>
                  <a:lnTo>
                    <a:pt x="9" y="5"/>
                  </a:lnTo>
                  <a:lnTo>
                    <a:pt x="7" y="8"/>
                  </a:lnTo>
                  <a:lnTo>
                    <a:pt x="4" y="11"/>
                  </a:lnTo>
                  <a:lnTo>
                    <a:pt x="0" y="11"/>
                  </a:lnTo>
                  <a:lnTo>
                    <a:pt x="0" y="13"/>
                  </a:lnTo>
                  <a:lnTo>
                    <a:pt x="2" y="13"/>
                  </a:lnTo>
                  <a:lnTo>
                    <a:pt x="7" y="13"/>
                  </a:lnTo>
                  <a:lnTo>
                    <a:pt x="7" y="16"/>
                  </a:lnTo>
                  <a:lnTo>
                    <a:pt x="9" y="19"/>
                  </a:lnTo>
                  <a:lnTo>
                    <a:pt x="11" y="19"/>
                  </a:lnTo>
                  <a:lnTo>
                    <a:pt x="14" y="19"/>
                  </a:lnTo>
                  <a:lnTo>
                    <a:pt x="16" y="22"/>
                  </a:lnTo>
                  <a:lnTo>
                    <a:pt x="18" y="22"/>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57" name="Freeform 217"/>
            <p:cNvSpPr>
              <a:spLocks noChangeAspect="1"/>
            </p:cNvSpPr>
            <p:nvPr/>
          </p:nvSpPr>
          <p:spPr bwMode="auto">
            <a:xfrm rot="9246">
              <a:off x="-192" y="3293"/>
              <a:ext cx="32" cy="30"/>
            </a:xfrm>
            <a:custGeom>
              <a:avLst/>
              <a:gdLst>
                <a:gd name="T0" fmla="*/ 2147483647 w 18"/>
                <a:gd name="T1" fmla="*/ 2147483647 h 22"/>
                <a:gd name="T2" fmla="*/ 2147483647 w 18"/>
                <a:gd name="T3" fmla="*/ 2147483647 h 22"/>
                <a:gd name="T4" fmla="*/ 2147483647 w 18"/>
                <a:gd name="T5" fmla="*/ 2147483647 h 22"/>
                <a:gd name="T6" fmla="*/ 2147483647 w 18"/>
                <a:gd name="T7" fmla="*/ 1749479088 h 22"/>
                <a:gd name="T8" fmla="*/ 2147483647 w 18"/>
                <a:gd name="T9" fmla="*/ 1282951289 h 22"/>
                <a:gd name="T10" fmla="*/ 2147483647 w 18"/>
                <a:gd name="T11" fmla="*/ 897081453 h 22"/>
                <a:gd name="T12" fmla="*/ 2147483647 w 18"/>
                <a:gd name="T13" fmla="*/ 482430678 h 22"/>
                <a:gd name="T14" fmla="*/ 2147483647 w 18"/>
                <a:gd name="T15" fmla="*/ 0 h 22"/>
                <a:gd name="T16" fmla="*/ 2147483647 w 18"/>
                <a:gd name="T17" fmla="*/ 482430678 h 22"/>
                <a:gd name="T18" fmla="*/ 2147483647 w 18"/>
                <a:gd name="T19" fmla="*/ 897081453 h 22"/>
                <a:gd name="T20" fmla="*/ 2147483647 w 18"/>
                <a:gd name="T21" fmla="*/ 1282951289 h 22"/>
                <a:gd name="T22" fmla="*/ 2147483647 w 18"/>
                <a:gd name="T23" fmla="*/ 1749479088 h 22"/>
                <a:gd name="T24" fmla="*/ 0 w 18"/>
                <a:gd name="T25" fmla="*/ 1749479088 h 22"/>
                <a:gd name="T26" fmla="*/ 0 w 18"/>
                <a:gd name="T27" fmla="*/ 2147483647 h 22"/>
                <a:gd name="T28" fmla="*/ 2147483647 w 18"/>
                <a:gd name="T29" fmla="*/ 2147483647 h 22"/>
                <a:gd name="T30" fmla="*/ 2147483647 w 18"/>
                <a:gd name="T31" fmla="*/ 2147483647 h 22"/>
                <a:gd name="T32" fmla="*/ 2147483647 w 18"/>
                <a:gd name="T33" fmla="*/ 2147483647 h 22"/>
                <a:gd name="T34" fmla="*/ 2147483647 w 18"/>
                <a:gd name="T35" fmla="*/ 2147483647 h 22"/>
                <a:gd name="T36" fmla="*/ 2147483647 w 18"/>
                <a:gd name="T37" fmla="*/ 2147483647 h 22"/>
                <a:gd name="T38" fmla="*/ 2147483647 w 18"/>
                <a:gd name="T39" fmla="*/ 2147483647 h 22"/>
                <a:gd name="T40" fmla="*/ 2147483647 w 18"/>
                <a:gd name="T41" fmla="*/ 2147483647 h 22"/>
                <a:gd name="T42" fmla="*/ 2147483647 w 18"/>
                <a:gd name="T43" fmla="*/ 2147483647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2"/>
                <a:gd name="T68" fmla="*/ 18 w 18"/>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2">
                  <a:moveTo>
                    <a:pt x="18" y="22"/>
                  </a:moveTo>
                  <a:lnTo>
                    <a:pt x="16" y="19"/>
                  </a:lnTo>
                  <a:lnTo>
                    <a:pt x="14" y="13"/>
                  </a:lnTo>
                  <a:lnTo>
                    <a:pt x="11" y="11"/>
                  </a:lnTo>
                  <a:lnTo>
                    <a:pt x="11" y="8"/>
                  </a:lnTo>
                  <a:lnTo>
                    <a:pt x="11" y="5"/>
                  </a:lnTo>
                  <a:lnTo>
                    <a:pt x="11" y="3"/>
                  </a:lnTo>
                  <a:lnTo>
                    <a:pt x="9" y="0"/>
                  </a:lnTo>
                  <a:lnTo>
                    <a:pt x="9" y="3"/>
                  </a:lnTo>
                  <a:lnTo>
                    <a:pt x="9" y="5"/>
                  </a:lnTo>
                  <a:lnTo>
                    <a:pt x="7" y="8"/>
                  </a:lnTo>
                  <a:lnTo>
                    <a:pt x="4" y="11"/>
                  </a:lnTo>
                  <a:lnTo>
                    <a:pt x="0" y="11"/>
                  </a:lnTo>
                  <a:lnTo>
                    <a:pt x="0" y="13"/>
                  </a:lnTo>
                  <a:lnTo>
                    <a:pt x="2" y="13"/>
                  </a:lnTo>
                  <a:lnTo>
                    <a:pt x="7" y="13"/>
                  </a:lnTo>
                  <a:lnTo>
                    <a:pt x="7" y="16"/>
                  </a:lnTo>
                  <a:lnTo>
                    <a:pt x="9" y="19"/>
                  </a:lnTo>
                  <a:lnTo>
                    <a:pt x="11" y="19"/>
                  </a:lnTo>
                  <a:lnTo>
                    <a:pt x="14" y="19"/>
                  </a:lnTo>
                  <a:lnTo>
                    <a:pt x="16" y="22"/>
                  </a:lnTo>
                  <a:lnTo>
                    <a:pt x="18" y="22"/>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sp>
          <p:nvSpPr>
            <p:cNvPr id="558" name="Freeform 218"/>
            <p:cNvSpPr>
              <a:spLocks noChangeAspect="1"/>
            </p:cNvSpPr>
            <p:nvPr/>
          </p:nvSpPr>
          <p:spPr bwMode="auto">
            <a:xfrm rot="9246">
              <a:off x="-163" y="3297"/>
              <a:ext cx="12" cy="18"/>
            </a:xfrm>
            <a:custGeom>
              <a:avLst/>
              <a:gdLst>
                <a:gd name="T0" fmla="*/ 2147483647 w 7"/>
                <a:gd name="T1" fmla="*/ 2147483647 h 13"/>
                <a:gd name="T2" fmla="*/ 2147483647 w 7"/>
                <a:gd name="T3" fmla="*/ 2147483647 h 13"/>
                <a:gd name="T4" fmla="*/ 2147483647 w 7"/>
                <a:gd name="T5" fmla="*/ 2145890117 h 13"/>
                <a:gd name="T6" fmla="*/ 2147483647 w 7"/>
                <a:gd name="T7" fmla="*/ 881297032 h 13"/>
                <a:gd name="T8" fmla="*/ 2147483647 w 7"/>
                <a:gd name="T9" fmla="*/ 0 h 13"/>
                <a:gd name="T10" fmla="*/ 0 w 7"/>
                <a:gd name="T11" fmla="*/ 881297032 h 13"/>
                <a:gd name="T12" fmla="*/ 0 w 7"/>
                <a:gd name="T13" fmla="*/ 2145890117 h 13"/>
                <a:gd name="T14" fmla="*/ 0 w 7"/>
                <a:gd name="T15" fmla="*/ 2147483647 h 13"/>
                <a:gd name="T16" fmla="*/ 2147483647 w 7"/>
                <a:gd name="T17" fmla="*/ 2147483647 h 13"/>
                <a:gd name="T18" fmla="*/ 2147483647 w 7"/>
                <a:gd name="T19" fmla="*/ 214748364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3"/>
                <a:gd name="T32" fmla="*/ 7 w 7"/>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3">
                  <a:moveTo>
                    <a:pt x="7" y="13"/>
                  </a:moveTo>
                  <a:lnTo>
                    <a:pt x="5" y="10"/>
                  </a:lnTo>
                  <a:lnTo>
                    <a:pt x="2" y="5"/>
                  </a:lnTo>
                  <a:lnTo>
                    <a:pt x="2" y="2"/>
                  </a:lnTo>
                  <a:lnTo>
                    <a:pt x="2" y="0"/>
                  </a:lnTo>
                  <a:lnTo>
                    <a:pt x="0" y="2"/>
                  </a:lnTo>
                  <a:lnTo>
                    <a:pt x="0" y="5"/>
                  </a:lnTo>
                  <a:lnTo>
                    <a:pt x="0" y="8"/>
                  </a:lnTo>
                  <a:lnTo>
                    <a:pt x="2" y="10"/>
                  </a:lnTo>
                  <a:lnTo>
                    <a:pt x="7" y="13"/>
                  </a:lnTo>
                  <a:close/>
                </a:path>
              </a:pathLst>
            </a:custGeom>
            <a:solidFill>
              <a:srgbClr val="B2B2B2"/>
            </a:solidFill>
            <a:ln w="9525">
              <a:solidFill>
                <a:srgbClr val="B2B2B2"/>
              </a:solidFill>
              <a:round/>
              <a:headEnd/>
              <a:tailEnd/>
            </a:ln>
          </p:spPr>
          <p:txBody>
            <a:bodyPr/>
            <a:lstStyle/>
            <a:p>
              <a:endParaRPr lang="ja-JP" altLang="en-US">
                <a:solidFill>
                  <a:srgbClr val="1F497D"/>
                </a:solidFill>
              </a:endParaRPr>
            </a:p>
          </p:txBody>
        </p:sp>
        <p:sp>
          <p:nvSpPr>
            <p:cNvPr id="559" name="Freeform 219"/>
            <p:cNvSpPr>
              <a:spLocks noChangeAspect="1"/>
            </p:cNvSpPr>
            <p:nvPr/>
          </p:nvSpPr>
          <p:spPr bwMode="auto">
            <a:xfrm rot="9246">
              <a:off x="-163" y="3297"/>
              <a:ext cx="12" cy="18"/>
            </a:xfrm>
            <a:custGeom>
              <a:avLst/>
              <a:gdLst>
                <a:gd name="T0" fmla="*/ 2147483647 w 7"/>
                <a:gd name="T1" fmla="*/ 2147483647 h 13"/>
                <a:gd name="T2" fmla="*/ 2147483647 w 7"/>
                <a:gd name="T3" fmla="*/ 2147483647 h 13"/>
                <a:gd name="T4" fmla="*/ 2147483647 w 7"/>
                <a:gd name="T5" fmla="*/ 2145890117 h 13"/>
                <a:gd name="T6" fmla="*/ 2147483647 w 7"/>
                <a:gd name="T7" fmla="*/ 881297032 h 13"/>
                <a:gd name="T8" fmla="*/ 2147483647 w 7"/>
                <a:gd name="T9" fmla="*/ 0 h 13"/>
                <a:gd name="T10" fmla="*/ 0 w 7"/>
                <a:gd name="T11" fmla="*/ 881297032 h 13"/>
                <a:gd name="T12" fmla="*/ 0 w 7"/>
                <a:gd name="T13" fmla="*/ 2145890117 h 13"/>
                <a:gd name="T14" fmla="*/ 0 w 7"/>
                <a:gd name="T15" fmla="*/ 2147483647 h 13"/>
                <a:gd name="T16" fmla="*/ 2147483647 w 7"/>
                <a:gd name="T17" fmla="*/ 2147483647 h 13"/>
                <a:gd name="T18" fmla="*/ 2147483647 w 7"/>
                <a:gd name="T19" fmla="*/ 214748364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3"/>
                <a:gd name="T32" fmla="*/ 7 w 7"/>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3">
                  <a:moveTo>
                    <a:pt x="7" y="13"/>
                  </a:moveTo>
                  <a:lnTo>
                    <a:pt x="5" y="10"/>
                  </a:lnTo>
                  <a:lnTo>
                    <a:pt x="2" y="5"/>
                  </a:lnTo>
                  <a:lnTo>
                    <a:pt x="2" y="2"/>
                  </a:lnTo>
                  <a:lnTo>
                    <a:pt x="2" y="0"/>
                  </a:lnTo>
                  <a:lnTo>
                    <a:pt x="0" y="2"/>
                  </a:lnTo>
                  <a:lnTo>
                    <a:pt x="0" y="5"/>
                  </a:lnTo>
                  <a:lnTo>
                    <a:pt x="0" y="8"/>
                  </a:lnTo>
                  <a:lnTo>
                    <a:pt x="2" y="10"/>
                  </a:lnTo>
                  <a:lnTo>
                    <a:pt x="7" y="13"/>
                  </a:lnTo>
                </a:path>
              </a:pathLst>
            </a:custGeom>
            <a:solidFill>
              <a:srgbClr val="B2B2B2"/>
            </a:solidFill>
            <a:ln w="3175">
              <a:solidFill>
                <a:srgbClr val="B2B2B2"/>
              </a:solidFill>
              <a:round/>
              <a:headEnd/>
              <a:tailEnd/>
            </a:ln>
          </p:spPr>
          <p:txBody>
            <a:bodyPr/>
            <a:lstStyle/>
            <a:p>
              <a:endParaRPr lang="ja-JP" altLang="en-US">
                <a:solidFill>
                  <a:srgbClr val="1F497D"/>
                </a:solidFill>
              </a:endParaRPr>
            </a:p>
          </p:txBody>
        </p:sp>
      </p:grpSp>
      <p:pic>
        <p:nvPicPr>
          <p:cNvPr id="560" name="Picture 275" descr="アキタ本社建屋写真"/>
          <p:cNvPicPr>
            <a:picLocks noChangeAspect="1" noChangeArrowheads="1"/>
          </p:cNvPicPr>
          <p:nvPr/>
        </p:nvPicPr>
        <p:blipFill>
          <a:blip r:embed="rId3" cstate="print"/>
          <a:srcRect/>
          <a:stretch>
            <a:fillRect/>
          </a:stretch>
        </p:blipFill>
        <p:spPr bwMode="auto">
          <a:xfrm>
            <a:off x="223583" y="3102589"/>
            <a:ext cx="1241425" cy="701675"/>
          </a:xfrm>
          <a:prstGeom prst="rect">
            <a:avLst/>
          </a:prstGeom>
          <a:noFill/>
          <a:ln w="9525">
            <a:noFill/>
            <a:miter lim="800000"/>
            <a:headEnd/>
            <a:tailEnd/>
          </a:ln>
        </p:spPr>
      </p:pic>
      <p:sp>
        <p:nvSpPr>
          <p:cNvPr id="561" name="AutoShape 276"/>
          <p:cNvSpPr>
            <a:spLocks noChangeArrowheads="1"/>
          </p:cNvSpPr>
          <p:nvPr/>
        </p:nvSpPr>
        <p:spPr bwMode="auto">
          <a:xfrm>
            <a:off x="234696" y="2550139"/>
            <a:ext cx="1443037" cy="527050"/>
          </a:xfrm>
          <a:prstGeom prst="bevel">
            <a:avLst>
              <a:gd name="adj" fmla="val 8796"/>
            </a:avLst>
          </a:prstGeom>
          <a:solidFill>
            <a:schemeClr val="tx2">
              <a:lumMod val="60000"/>
              <a:lumOff val="40000"/>
            </a:schemeClr>
          </a:solidFill>
          <a:ln w="9525">
            <a:noFill/>
            <a:miter lim="800000"/>
            <a:headEnd/>
            <a:tailEnd/>
          </a:ln>
        </p:spPr>
        <p:txBody>
          <a:bodyPr wrap="none" anchor="ctr"/>
          <a:lstStyle/>
          <a:p>
            <a:r>
              <a:rPr lang="ja-JP" altLang="en-US" sz="1200" dirty="0">
                <a:solidFill>
                  <a:prstClr val="white"/>
                </a:solidFill>
              </a:rPr>
              <a:t>秋田事業所</a:t>
            </a:r>
            <a:endParaRPr lang="en-US" altLang="ja-JP" sz="1200" dirty="0">
              <a:solidFill>
                <a:prstClr val="white"/>
              </a:solidFill>
            </a:endParaRPr>
          </a:p>
          <a:p>
            <a:r>
              <a:rPr lang="en-US" altLang="ja-JP" sz="1200" dirty="0">
                <a:solidFill>
                  <a:prstClr val="white"/>
                </a:solidFill>
              </a:rPr>
              <a:t> </a:t>
            </a:r>
            <a:r>
              <a:rPr lang="ja-JP" altLang="en-US" sz="1200" dirty="0">
                <a:solidFill>
                  <a:prstClr val="white"/>
                </a:solidFill>
              </a:rPr>
              <a:t>秋田県秋田市</a:t>
            </a:r>
          </a:p>
        </p:txBody>
      </p:sp>
      <p:sp>
        <p:nvSpPr>
          <p:cNvPr id="562" name="Oval 279"/>
          <p:cNvSpPr>
            <a:spLocks noChangeArrowheads="1"/>
          </p:cNvSpPr>
          <p:nvPr/>
        </p:nvSpPr>
        <p:spPr bwMode="auto">
          <a:xfrm rot="9246">
            <a:off x="1865058" y="3302614"/>
            <a:ext cx="152400" cy="141288"/>
          </a:xfrm>
          <a:prstGeom prst="ellipse">
            <a:avLst/>
          </a:prstGeom>
          <a:gradFill rotWithShape="0">
            <a:gsLst>
              <a:gs pos="0">
                <a:srgbClr val="FFFFFF"/>
              </a:gs>
              <a:gs pos="100000">
                <a:srgbClr val="FF99FF"/>
              </a:gs>
            </a:gsLst>
            <a:lin ang="2700000" scaled="1"/>
          </a:gradFill>
          <a:ln w="28575">
            <a:solidFill>
              <a:srgbClr val="BA4E56"/>
            </a:solidFill>
            <a:round/>
            <a:headEnd type="none" w="sm" len="sm"/>
            <a:tailEnd type="none" w="sm" len="sm"/>
          </a:ln>
        </p:spPr>
        <p:txBody>
          <a:bodyPr wrap="none" anchor="ctr"/>
          <a:lstStyle/>
          <a:p>
            <a:endParaRPr lang="ja-JP" altLang="en-US" sz="2200">
              <a:solidFill>
                <a:srgbClr val="000000"/>
              </a:solidFill>
            </a:endParaRPr>
          </a:p>
        </p:txBody>
      </p:sp>
      <p:pic>
        <p:nvPicPr>
          <p:cNvPr id="563" name="Picture 280" descr="立川高松_外観北東面"/>
          <p:cNvPicPr>
            <a:picLocks noChangeAspect="1" noChangeArrowheads="1"/>
          </p:cNvPicPr>
          <p:nvPr/>
        </p:nvPicPr>
        <p:blipFill>
          <a:blip r:embed="rId4" cstate="print"/>
          <a:srcRect/>
          <a:stretch>
            <a:fillRect/>
          </a:stretch>
        </p:blipFill>
        <p:spPr bwMode="auto">
          <a:xfrm>
            <a:off x="2808678" y="3431065"/>
            <a:ext cx="984250" cy="701675"/>
          </a:xfrm>
          <a:prstGeom prst="rect">
            <a:avLst/>
          </a:prstGeom>
          <a:noFill/>
          <a:ln w="9525">
            <a:noFill/>
            <a:miter lim="800000"/>
            <a:headEnd/>
            <a:tailEnd/>
          </a:ln>
        </p:spPr>
      </p:pic>
      <p:sp>
        <p:nvSpPr>
          <p:cNvPr id="564" name="Line 274"/>
          <p:cNvSpPr>
            <a:spLocks noChangeShapeType="1"/>
          </p:cNvSpPr>
          <p:nvPr/>
        </p:nvSpPr>
        <p:spPr bwMode="auto">
          <a:xfrm flipH="1" flipV="1">
            <a:off x="1898394" y="3826486"/>
            <a:ext cx="558801" cy="359237"/>
          </a:xfrm>
          <a:prstGeom prst="line">
            <a:avLst/>
          </a:prstGeom>
          <a:noFill/>
          <a:ln w="28575">
            <a:solidFill>
              <a:srgbClr val="333399"/>
            </a:solidFill>
            <a:round/>
            <a:headEnd/>
            <a:tailEnd/>
          </a:ln>
        </p:spPr>
        <p:txBody>
          <a:bodyPr/>
          <a:lstStyle/>
          <a:p>
            <a:endParaRPr lang="ja-JP" altLang="en-US">
              <a:solidFill>
                <a:srgbClr val="1F497D"/>
              </a:solidFill>
            </a:endParaRPr>
          </a:p>
        </p:txBody>
      </p:sp>
      <p:sp>
        <p:nvSpPr>
          <p:cNvPr id="565" name="Oval 315"/>
          <p:cNvSpPr>
            <a:spLocks noChangeArrowheads="1"/>
          </p:cNvSpPr>
          <p:nvPr/>
        </p:nvSpPr>
        <p:spPr bwMode="auto">
          <a:xfrm rot="9246">
            <a:off x="1820608" y="3766164"/>
            <a:ext cx="152400" cy="142875"/>
          </a:xfrm>
          <a:prstGeom prst="ellipse">
            <a:avLst/>
          </a:prstGeom>
          <a:gradFill rotWithShape="1">
            <a:gsLst>
              <a:gs pos="0">
                <a:srgbClr val="FFFFFF"/>
              </a:gs>
              <a:gs pos="100000">
                <a:srgbClr val="00CCFF"/>
              </a:gs>
            </a:gsLst>
            <a:lin ang="2700000" scaled="1"/>
          </a:gradFill>
          <a:ln w="28575">
            <a:solidFill>
              <a:srgbClr val="333399"/>
            </a:solidFill>
            <a:round/>
            <a:headEnd type="none" w="sm" len="sm"/>
            <a:tailEnd type="none" w="sm" len="sm"/>
          </a:ln>
        </p:spPr>
        <p:txBody>
          <a:bodyPr wrap="none" anchor="ctr"/>
          <a:lstStyle/>
          <a:p>
            <a:pPr algn="ctr"/>
            <a:endParaRPr lang="ja-JP" altLang="en-US" sz="2800">
              <a:solidFill>
                <a:srgbClr val="000000"/>
              </a:solidFill>
            </a:endParaRPr>
          </a:p>
        </p:txBody>
      </p:sp>
      <p:grpSp>
        <p:nvGrpSpPr>
          <p:cNvPr id="566" name="Group 317"/>
          <p:cNvGrpSpPr>
            <a:grpSpLocks/>
          </p:cNvGrpSpPr>
          <p:nvPr/>
        </p:nvGrpSpPr>
        <p:grpSpPr bwMode="auto">
          <a:xfrm>
            <a:off x="1633705" y="4778989"/>
            <a:ext cx="773112" cy="993775"/>
            <a:chOff x="451" y="491"/>
            <a:chExt cx="154" cy="213"/>
          </a:xfrm>
        </p:grpSpPr>
        <p:pic>
          <p:nvPicPr>
            <p:cNvPr id="567" name="Picture 318" descr="DVC00920"/>
            <p:cNvPicPr>
              <a:picLocks noChangeAspect="1" noChangeArrowheads="1"/>
            </p:cNvPicPr>
            <p:nvPr/>
          </p:nvPicPr>
          <p:blipFill>
            <a:blip r:embed="rId5" cstate="print"/>
            <a:srcRect/>
            <a:stretch>
              <a:fillRect/>
            </a:stretch>
          </p:blipFill>
          <p:spPr bwMode="auto">
            <a:xfrm>
              <a:off x="451" y="506"/>
              <a:ext cx="149" cy="198"/>
            </a:xfrm>
            <a:prstGeom prst="rect">
              <a:avLst/>
            </a:prstGeom>
            <a:noFill/>
            <a:ln w="9525">
              <a:noFill/>
              <a:miter lim="800000"/>
              <a:headEnd/>
              <a:tailEnd/>
            </a:ln>
          </p:spPr>
        </p:pic>
        <p:sp>
          <p:nvSpPr>
            <p:cNvPr id="568" name="Rectangle 319"/>
            <p:cNvSpPr>
              <a:spLocks noChangeArrowheads="1"/>
            </p:cNvSpPr>
            <p:nvPr/>
          </p:nvSpPr>
          <p:spPr bwMode="auto">
            <a:xfrm>
              <a:off x="587" y="491"/>
              <a:ext cx="18" cy="67"/>
            </a:xfrm>
            <a:prstGeom prst="rect">
              <a:avLst/>
            </a:prstGeom>
            <a:solidFill>
              <a:srgbClr val="FFFFFF"/>
            </a:solidFill>
            <a:ln w="9525">
              <a:noFill/>
              <a:miter lim="800000"/>
              <a:headEnd/>
              <a:tailEnd/>
            </a:ln>
          </p:spPr>
          <p:txBody>
            <a:bodyPr/>
            <a:lstStyle/>
            <a:p>
              <a:endParaRPr lang="ja-JP" altLang="en-US" sz="2200">
                <a:solidFill>
                  <a:srgbClr val="000000"/>
                </a:solidFill>
              </a:endParaRPr>
            </a:p>
          </p:txBody>
        </p:sp>
      </p:grpSp>
      <p:sp>
        <p:nvSpPr>
          <p:cNvPr id="569" name="Line 274"/>
          <p:cNvSpPr>
            <a:spLocks noChangeShapeType="1"/>
          </p:cNvSpPr>
          <p:nvPr/>
        </p:nvSpPr>
        <p:spPr bwMode="auto">
          <a:xfrm flipV="1">
            <a:off x="1427052" y="3889988"/>
            <a:ext cx="115743" cy="1897063"/>
          </a:xfrm>
          <a:prstGeom prst="line">
            <a:avLst/>
          </a:prstGeom>
          <a:noFill/>
          <a:ln w="28575">
            <a:solidFill>
              <a:srgbClr val="333399"/>
            </a:solidFill>
            <a:round/>
            <a:headEnd/>
            <a:tailEnd/>
          </a:ln>
        </p:spPr>
        <p:txBody>
          <a:bodyPr/>
          <a:lstStyle/>
          <a:p>
            <a:endParaRPr lang="ja-JP" altLang="en-US">
              <a:solidFill>
                <a:srgbClr val="1F497D"/>
              </a:solidFill>
            </a:endParaRPr>
          </a:p>
        </p:txBody>
      </p:sp>
      <p:sp>
        <p:nvSpPr>
          <p:cNvPr id="570" name="Oval 315"/>
          <p:cNvSpPr>
            <a:spLocks noChangeArrowheads="1"/>
          </p:cNvSpPr>
          <p:nvPr/>
        </p:nvSpPr>
        <p:spPr bwMode="auto">
          <a:xfrm rot="9246">
            <a:off x="1474533" y="3829664"/>
            <a:ext cx="152400" cy="142875"/>
          </a:xfrm>
          <a:prstGeom prst="ellipse">
            <a:avLst/>
          </a:prstGeom>
          <a:gradFill rotWithShape="1">
            <a:gsLst>
              <a:gs pos="0">
                <a:srgbClr val="FFFFFF"/>
              </a:gs>
              <a:gs pos="100000">
                <a:srgbClr val="00CCFF"/>
              </a:gs>
            </a:gsLst>
            <a:lin ang="2700000" scaled="1"/>
          </a:gradFill>
          <a:ln w="28575">
            <a:solidFill>
              <a:srgbClr val="333399"/>
            </a:solidFill>
            <a:round/>
            <a:headEnd type="none" w="sm" len="sm"/>
            <a:tailEnd type="none" w="sm" len="sm"/>
          </a:ln>
        </p:spPr>
        <p:txBody>
          <a:bodyPr wrap="none" anchor="ctr"/>
          <a:lstStyle/>
          <a:p>
            <a:pPr algn="ctr"/>
            <a:endParaRPr lang="ja-JP" altLang="en-US" sz="2800">
              <a:solidFill>
                <a:srgbClr val="000000"/>
              </a:solidFill>
            </a:endParaRPr>
          </a:p>
        </p:txBody>
      </p:sp>
      <p:sp>
        <p:nvSpPr>
          <p:cNvPr id="571" name="AutoShape 311"/>
          <p:cNvSpPr>
            <a:spLocks noChangeArrowheads="1"/>
          </p:cNvSpPr>
          <p:nvPr/>
        </p:nvSpPr>
        <p:spPr bwMode="auto">
          <a:xfrm>
            <a:off x="1380660" y="5787052"/>
            <a:ext cx="1321966" cy="542925"/>
          </a:xfrm>
          <a:prstGeom prst="bevel">
            <a:avLst>
              <a:gd name="adj" fmla="val 8796"/>
            </a:avLst>
          </a:prstGeom>
          <a:solidFill>
            <a:schemeClr val="tx2">
              <a:lumMod val="20000"/>
              <a:lumOff val="80000"/>
            </a:schemeClr>
          </a:solidFill>
          <a:ln w="9525">
            <a:noFill/>
            <a:miter lim="800000"/>
            <a:headEnd/>
            <a:tailEnd/>
          </a:ln>
        </p:spPr>
        <p:txBody>
          <a:bodyPr wrap="none" anchor="ctr"/>
          <a:lstStyle/>
          <a:p>
            <a:r>
              <a:rPr lang="ja-JP" altLang="en-US" sz="1200" dirty="0">
                <a:solidFill>
                  <a:prstClr val="black"/>
                </a:solidFill>
              </a:rPr>
              <a:t>中部営業所</a:t>
            </a:r>
            <a:endParaRPr lang="en-US" altLang="ja-JP" sz="1200" dirty="0">
              <a:solidFill>
                <a:prstClr val="black"/>
              </a:solidFill>
            </a:endParaRPr>
          </a:p>
          <a:p>
            <a:r>
              <a:rPr lang="en-US" altLang="ja-JP" sz="1200" dirty="0">
                <a:solidFill>
                  <a:prstClr val="black"/>
                </a:solidFill>
              </a:rPr>
              <a:t> </a:t>
            </a:r>
            <a:r>
              <a:rPr lang="ja-JP" altLang="en-US" sz="1200" dirty="0">
                <a:solidFill>
                  <a:prstClr val="black"/>
                </a:solidFill>
              </a:rPr>
              <a:t>愛知県名古屋市</a:t>
            </a:r>
          </a:p>
        </p:txBody>
      </p:sp>
      <p:sp>
        <p:nvSpPr>
          <p:cNvPr id="572" name="Freeform 299"/>
          <p:cNvSpPr>
            <a:spLocks/>
          </p:cNvSpPr>
          <p:nvPr/>
        </p:nvSpPr>
        <p:spPr bwMode="auto">
          <a:xfrm>
            <a:off x="247396" y="3996352"/>
            <a:ext cx="1133475" cy="2066925"/>
          </a:xfrm>
          <a:custGeom>
            <a:avLst/>
            <a:gdLst>
              <a:gd name="T0" fmla="*/ 2147483647 w 714"/>
              <a:gd name="T1" fmla="*/ 0 h 1302"/>
              <a:gd name="T2" fmla="*/ 0 w 714"/>
              <a:gd name="T3" fmla="*/ 2147483647 h 1302"/>
              <a:gd name="T4" fmla="*/ 0 w 714"/>
              <a:gd name="T5" fmla="*/ 2147483647 h 1302"/>
              <a:gd name="T6" fmla="*/ 0 60000 65536"/>
              <a:gd name="T7" fmla="*/ 0 60000 65536"/>
              <a:gd name="T8" fmla="*/ 0 60000 65536"/>
              <a:gd name="T9" fmla="*/ 0 w 714"/>
              <a:gd name="T10" fmla="*/ 0 h 1302"/>
              <a:gd name="T11" fmla="*/ 714 w 714"/>
              <a:gd name="T12" fmla="*/ 1302 h 1302"/>
            </a:gdLst>
            <a:ahLst/>
            <a:cxnLst>
              <a:cxn ang="T6">
                <a:pos x="T0" y="T1"/>
              </a:cxn>
              <a:cxn ang="T7">
                <a:pos x="T2" y="T3"/>
              </a:cxn>
              <a:cxn ang="T8">
                <a:pos x="T4" y="T5"/>
              </a:cxn>
            </a:cxnLst>
            <a:rect l="T9" t="T10" r="T11" b="T12"/>
            <a:pathLst>
              <a:path w="714" h="1302">
                <a:moveTo>
                  <a:pt x="714" y="0"/>
                </a:moveTo>
                <a:lnTo>
                  <a:pt x="0" y="714"/>
                </a:lnTo>
                <a:lnTo>
                  <a:pt x="0" y="1302"/>
                </a:lnTo>
              </a:path>
            </a:pathLst>
          </a:custGeom>
          <a:noFill/>
          <a:ln w="28575">
            <a:solidFill>
              <a:srgbClr val="333399"/>
            </a:solidFill>
            <a:round/>
            <a:headEnd/>
            <a:tailEnd/>
          </a:ln>
        </p:spPr>
        <p:txBody>
          <a:bodyPr/>
          <a:lstStyle/>
          <a:p>
            <a:endParaRPr lang="ja-JP" altLang="en-US">
              <a:solidFill>
                <a:srgbClr val="1F497D"/>
              </a:solidFill>
            </a:endParaRPr>
          </a:p>
        </p:txBody>
      </p:sp>
      <p:sp>
        <p:nvSpPr>
          <p:cNvPr id="573" name="Oval 315"/>
          <p:cNvSpPr>
            <a:spLocks noChangeArrowheads="1"/>
          </p:cNvSpPr>
          <p:nvPr/>
        </p:nvSpPr>
        <p:spPr bwMode="auto">
          <a:xfrm rot="9246">
            <a:off x="1285621" y="3923327"/>
            <a:ext cx="152400" cy="142875"/>
          </a:xfrm>
          <a:prstGeom prst="ellipse">
            <a:avLst/>
          </a:prstGeom>
          <a:gradFill rotWithShape="1">
            <a:gsLst>
              <a:gs pos="0">
                <a:srgbClr val="FFFFFF"/>
              </a:gs>
              <a:gs pos="100000">
                <a:srgbClr val="00CCFF"/>
              </a:gs>
            </a:gsLst>
            <a:lin ang="2700000" scaled="1"/>
          </a:gradFill>
          <a:ln w="28575">
            <a:solidFill>
              <a:srgbClr val="333399"/>
            </a:solidFill>
            <a:round/>
            <a:headEnd type="none" w="sm" len="sm"/>
            <a:tailEnd type="none" w="sm" len="sm"/>
          </a:ln>
        </p:spPr>
        <p:txBody>
          <a:bodyPr wrap="none" anchor="ctr"/>
          <a:lstStyle/>
          <a:p>
            <a:pPr algn="ctr"/>
            <a:endParaRPr lang="ja-JP" altLang="en-US" sz="2800">
              <a:solidFill>
                <a:srgbClr val="000000"/>
              </a:solidFill>
            </a:endParaRPr>
          </a:p>
        </p:txBody>
      </p:sp>
      <p:sp>
        <p:nvSpPr>
          <p:cNvPr id="574" name="AutoShape 311"/>
          <p:cNvSpPr>
            <a:spLocks noChangeArrowheads="1"/>
          </p:cNvSpPr>
          <p:nvPr/>
        </p:nvSpPr>
        <p:spPr bwMode="auto">
          <a:xfrm>
            <a:off x="173714" y="5785464"/>
            <a:ext cx="1176348" cy="542925"/>
          </a:xfrm>
          <a:prstGeom prst="bevel">
            <a:avLst>
              <a:gd name="adj" fmla="val 8796"/>
            </a:avLst>
          </a:prstGeom>
          <a:solidFill>
            <a:schemeClr val="tx2">
              <a:lumMod val="20000"/>
              <a:lumOff val="80000"/>
            </a:schemeClr>
          </a:solidFill>
          <a:ln w="9525">
            <a:noFill/>
            <a:miter lim="800000"/>
            <a:headEnd/>
            <a:tailEnd/>
          </a:ln>
        </p:spPr>
        <p:txBody>
          <a:bodyPr wrap="none" anchor="ctr"/>
          <a:lstStyle/>
          <a:p>
            <a:r>
              <a:rPr lang="ja-JP" altLang="en-US" sz="1200" dirty="0">
                <a:solidFill>
                  <a:prstClr val="black"/>
                </a:solidFill>
              </a:rPr>
              <a:t>関西営業所</a:t>
            </a:r>
            <a:endParaRPr lang="en-US" altLang="ja-JP" sz="1200" dirty="0">
              <a:solidFill>
                <a:prstClr val="black"/>
              </a:solidFill>
            </a:endParaRPr>
          </a:p>
          <a:p>
            <a:r>
              <a:rPr lang="en-US" altLang="ja-JP" sz="1200" dirty="0">
                <a:solidFill>
                  <a:prstClr val="black"/>
                </a:solidFill>
              </a:rPr>
              <a:t> </a:t>
            </a:r>
            <a:r>
              <a:rPr lang="ja-JP" altLang="en-US" sz="1200" dirty="0">
                <a:solidFill>
                  <a:prstClr val="black"/>
                </a:solidFill>
              </a:rPr>
              <a:t>大阪府大阪市</a:t>
            </a:r>
          </a:p>
        </p:txBody>
      </p:sp>
      <p:sp>
        <p:nvSpPr>
          <p:cNvPr id="575" name="Rectangle 305"/>
          <p:cNvSpPr>
            <a:spLocks noChangeArrowheads="1"/>
          </p:cNvSpPr>
          <p:nvPr/>
        </p:nvSpPr>
        <p:spPr bwMode="auto">
          <a:xfrm>
            <a:off x="125158" y="2429489"/>
            <a:ext cx="3748088" cy="4219575"/>
          </a:xfrm>
          <a:prstGeom prst="rect">
            <a:avLst/>
          </a:prstGeom>
          <a:noFill/>
          <a:ln w="19050">
            <a:solidFill>
              <a:srgbClr val="000000"/>
            </a:solidFill>
            <a:prstDash val="sysDot"/>
            <a:miter lim="800000"/>
            <a:headEnd/>
            <a:tailEnd/>
          </a:ln>
        </p:spPr>
        <p:txBody>
          <a:bodyPr wrap="none" anchor="ctr"/>
          <a:lstStyle/>
          <a:p>
            <a:endParaRPr lang="ja-JP" altLang="en-US" sz="1800">
              <a:solidFill>
                <a:srgbClr val="000000"/>
              </a:solidFill>
            </a:endParaRPr>
          </a:p>
        </p:txBody>
      </p:sp>
      <p:sp>
        <p:nvSpPr>
          <p:cNvPr id="576" name="Text Box 306"/>
          <p:cNvSpPr txBox="1">
            <a:spLocks noChangeArrowheads="1"/>
          </p:cNvSpPr>
          <p:nvPr/>
        </p:nvSpPr>
        <p:spPr bwMode="auto">
          <a:xfrm>
            <a:off x="833183" y="6363314"/>
            <a:ext cx="2317750" cy="274638"/>
          </a:xfrm>
          <a:prstGeom prst="rect">
            <a:avLst/>
          </a:prstGeom>
          <a:noFill/>
          <a:ln w="9525">
            <a:noFill/>
            <a:miter lim="800000"/>
            <a:headEnd/>
            <a:tailEnd/>
          </a:ln>
        </p:spPr>
        <p:txBody>
          <a:bodyPr>
            <a:spAutoFit/>
          </a:bodyPr>
          <a:lstStyle/>
          <a:p>
            <a:r>
              <a:rPr lang="ja-JP" altLang="en-US" sz="1200" dirty="0">
                <a:solidFill>
                  <a:srgbClr val="000000"/>
                </a:solidFill>
              </a:rPr>
              <a:t>本社／営業所／事業所　所在地</a:t>
            </a:r>
            <a:endParaRPr lang="en-US" altLang="ja-JP" sz="1200" dirty="0">
              <a:solidFill>
                <a:srgbClr val="000000"/>
              </a:solidFill>
            </a:endParaRPr>
          </a:p>
        </p:txBody>
      </p:sp>
      <p:sp>
        <p:nvSpPr>
          <p:cNvPr id="577" name="AutoShape 311"/>
          <p:cNvSpPr>
            <a:spLocks noChangeArrowheads="1"/>
          </p:cNvSpPr>
          <p:nvPr/>
        </p:nvSpPr>
        <p:spPr bwMode="auto">
          <a:xfrm>
            <a:off x="2414978" y="4168744"/>
            <a:ext cx="1376362" cy="508000"/>
          </a:xfrm>
          <a:prstGeom prst="bevel">
            <a:avLst>
              <a:gd name="adj" fmla="val 8796"/>
            </a:avLst>
          </a:prstGeom>
          <a:solidFill>
            <a:srgbClr val="3755A0"/>
          </a:solidFill>
          <a:ln w="9525">
            <a:noFill/>
            <a:miter lim="800000"/>
            <a:headEnd/>
            <a:tailEnd/>
          </a:ln>
        </p:spPr>
        <p:txBody>
          <a:bodyPr wrap="none" anchor="ctr"/>
          <a:lstStyle/>
          <a:p>
            <a:r>
              <a:rPr lang="ja-JP" altLang="en-US" sz="1200" dirty="0">
                <a:solidFill>
                  <a:prstClr val="white"/>
                </a:solidFill>
              </a:rPr>
              <a:t>本社</a:t>
            </a:r>
            <a:endParaRPr lang="en-US" altLang="ja-JP" sz="1200" dirty="0">
              <a:solidFill>
                <a:prstClr val="white"/>
              </a:solidFill>
            </a:endParaRPr>
          </a:p>
          <a:p>
            <a:r>
              <a:rPr lang="ja-JP" altLang="en-US" sz="1200" dirty="0">
                <a:solidFill>
                  <a:prstClr val="white"/>
                </a:solidFill>
              </a:rPr>
              <a:t> 東京都立川市</a:t>
            </a:r>
          </a:p>
        </p:txBody>
      </p:sp>
      <p:sp>
        <p:nvSpPr>
          <p:cNvPr id="578" name="Text Box 155"/>
          <p:cNvSpPr txBox="1">
            <a:spLocks noChangeArrowheads="1"/>
          </p:cNvSpPr>
          <p:nvPr/>
        </p:nvSpPr>
        <p:spPr bwMode="auto">
          <a:xfrm>
            <a:off x="7500683" y="5140564"/>
            <a:ext cx="1584325" cy="380480"/>
          </a:xfrm>
          <a:prstGeom prst="rect">
            <a:avLst/>
          </a:prstGeom>
          <a:noFill/>
          <a:ln w="9525">
            <a:noFill/>
            <a:miter lim="800000"/>
            <a:headEnd/>
            <a:tailEnd/>
          </a:ln>
        </p:spPr>
        <p:txBody>
          <a:bodyPr lIns="36000" tIns="36000" rIns="0" bIns="36000">
            <a:spAutoFit/>
          </a:bodyPr>
          <a:lstStyle/>
          <a:p>
            <a:pPr>
              <a:lnSpc>
                <a:spcPts val="1200"/>
              </a:lnSpc>
            </a:pPr>
            <a:r>
              <a:rPr lang="ja-JP" altLang="en-US" sz="1200" dirty="0" smtClean="0">
                <a:solidFill>
                  <a:srgbClr val="1F497D">
                    <a:lumMod val="50000"/>
                  </a:srgbClr>
                </a:solidFill>
              </a:rPr>
              <a:t>ﾃﾞﾊﾞｲｽ総合</a:t>
            </a:r>
            <a:endParaRPr lang="en-US" altLang="ja-JP" sz="1200" dirty="0" smtClean="0">
              <a:solidFill>
                <a:srgbClr val="1F497D">
                  <a:lumMod val="50000"/>
                </a:srgbClr>
              </a:solidFill>
            </a:endParaRPr>
          </a:p>
          <a:p>
            <a:pPr>
              <a:lnSpc>
                <a:spcPts val="1200"/>
              </a:lnSpc>
            </a:pPr>
            <a:r>
              <a:rPr lang="ja-JP" altLang="en-US" sz="1200" dirty="0" smtClean="0">
                <a:solidFill>
                  <a:srgbClr val="1F497D">
                    <a:lumMod val="50000"/>
                  </a:srgbClr>
                </a:solidFill>
              </a:rPr>
              <a:t>ｴﾝｼﾞﾆｱﾘﾝｸﾞ</a:t>
            </a:r>
            <a:r>
              <a:rPr lang="ja-JP" altLang="en-US" sz="1200" dirty="0">
                <a:solidFill>
                  <a:srgbClr val="1F497D">
                    <a:lumMod val="50000"/>
                  </a:srgbClr>
                </a:solidFill>
              </a:rPr>
              <a:t>事業</a:t>
            </a:r>
          </a:p>
        </p:txBody>
      </p:sp>
      <p:sp>
        <p:nvSpPr>
          <p:cNvPr id="579" name="Oval 315"/>
          <p:cNvSpPr>
            <a:spLocks noChangeArrowheads="1"/>
          </p:cNvSpPr>
          <p:nvPr/>
        </p:nvSpPr>
        <p:spPr bwMode="auto">
          <a:xfrm rot="9246">
            <a:off x="1973008" y="3713777"/>
            <a:ext cx="152400" cy="142875"/>
          </a:xfrm>
          <a:prstGeom prst="ellipse">
            <a:avLst/>
          </a:prstGeom>
          <a:gradFill rotWithShape="1">
            <a:gsLst>
              <a:gs pos="0">
                <a:srgbClr val="FFFFFF"/>
              </a:gs>
              <a:gs pos="100000">
                <a:srgbClr val="00CCFF"/>
              </a:gs>
            </a:gsLst>
            <a:lin ang="2700000" scaled="1"/>
          </a:gradFill>
          <a:ln w="28575">
            <a:solidFill>
              <a:srgbClr val="333399"/>
            </a:solidFill>
            <a:round/>
            <a:headEnd type="none" w="sm" len="sm"/>
            <a:tailEnd type="none" w="sm" len="sm"/>
          </a:ln>
        </p:spPr>
        <p:txBody>
          <a:bodyPr wrap="none" anchor="ctr"/>
          <a:lstStyle/>
          <a:p>
            <a:pPr algn="ctr"/>
            <a:endParaRPr lang="ja-JP" altLang="en-US" sz="2800">
              <a:solidFill>
                <a:srgbClr val="000000"/>
              </a:solidFill>
            </a:endParaRPr>
          </a:p>
        </p:txBody>
      </p:sp>
      <p:sp>
        <p:nvSpPr>
          <p:cNvPr id="580" name="AutoShape 311"/>
          <p:cNvSpPr>
            <a:spLocks noChangeArrowheads="1"/>
          </p:cNvSpPr>
          <p:nvPr/>
        </p:nvSpPr>
        <p:spPr bwMode="auto">
          <a:xfrm>
            <a:off x="2196846" y="2760644"/>
            <a:ext cx="1600200" cy="508000"/>
          </a:xfrm>
          <a:prstGeom prst="bevel">
            <a:avLst>
              <a:gd name="adj" fmla="val 8796"/>
            </a:avLst>
          </a:prstGeom>
          <a:solidFill>
            <a:schemeClr val="tx2">
              <a:lumMod val="20000"/>
              <a:lumOff val="80000"/>
            </a:schemeClr>
          </a:solidFill>
          <a:ln w="9525">
            <a:noFill/>
            <a:miter lim="800000"/>
            <a:headEnd/>
            <a:tailEnd/>
          </a:ln>
        </p:spPr>
        <p:txBody>
          <a:bodyPr wrap="none" anchor="ctr"/>
          <a:lstStyle/>
          <a:p>
            <a:r>
              <a:rPr lang="ja-JP" altLang="en-US" sz="1200" dirty="0">
                <a:solidFill>
                  <a:prstClr val="black"/>
                </a:solidFill>
              </a:rPr>
              <a:t>茨城営業所</a:t>
            </a:r>
            <a:endParaRPr lang="en-US" altLang="ja-JP" sz="1200" dirty="0">
              <a:solidFill>
                <a:prstClr val="black"/>
              </a:solidFill>
            </a:endParaRPr>
          </a:p>
          <a:p>
            <a:r>
              <a:rPr lang="ja-JP" altLang="en-US" sz="1200" dirty="0">
                <a:solidFill>
                  <a:prstClr val="black"/>
                </a:solidFill>
              </a:rPr>
              <a:t> 茨城県ひたちなか市</a:t>
            </a:r>
          </a:p>
        </p:txBody>
      </p:sp>
      <p:sp>
        <p:nvSpPr>
          <p:cNvPr id="581" name="Line 274"/>
          <p:cNvSpPr>
            <a:spLocks noChangeShapeType="1"/>
          </p:cNvSpPr>
          <p:nvPr/>
        </p:nvSpPr>
        <p:spPr bwMode="auto">
          <a:xfrm flipH="1">
            <a:off x="2067055" y="3230880"/>
            <a:ext cx="249397" cy="482692"/>
          </a:xfrm>
          <a:prstGeom prst="line">
            <a:avLst/>
          </a:prstGeom>
          <a:noFill/>
          <a:ln w="28575">
            <a:solidFill>
              <a:srgbClr val="333399"/>
            </a:solidFill>
            <a:round/>
            <a:headEnd/>
            <a:tailEnd/>
          </a:ln>
        </p:spPr>
        <p:txBody>
          <a:bodyPr/>
          <a:lstStyle/>
          <a:p>
            <a:endParaRPr lang="ja-JP" altLang="en-US">
              <a:solidFill>
                <a:srgbClr val="1F497D"/>
              </a:solidFill>
            </a:endParaRPr>
          </a:p>
        </p:txBody>
      </p:sp>
      <p:cxnSp>
        <p:nvCxnSpPr>
          <p:cNvPr id="582" name="直線コネクタ 313"/>
          <p:cNvCxnSpPr>
            <a:cxnSpLocks noChangeShapeType="1"/>
          </p:cNvCxnSpPr>
          <p:nvPr/>
        </p:nvCxnSpPr>
        <p:spPr bwMode="auto">
          <a:xfrm flipH="1">
            <a:off x="3958970" y="1510887"/>
            <a:ext cx="1" cy="3814105"/>
          </a:xfrm>
          <a:prstGeom prst="line">
            <a:avLst/>
          </a:prstGeom>
          <a:noFill/>
          <a:ln w="28575" algn="ctr">
            <a:solidFill>
              <a:schemeClr val="tx1"/>
            </a:solidFill>
            <a:round/>
            <a:headEnd/>
            <a:tailEnd/>
          </a:ln>
        </p:spPr>
      </p:cxnSp>
      <p:sp>
        <p:nvSpPr>
          <p:cNvPr id="583" name="Text Box 57"/>
          <p:cNvSpPr txBox="1">
            <a:spLocks noChangeArrowheads="1"/>
          </p:cNvSpPr>
          <p:nvPr/>
        </p:nvSpPr>
        <p:spPr bwMode="auto">
          <a:xfrm>
            <a:off x="4751133" y="5484769"/>
            <a:ext cx="2041525" cy="274638"/>
          </a:xfrm>
          <a:prstGeom prst="rect">
            <a:avLst/>
          </a:prstGeom>
          <a:noFill/>
          <a:ln w="9525">
            <a:noFill/>
            <a:miter lim="800000"/>
            <a:headEnd/>
            <a:tailEnd/>
          </a:ln>
        </p:spPr>
        <p:txBody>
          <a:bodyPr>
            <a:spAutoFit/>
          </a:bodyPr>
          <a:lstStyle/>
          <a:p>
            <a:r>
              <a:rPr lang="ja-JP" altLang="en-US" sz="1200" dirty="0">
                <a:solidFill>
                  <a:srgbClr val="1F497D">
                    <a:lumMod val="50000"/>
                  </a:srgbClr>
                </a:solidFill>
              </a:rPr>
              <a:t>（兼事業所長　高橋 孝）　</a:t>
            </a:r>
            <a:endParaRPr lang="en-US" altLang="ja-JP" sz="1200" dirty="0">
              <a:solidFill>
                <a:srgbClr val="1F497D">
                  <a:lumMod val="50000"/>
                </a:srgbClr>
              </a:solidFill>
            </a:endParaRPr>
          </a:p>
        </p:txBody>
      </p:sp>
      <p:sp>
        <p:nvSpPr>
          <p:cNvPr id="584" name="Rectangle 58"/>
          <p:cNvSpPr>
            <a:spLocks noChangeArrowheads="1"/>
          </p:cNvSpPr>
          <p:nvPr/>
        </p:nvSpPr>
        <p:spPr bwMode="auto">
          <a:xfrm>
            <a:off x="4741608" y="5752920"/>
            <a:ext cx="2735263" cy="309562"/>
          </a:xfrm>
          <a:prstGeom prst="rect">
            <a:avLst/>
          </a:prstGeom>
          <a:solidFill>
            <a:schemeClr val="tx2">
              <a:lumMod val="60000"/>
              <a:lumOff val="40000"/>
            </a:schemeClr>
          </a:solidFill>
          <a:ln w="25400">
            <a:solidFill>
              <a:schemeClr val="tx1"/>
            </a:solidFill>
            <a:miter lim="800000"/>
            <a:headEnd/>
            <a:tailEnd/>
          </a:ln>
        </p:spPr>
        <p:txBody>
          <a:bodyPr wrap="none" anchor="ctr"/>
          <a:lstStyle/>
          <a:p>
            <a:pPr>
              <a:lnSpc>
                <a:spcPts val="2000"/>
              </a:lnSpc>
              <a:defRPr/>
            </a:pPr>
            <a:r>
              <a:rPr lang="ja-JP" altLang="en-US" sz="1800" dirty="0" smtClean="0">
                <a:solidFill>
                  <a:srgbClr val="FFFFFF"/>
                </a:solidFill>
              </a:rPr>
              <a:t>秋田</a:t>
            </a:r>
            <a:r>
              <a:rPr lang="ja-JP" altLang="en-US" sz="1800" dirty="0">
                <a:solidFill>
                  <a:srgbClr val="FFFFFF"/>
                </a:solidFill>
              </a:rPr>
              <a:t>事業所</a:t>
            </a:r>
          </a:p>
        </p:txBody>
      </p:sp>
      <p:sp>
        <p:nvSpPr>
          <p:cNvPr id="585" name="Text Box 59"/>
          <p:cNvSpPr txBox="1">
            <a:spLocks noChangeArrowheads="1"/>
          </p:cNvSpPr>
          <p:nvPr/>
        </p:nvSpPr>
        <p:spPr bwMode="auto">
          <a:xfrm>
            <a:off x="4868608" y="5743532"/>
            <a:ext cx="185738" cy="369887"/>
          </a:xfrm>
          <a:prstGeom prst="rect">
            <a:avLst/>
          </a:prstGeom>
          <a:noFill/>
          <a:ln w="9525">
            <a:noFill/>
            <a:miter lim="800000"/>
            <a:headEnd/>
            <a:tailEnd/>
          </a:ln>
        </p:spPr>
        <p:txBody>
          <a:bodyPr wrap="none">
            <a:spAutoFit/>
          </a:bodyPr>
          <a:lstStyle/>
          <a:p>
            <a:endParaRPr lang="ja-JP" altLang="en-US" sz="1800">
              <a:solidFill>
                <a:srgbClr val="000000"/>
              </a:solidFill>
            </a:endParaRPr>
          </a:p>
        </p:txBody>
      </p:sp>
      <p:sp>
        <p:nvSpPr>
          <p:cNvPr id="586" name="Text Box 155"/>
          <p:cNvSpPr txBox="1">
            <a:spLocks noChangeArrowheads="1"/>
          </p:cNvSpPr>
          <p:nvPr/>
        </p:nvSpPr>
        <p:spPr bwMode="auto">
          <a:xfrm>
            <a:off x="7530846" y="5730832"/>
            <a:ext cx="1373187" cy="380480"/>
          </a:xfrm>
          <a:prstGeom prst="rect">
            <a:avLst/>
          </a:prstGeom>
          <a:noFill/>
          <a:ln w="9525">
            <a:noFill/>
            <a:miter lim="800000"/>
            <a:headEnd/>
            <a:tailEnd/>
          </a:ln>
        </p:spPr>
        <p:txBody>
          <a:bodyPr lIns="36000" tIns="36000" rIns="36000" bIns="36000">
            <a:spAutoFit/>
          </a:bodyPr>
          <a:lstStyle/>
          <a:p>
            <a:pPr>
              <a:lnSpc>
                <a:spcPts val="1200"/>
              </a:lnSpc>
            </a:pPr>
            <a:r>
              <a:rPr lang="ja-JP" altLang="en-US" sz="1200" dirty="0">
                <a:solidFill>
                  <a:srgbClr val="1F497D">
                    <a:lumMod val="50000"/>
                  </a:srgbClr>
                </a:solidFill>
              </a:rPr>
              <a:t>組込ｿﾌﾄ</a:t>
            </a:r>
            <a:r>
              <a:rPr lang="en-US" altLang="ja-JP" sz="1200" dirty="0">
                <a:solidFill>
                  <a:srgbClr val="1F497D">
                    <a:lumMod val="50000"/>
                  </a:srgbClr>
                </a:solidFill>
              </a:rPr>
              <a:t>/</a:t>
            </a:r>
            <a:r>
              <a:rPr lang="ja-JP" altLang="en-US" sz="1200" dirty="0">
                <a:solidFill>
                  <a:srgbClr val="1F497D">
                    <a:lumMod val="50000"/>
                  </a:srgbClr>
                </a:solidFill>
              </a:rPr>
              <a:t>ﾃﾞﾊﾞｲｽ</a:t>
            </a:r>
            <a:endParaRPr lang="en-US" altLang="ja-JP" sz="1200" dirty="0">
              <a:solidFill>
                <a:srgbClr val="1F497D">
                  <a:lumMod val="50000"/>
                </a:srgbClr>
              </a:solidFill>
            </a:endParaRPr>
          </a:p>
          <a:p>
            <a:pPr>
              <a:lnSpc>
                <a:spcPts val="1200"/>
              </a:lnSpc>
            </a:pPr>
            <a:r>
              <a:rPr lang="ja-JP" altLang="en-US" sz="1200" dirty="0">
                <a:solidFill>
                  <a:srgbClr val="1F497D">
                    <a:lumMod val="50000"/>
                  </a:srgbClr>
                </a:solidFill>
              </a:rPr>
              <a:t>ｴﾝｼﾞﾆｱﾘﾝｸﾞ事業</a:t>
            </a:r>
          </a:p>
        </p:txBody>
      </p:sp>
      <p:sp>
        <p:nvSpPr>
          <p:cNvPr id="587" name="Text Box 57"/>
          <p:cNvSpPr txBox="1">
            <a:spLocks noChangeArrowheads="1"/>
          </p:cNvSpPr>
          <p:nvPr/>
        </p:nvSpPr>
        <p:spPr bwMode="auto">
          <a:xfrm>
            <a:off x="4751133" y="3399496"/>
            <a:ext cx="2041525" cy="274638"/>
          </a:xfrm>
          <a:prstGeom prst="rect">
            <a:avLst/>
          </a:prstGeom>
          <a:noFill/>
          <a:ln w="9525">
            <a:noFill/>
            <a:miter lim="800000"/>
            <a:headEnd/>
            <a:tailEnd/>
          </a:ln>
        </p:spPr>
        <p:txBody>
          <a:bodyPr>
            <a:spAutoFit/>
          </a:bodyPr>
          <a:lstStyle/>
          <a:p>
            <a:r>
              <a:rPr lang="ja-JP" altLang="en-US" sz="1200" dirty="0">
                <a:solidFill>
                  <a:srgbClr val="1F497D">
                    <a:lumMod val="50000"/>
                  </a:srgbClr>
                </a:solidFill>
              </a:rPr>
              <a:t>事業部長　高橋 孝</a:t>
            </a:r>
            <a:endParaRPr lang="en-US" altLang="ja-JP" sz="1200" dirty="0">
              <a:solidFill>
                <a:srgbClr val="1F497D">
                  <a:lumMod val="50000"/>
                </a:srgbClr>
              </a:solidFill>
            </a:endParaRPr>
          </a:p>
        </p:txBody>
      </p:sp>
      <p:sp>
        <p:nvSpPr>
          <p:cNvPr id="588" name="Text Box 57"/>
          <p:cNvSpPr txBox="1">
            <a:spLocks noChangeArrowheads="1"/>
          </p:cNvSpPr>
          <p:nvPr/>
        </p:nvSpPr>
        <p:spPr bwMode="auto">
          <a:xfrm>
            <a:off x="4751133" y="4137183"/>
            <a:ext cx="2041525" cy="276225"/>
          </a:xfrm>
          <a:prstGeom prst="rect">
            <a:avLst/>
          </a:prstGeom>
          <a:noFill/>
          <a:ln w="9525">
            <a:noFill/>
            <a:miter lim="800000"/>
            <a:headEnd/>
            <a:tailEnd/>
          </a:ln>
        </p:spPr>
        <p:txBody>
          <a:bodyPr>
            <a:spAutoFit/>
          </a:bodyPr>
          <a:lstStyle/>
          <a:p>
            <a:r>
              <a:rPr lang="ja-JP" altLang="en-US" sz="1200" dirty="0">
                <a:solidFill>
                  <a:srgbClr val="1F497D">
                    <a:lumMod val="50000"/>
                  </a:srgbClr>
                </a:solidFill>
              </a:rPr>
              <a:t>事業部長　小林 正和 </a:t>
            </a:r>
            <a:endParaRPr lang="en-US" altLang="ja-JP" sz="1200" dirty="0">
              <a:solidFill>
                <a:srgbClr val="1F497D">
                  <a:lumMod val="50000"/>
                </a:srgbClr>
              </a:solidFill>
            </a:endParaRPr>
          </a:p>
        </p:txBody>
      </p:sp>
      <p:sp>
        <p:nvSpPr>
          <p:cNvPr id="590" name="Text Box 155"/>
          <p:cNvSpPr txBox="1">
            <a:spLocks noChangeArrowheads="1"/>
          </p:cNvSpPr>
          <p:nvPr/>
        </p:nvSpPr>
        <p:spPr bwMode="auto">
          <a:xfrm>
            <a:off x="7518146" y="4199973"/>
            <a:ext cx="1625854" cy="688256"/>
          </a:xfrm>
          <a:prstGeom prst="rect">
            <a:avLst/>
          </a:prstGeom>
          <a:noFill/>
          <a:ln w="9525">
            <a:noFill/>
            <a:miter lim="800000"/>
            <a:headEnd/>
            <a:tailEnd/>
          </a:ln>
        </p:spPr>
        <p:txBody>
          <a:bodyPr wrap="square" lIns="36000" tIns="36000" rIns="36000" bIns="36000">
            <a:spAutoFit/>
          </a:bodyPr>
          <a:lstStyle/>
          <a:p>
            <a:pPr>
              <a:lnSpc>
                <a:spcPts val="1200"/>
              </a:lnSpc>
            </a:pPr>
            <a:r>
              <a:rPr lang="en-US" altLang="ja-JP" sz="1200" dirty="0" err="1">
                <a:solidFill>
                  <a:prstClr val="black"/>
                </a:solidFill>
              </a:rPr>
              <a:t>IoT</a:t>
            </a:r>
            <a:r>
              <a:rPr lang="ja-JP" altLang="en-US" sz="1200" dirty="0">
                <a:solidFill>
                  <a:prstClr val="black"/>
                </a:solidFill>
              </a:rPr>
              <a:t>ｿﾘｭｰｼｮﾝ、ｲﾝﾌﾗ</a:t>
            </a:r>
            <a:r>
              <a:rPr lang="ja-JP" altLang="en-US" sz="1200" dirty="0" smtClean="0">
                <a:solidFill>
                  <a:prstClr val="black"/>
                </a:solidFill>
              </a:rPr>
              <a:t>等</a:t>
            </a:r>
            <a:endParaRPr lang="en-US" altLang="ja-JP" sz="1200" dirty="0" smtClean="0">
              <a:solidFill>
                <a:prstClr val="black"/>
              </a:solidFill>
            </a:endParaRPr>
          </a:p>
          <a:p>
            <a:pPr>
              <a:lnSpc>
                <a:spcPts val="1200"/>
              </a:lnSpc>
            </a:pPr>
            <a:r>
              <a:rPr lang="ja-JP" altLang="en-US" sz="1200" dirty="0" smtClean="0">
                <a:solidFill>
                  <a:prstClr val="black"/>
                </a:solidFill>
              </a:rPr>
              <a:t>ｴﾝｼﾞﾆｱﾘﾝｸﾞ</a:t>
            </a:r>
            <a:r>
              <a:rPr lang="ja-JP" altLang="en-US" sz="1200" dirty="0">
                <a:solidFill>
                  <a:prstClr val="black"/>
                </a:solidFill>
              </a:rPr>
              <a:t>事業並び</a:t>
            </a:r>
            <a:r>
              <a:rPr lang="ja-JP" altLang="en-US" sz="1200" dirty="0" smtClean="0">
                <a:solidFill>
                  <a:prstClr val="black"/>
                </a:solidFill>
              </a:rPr>
              <a:t>に</a:t>
            </a:r>
            <a:r>
              <a:rPr lang="ja-JP" altLang="en-US" sz="1200" dirty="0">
                <a:solidFill>
                  <a:prstClr val="black"/>
                </a:solidFill>
              </a:rPr>
              <a:t>ｼｽﾃﾑ、ｿﾌﾄ製品及び</a:t>
            </a:r>
            <a:endParaRPr lang="en-US" altLang="ja-JP" sz="1200" dirty="0">
              <a:solidFill>
                <a:prstClr val="black"/>
              </a:solidFill>
            </a:endParaRPr>
          </a:p>
          <a:p>
            <a:pPr>
              <a:lnSpc>
                <a:spcPts val="1200"/>
              </a:lnSpc>
            </a:pPr>
            <a:r>
              <a:rPr lang="ja-JP" altLang="en-US" sz="1200" dirty="0">
                <a:solidFill>
                  <a:prstClr val="black"/>
                </a:solidFill>
              </a:rPr>
              <a:t>関連ｴﾝｼﾞﾆｱﾘﾝｸﾞ</a:t>
            </a:r>
            <a:r>
              <a:rPr lang="ja-JP" altLang="en-US" sz="1200" dirty="0" smtClean="0">
                <a:solidFill>
                  <a:prstClr val="black"/>
                </a:solidFill>
              </a:rPr>
              <a:t>事業</a:t>
            </a:r>
            <a:endParaRPr lang="ja-JP" altLang="en-US" sz="1200" dirty="0">
              <a:solidFill>
                <a:prstClr val="black"/>
              </a:solidFill>
            </a:endParaRPr>
          </a:p>
        </p:txBody>
      </p:sp>
      <p:sp>
        <p:nvSpPr>
          <p:cNvPr id="591" name="Text Box 155"/>
          <p:cNvSpPr txBox="1">
            <a:spLocks noChangeArrowheads="1"/>
          </p:cNvSpPr>
          <p:nvPr/>
        </p:nvSpPr>
        <p:spPr bwMode="auto">
          <a:xfrm>
            <a:off x="7540371" y="2364446"/>
            <a:ext cx="1074737" cy="283978"/>
          </a:xfrm>
          <a:prstGeom prst="rect">
            <a:avLst/>
          </a:prstGeom>
          <a:noFill/>
          <a:ln w="9525">
            <a:noFill/>
            <a:miter lim="800000"/>
            <a:headEnd/>
            <a:tailEnd/>
          </a:ln>
        </p:spPr>
        <p:txBody>
          <a:bodyPr lIns="18000" tIns="7200" rIns="18000" bIns="18000">
            <a:spAutoFit/>
          </a:bodyPr>
          <a:lstStyle/>
          <a:p>
            <a:pPr>
              <a:lnSpc>
                <a:spcPct val="140000"/>
              </a:lnSpc>
            </a:pPr>
            <a:r>
              <a:rPr lang="ja-JP" altLang="en-US" sz="1200" dirty="0">
                <a:solidFill>
                  <a:srgbClr val="1F497D">
                    <a:lumMod val="50000"/>
                  </a:srgbClr>
                </a:solidFill>
              </a:rPr>
              <a:t>営業</a:t>
            </a:r>
          </a:p>
        </p:txBody>
      </p:sp>
      <p:sp>
        <p:nvSpPr>
          <p:cNvPr id="592" name="Text Box 49"/>
          <p:cNvSpPr txBox="1">
            <a:spLocks noChangeArrowheads="1"/>
          </p:cNvSpPr>
          <p:nvPr/>
        </p:nvSpPr>
        <p:spPr bwMode="auto">
          <a:xfrm>
            <a:off x="4695571" y="4365476"/>
            <a:ext cx="2574744" cy="369332"/>
          </a:xfrm>
          <a:prstGeom prst="rect">
            <a:avLst/>
          </a:prstGeom>
          <a:noFill/>
          <a:ln w="9525">
            <a:noFill/>
            <a:miter lim="800000"/>
            <a:headEnd/>
            <a:tailEnd/>
          </a:ln>
        </p:spPr>
        <p:txBody>
          <a:bodyPr wrap="none">
            <a:spAutoFit/>
          </a:bodyPr>
          <a:lstStyle/>
          <a:p>
            <a:r>
              <a:rPr lang="ja-JP" altLang="en-US" sz="1800" dirty="0">
                <a:solidFill>
                  <a:srgbClr val="FFFF00"/>
                </a:solidFill>
                <a:latin typeface="HGPｺﾞｼｯｸE"/>
              </a:rPr>
              <a:t>ＩｏＴソリューション</a:t>
            </a:r>
            <a:r>
              <a:rPr lang="ja-JP" altLang="en-US" sz="1800" dirty="0" smtClean="0">
                <a:solidFill>
                  <a:srgbClr val="FFFF00"/>
                </a:solidFill>
                <a:latin typeface="HGPｺﾞｼｯｸE"/>
              </a:rPr>
              <a:t>事業部</a:t>
            </a:r>
            <a:endParaRPr lang="ja-JP" altLang="en-US" sz="1800" dirty="0">
              <a:solidFill>
                <a:srgbClr val="FFFF00"/>
              </a:solidFill>
              <a:latin typeface="HGPｺﾞｼｯｸE"/>
            </a:endParaRPr>
          </a:p>
        </p:txBody>
      </p:sp>
      <p:sp>
        <p:nvSpPr>
          <p:cNvPr id="595" name="Text Box 155"/>
          <p:cNvSpPr txBox="1">
            <a:spLocks noChangeArrowheads="1"/>
          </p:cNvSpPr>
          <p:nvPr/>
        </p:nvSpPr>
        <p:spPr bwMode="auto">
          <a:xfrm>
            <a:off x="7486396" y="2950786"/>
            <a:ext cx="1584325" cy="534368"/>
          </a:xfrm>
          <a:prstGeom prst="rect">
            <a:avLst/>
          </a:prstGeom>
          <a:noFill/>
          <a:ln w="9525">
            <a:noFill/>
            <a:miter lim="800000"/>
            <a:headEnd/>
            <a:tailEnd/>
          </a:ln>
        </p:spPr>
        <p:txBody>
          <a:bodyPr lIns="36000" tIns="36000" rIns="36000" bIns="36000">
            <a:spAutoFit/>
          </a:bodyPr>
          <a:lstStyle/>
          <a:p>
            <a:pPr>
              <a:lnSpc>
                <a:spcPts val="1200"/>
              </a:lnSpc>
            </a:pPr>
            <a:r>
              <a:rPr lang="ja-JP" altLang="en-US" sz="1200" dirty="0">
                <a:solidFill>
                  <a:prstClr val="black"/>
                </a:solidFill>
              </a:rPr>
              <a:t>事業の管掌</a:t>
            </a:r>
            <a:endParaRPr lang="en-US" altLang="ja-JP" sz="1200" dirty="0">
              <a:solidFill>
                <a:prstClr val="black"/>
              </a:solidFill>
            </a:endParaRPr>
          </a:p>
          <a:p>
            <a:pPr>
              <a:lnSpc>
                <a:spcPts val="1200"/>
              </a:lnSpc>
            </a:pPr>
            <a:r>
              <a:rPr lang="ja-JP" altLang="en-US" sz="1200" dirty="0">
                <a:solidFill>
                  <a:prstClr val="black"/>
                </a:solidFill>
              </a:rPr>
              <a:t>ﾌﾟﾛｼﾞｪｸﾄ・事業部連携</a:t>
            </a:r>
            <a:endParaRPr lang="en-US" altLang="ja-JP" sz="1200" dirty="0">
              <a:solidFill>
                <a:prstClr val="black"/>
              </a:solidFill>
            </a:endParaRPr>
          </a:p>
          <a:p>
            <a:pPr>
              <a:lnSpc>
                <a:spcPts val="1200"/>
              </a:lnSpc>
            </a:pPr>
            <a:r>
              <a:rPr lang="ja-JP" altLang="en-US" sz="1200" dirty="0">
                <a:solidFill>
                  <a:prstClr val="black"/>
                </a:solidFill>
              </a:rPr>
              <a:t>品証・調達　</a:t>
            </a:r>
          </a:p>
        </p:txBody>
      </p:sp>
      <p:pic>
        <p:nvPicPr>
          <p:cNvPr id="596" name="Picture 309"/>
          <p:cNvPicPr>
            <a:picLocks noChangeAspect="1" noChangeArrowheads="1"/>
          </p:cNvPicPr>
          <p:nvPr/>
        </p:nvPicPr>
        <p:blipFill>
          <a:blip r:embed="rId6" cstate="print"/>
          <a:srcRect/>
          <a:stretch>
            <a:fillRect/>
          </a:stretch>
        </p:blipFill>
        <p:spPr bwMode="auto">
          <a:xfrm>
            <a:off x="1488672" y="820372"/>
            <a:ext cx="563563" cy="669925"/>
          </a:xfrm>
          <a:prstGeom prst="rect">
            <a:avLst/>
          </a:prstGeom>
          <a:noFill/>
          <a:ln w="9525">
            <a:noFill/>
            <a:miter lim="800000"/>
            <a:headEnd/>
            <a:tailEnd/>
          </a:ln>
        </p:spPr>
      </p:pic>
      <p:cxnSp>
        <p:nvCxnSpPr>
          <p:cNvPr id="597" name="直線コネクタ 596"/>
          <p:cNvCxnSpPr/>
          <p:nvPr/>
        </p:nvCxnSpPr>
        <p:spPr bwMode="auto">
          <a:xfrm flipH="1">
            <a:off x="4497138" y="4467765"/>
            <a:ext cx="223837" cy="0"/>
          </a:xfrm>
          <a:prstGeom prst="line">
            <a:avLst/>
          </a:prstGeom>
          <a:noFill/>
          <a:ln w="19050" cap="flat" cmpd="sng" algn="ctr">
            <a:solidFill>
              <a:schemeClr val="accent6">
                <a:lumMod val="60000"/>
                <a:lumOff val="40000"/>
              </a:schemeClr>
            </a:solidFill>
            <a:prstDash val="sysDot"/>
            <a:round/>
            <a:headEnd type="none" w="med" len="med"/>
            <a:tailEnd type="none" w="med" len="med"/>
          </a:ln>
          <a:effectLst/>
        </p:spPr>
      </p:cxnSp>
      <p:sp>
        <p:nvSpPr>
          <p:cNvPr id="601" name="Rectangle 58"/>
          <p:cNvSpPr>
            <a:spLocks noChangeArrowheads="1"/>
          </p:cNvSpPr>
          <p:nvPr/>
        </p:nvSpPr>
        <p:spPr bwMode="auto">
          <a:xfrm>
            <a:off x="4751133" y="6307454"/>
            <a:ext cx="2735263" cy="309562"/>
          </a:xfrm>
          <a:prstGeom prst="rect">
            <a:avLst/>
          </a:prstGeom>
          <a:solidFill>
            <a:schemeClr val="tx2">
              <a:lumMod val="60000"/>
              <a:lumOff val="40000"/>
            </a:schemeClr>
          </a:solidFill>
          <a:ln w="25400">
            <a:solidFill>
              <a:schemeClr val="tx1"/>
            </a:solidFill>
            <a:prstDash val="solid"/>
            <a:miter lim="800000"/>
            <a:headEnd/>
            <a:tailEnd/>
          </a:ln>
        </p:spPr>
        <p:txBody>
          <a:bodyPr wrap="none" anchor="ctr"/>
          <a:lstStyle/>
          <a:p>
            <a:pPr>
              <a:lnSpc>
                <a:spcPts val="2000"/>
              </a:lnSpc>
              <a:defRPr/>
            </a:pPr>
            <a:r>
              <a:rPr lang="ja-JP" altLang="en-US" sz="2000" dirty="0" smtClean="0">
                <a:solidFill>
                  <a:prstClr val="white"/>
                </a:solidFill>
              </a:rPr>
              <a:t>中部</a:t>
            </a:r>
            <a:r>
              <a:rPr lang="ja-JP" altLang="en-US" sz="1800" dirty="0" smtClean="0">
                <a:solidFill>
                  <a:prstClr val="white"/>
                </a:solidFill>
              </a:rPr>
              <a:t>事業所</a:t>
            </a:r>
            <a:endParaRPr lang="ja-JP" altLang="en-US" sz="1800" dirty="0">
              <a:solidFill>
                <a:prstClr val="white"/>
              </a:solidFill>
            </a:endParaRPr>
          </a:p>
        </p:txBody>
      </p:sp>
      <p:sp>
        <p:nvSpPr>
          <p:cNvPr id="602" name="Text Box 155"/>
          <p:cNvSpPr txBox="1">
            <a:spLocks noChangeArrowheads="1"/>
          </p:cNvSpPr>
          <p:nvPr/>
        </p:nvSpPr>
        <p:spPr bwMode="auto">
          <a:xfrm>
            <a:off x="7540371" y="6290938"/>
            <a:ext cx="1373187" cy="380480"/>
          </a:xfrm>
          <a:prstGeom prst="rect">
            <a:avLst/>
          </a:prstGeom>
          <a:noFill/>
          <a:ln w="9525">
            <a:noFill/>
            <a:miter lim="800000"/>
            <a:headEnd/>
            <a:tailEnd/>
          </a:ln>
        </p:spPr>
        <p:txBody>
          <a:bodyPr lIns="36000" tIns="36000" rIns="36000" bIns="36000">
            <a:spAutoFit/>
          </a:bodyPr>
          <a:lstStyle/>
          <a:p>
            <a:pPr>
              <a:lnSpc>
                <a:spcPts val="1200"/>
              </a:lnSpc>
            </a:pPr>
            <a:r>
              <a:rPr lang="ja-JP" altLang="en-US" sz="1200" dirty="0">
                <a:solidFill>
                  <a:prstClr val="black"/>
                </a:solidFill>
              </a:rPr>
              <a:t>車載組込ｿﾌﾄ</a:t>
            </a:r>
            <a:endParaRPr lang="en-US" altLang="ja-JP" sz="1200" dirty="0">
              <a:solidFill>
                <a:prstClr val="black"/>
              </a:solidFill>
            </a:endParaRPr>
          </a:p>
          <a:p>
            <a:pPr>
              <a:lnSpc>
                <a:spcPts val="1200"/>
              </a:lnSpc>
            </a:pPr>
            <a:r>
              <a:rPr lang="ja-JP" altLang="en-US" sz="1200" dirty="0">
                <a:solidFill>
                  <a:prstClr val="black"/>
                </a:solidFill>
              </a:rPr>
              <a:t>ｴﾝｼﾞﾆｱﾘﾝｸﾞ事業</a:t>
            </a:r>
          </a:p>
        </p:txBody>
      </p:sp>
      <p:sp>
        <p:nvSpPr>
          <p:cNvPr id="604" name="AutoShape 311"/>
          <p:cNvSpPr>
            <a:spLocks noChangeArrowheads="1"/>
          </p:cNvSpPr>
          <p:nvPr/>
        </p:nvSpPr>
        <p:spPr bwMode="auto">
          <a:xfrm>
            <a:off x="2509432" y="4888824"/>
            <a:ext cx="1321966" cy="542925"/>
          </a:xfrm>
          <a:prstGeom prst="bevel">
            <a:avLst>
              <a:gd name="adj" fmla="val 8796"/>
            </a:avLst>
          </a:prstGeom>
          <a:solidFill>
            <a:schemeClr val="tx2">
              <a:lumMod val="60000"/>
              <a:lumOff val="40000"/>
            </a:schemeClr>
          </a:solidFill>
          <a:ln w="9525">
            <a:noFill/>
            <a:miter lim="800000"/>
            <a:headEnd/>
            <a:tailEnd/>
          </a:ln>
        </p:spPr>
        <p:txBody>
          <a:bodyPr wrap="none" anchor="ctr"/>
          <a:lstStyle/>
          <a:p>
            <a:r>
              <a:rPr lang="ja-JP" altLang="en-US" sz="1200" dirty="0" smtClean="0">
                <a:solidFill>
                  <a:prstClr val="white"/>
                </a:solidFill>
              </a:rPr>
              <a:t>中部事業所</a:t>
            </a:r>
            <a:endParaRPr lang="en-US" altLang="ja-JP" sz="1200" dirty="0" smtClean="0">
              <a:solidFill>
                <a:prstClr val="white"/>
              </a:solidFill>
            </a:endParaRPr>
          </a:p>
          <a:p>
            <a:r>
              <a:rPr lang="en-US" altLang="ja-JP" sz="1200" dirty="0" smtClean="0">
                <a:solidFill>
                  <a:prstClr val="white"/>
                </a:solidFill>
              </a:rPr>
              <a:t> </a:t>
            </a:r>
            <a:r>
              <a:rPr lang="ja-JP" altLang="en-US" sz="1200" dirty="0">
                <a:solidFill>
                  <a:prstClr val="white"/>
                </a:solidFill>
              </a:rPr>
              <a:t>愛知県刈谷市</a:t>
            </a:r>
          </a:p>
        </p:txBody>
      </p:sp>
      <p:sp>
        <p:nvSpPr>
          <p:cNvPr id="605" name="Line 274"/>
          <p:cNvSpPr>
            <a:spLocks noChangeShapeType="1"/>
          </p:cNvSpPr>
          <p:nvPr/>
        </p:nvSpPr>
        <p:spPr bwMode="auto">
          <a:xfrm flipH="1" flipV="1">
            <a:off x="1708003" y="3997331"/>
            <a:ext cx="801428" cy="891492"/>
          </a:xfrm>
          <a:prstGeom prst="line">
            <a:avLst/>
          </a:prstGeom>
          <a:noFill/>
          <a:ln w="28575">
            <a:solidFill>
              <a:srgbClr val="BA4E56"/>
            </a:solidFill>
            <a:prstDash val="solid"/>
            <a:round/>
            <a:headEnd/>
            <a:tailEnd/>
          </a:ln>
        </p:spPr>
        <p:txBody>
          <a:bodyPr/>
          <a:lstStyle/>
          <a:p>
            <a:endParaRPr lang="ja-JP" altLang="en-US">
              <a:solidFill>
                <a:srgbClr val="1F497D"/>
              </a:solidFill>
            </a:endParaRPr>
          </a:p>
        </p:txBody>
      </p:sp>
      <p:sp>
        <p:nvSpPr>
          <p:cNvPr id="607" name="Oval 279"/>
          <p:cNvSpPr>
            <a:spLocks noChangeArrowheads="1"/>
          </p:cNvSpPr>
          <p:nvPr/>
        </p:nvSpPr>
        <p:spPr bwMode="auto">
          <a:xfrm rot="9246">
            <a:off x="1588110" y="3883235"/>
            <a:ext cx="152400" cy="141288"/>
          </a:xfrm>
          <a:prstGeom prst="ellipse">
            <a:avLst/>
          </a:prstGeom>
          <a:gradFill rotWithShape="0">
            <a:gsLst>
              <a:gs pos="0">
                <a:srgbClr val="FFFFFF"/>
              </a:gs>
              <a:gs pos="100000">
                <a:srgbClr val="FF99FF"/>
              </a:gs>
            </a:gsLst>
            <a:lin ang="2700000" scaled="1"/>
          </a:gradFill>
          <a:ln w="28575">
            <a:solidFill>
              <a:srgbClr val="BA4E56"/>
            </a:solidFill>
            <a:prstDash val="solid"/>
            <a:round/>
            <a:headEnd type="none" w="sm" len="sm"/>
            <a:tailEnd type="none" w="sm" len="sm"/>
          </a:ln>
        </p:spPr>
        <p:txBody>
          <a:bodyPr wrap="none" anchor="ctr"/>
          <a:lstStyle/>
          <a:p>
            <a:endParaRPr lang="ja-JP" altLang="en-US" sz="2200">
              <a:solidFill>
                <a:srgbClr val="000000"/>
              </a:solidFill>
            </a:endParaRPr>
          </a:p>
        </p:txBody>
      </p:sp>
      <p:sp>
        <p:nvSpPr>
          <p:cNvPr id="608" name="Text Box 57"/>
          <p:cNvSpPr txBox="1">
            <a:spLocks noChangeArrowheads="1"/>
          </p:cNvSpPr>
          <p:nvPr/>
        </p:nvSpPr>
        <p:spPr bwMode="auto">
          <a:xfrm>
            <a:off x="4751133" y="6040952"/>
            <a:ext cx="2601913" cy="276999"/>
          </a:xfrm>
          <a:prstGeom prst="rect">
            <a:avLst/>
          </a:prstGeom>
          <a:noFill/>
          <a:ln w="9525">
            <a:noFill/>
            <a:miter lim="800000"/>
            <a:headEnd/>
            <a:tailEnd/>
          </a:ln>
        </p:spPr>
        <p:txBody>
          <a:bodyPr wrap="square">
            <a:spAutoFit/>
          </a:bodyPr>
          <a:lstStyle>
            <a:defPPr>
              <a:defRPr lang="ja-JP"/>
            </a:defPPr>
            <a:lvl1pPr>
              <a:defRPr sz="1200" b="0">
                <a:solidFill>
                  <a:schemeClr val="tx2">
                    <a:lumMod val="50000"/>
                  </a:schemeClr>
                </a:solidFill>
                <a:ea typeface="HGPｺﾞｼｯｸE" panose="020B0900000000000000" pitchFamily="50" charset="-128"/>
              </a:defRPr>
            </a:lvl1pPr>
          </a:lstStyle>
          <a:p>
            <a:r>
              <a:rPr lang="ja-JP" altLang="en-US" dirty="0" smtClean="0">
                <a:solidFill>
                  <a:prstClr val="black"/>
                </a:solidFill>
              </a:rPr>
              <a:t>（</a:t>
            </a:r>
            <a:r>
              <a:rPr lang="ja-JP" altLang="en-US" dirty="0">
                <a:solidFill>
                  <a:prstClr val="black"/>
                </a:solidFill>
              </a:rPr>
              <a:t>副事業部長兼事業所長　高橋　</a:t>
            </a:r>
            <a:r>
              <a:rPr lang="ja-JP" altLang="en-US" dirty="0" smtClean="0">
                <a:solidFill>
                  <a:prstClr val="black"/>
                </a:solidFill>
              </a:rPr>
              <a:t>久）</a:t>
            </a:r>
            <a:r>
              <a:rPr lang="ja-JP" altLang="en-US" dirty="0">
                <a:solidFill>
                  <a:prstClr val="black"/>
                </a:solidFill>
              </a:rPr>
              <a:t>　</a:t>
            </a:r>
            <a:endParaRPr lang="en-US" altLang="ja-JP" dirty="0">
              <a:solidFill>
                <a:prstClr val="black"/>
              </a:solidFill>
            </a:endParaRPr>
          </a:p>
        </p:txBody>
      </p:sp>
      <p:sp>
        <p:nvSpPr>
          <p:cNvPr id="609" name="Text Box 19"/>
          <p:cNvSpPr txBox="1">
            <a:spLocks noChangeArrowheads="1"/>
          </p:cNvSpPr>
          <p:nvPr/>
        </p:nvSpPr>
        <p:spPr bwMode="auto">
          <a:xfrm>
            <a:off x="3887924" y="908720"/>
            <a:ext cx="4790101" cy="251795"/>
          </a:xfrm>
          <a:prstGeom prst="rect">
            <a:avLst/>
          </a:prstGeom>
          <a:solidFill>
            <a:schemeClr val="bg1"/>
          </a:solidFill>
          <a:ln w="19050">
            <a:solidFill>
              <a:srgbClr val="0033CC"/>
            </a:solidFill>
            <a:miter lim="800000"/>
            <a:headEnd/>
            <a:tailEnd/>
          </a:ln>
        </p:spPr>
        <p:txBody>
          <a:bodyPr wrap="square" tIns="18000" bIns="18000">
            <a:spAutoFit/>
          </a:bodyPr>
          <a:lstStyle/>
          <a:p>
            <a:pPr algn="ctr"/>
            <a:r>
              <a:rPr lang="ja-JP" altLang="en-US" sz="1400" dirty="0" smtClean="0">
                <a:solidFill>
                  <a:prstClr val="black"/>
                </a:solidFill>
                <a:latin typeface="Times New Roman" pitchFamily="18" charset="0"/>
              </a:rPr>
              <a:t>４事業部 </a:t>
            </a:r>
            <a:r>
              <a:rPr lang="ja-JP" altLang="en-US" sz="1400" b="1" dirty="0" smtClean="0">
                <a:solidFill>
                  <a:prstClr val="black"/>
                </a:solidFill>
                <a:latin typeface="Times New Roman" pitchFamily="18" charset="0"/>
              </a:rPr>
              <a:t>⇒ 分野毎の事業推進</a:t>
            </a:r>
            <a:r>
              <a:rPr lang="ja-JP" altLang="en-US" sz="1400" dirty="0" smtClean="0">
                <a:solidFill>
                  <a:prstClr val="black"/>
                </a:solidFill>
                <a:latin typeface="Times New Roman" pitchFamily="18" charset="0"/>
              </a:rPr>
              <a:t>体制強化し、３事業部体制へ</a:t>
            </a:r>
            <a:endParaRPr lang="ja-JP" altLang="en-US" sz="1400" dirty="0">
              <a:solidFill>
                <a:prstClr val="black"/>
              </a:solidFill>
              <a:latin typeface="Times New Roman" pitchFamily="18" charset="0"/>
            </a:endParaRPr>
          </a:p>
        </p:txBody>
      </p:sp>
      <p:cxnSp>
        <p:nvCxnSpPr>
          <p:cNvPr id="610" name="直線コネクタ 609"/>
          <p:cNvCxnSpPr/>
          <p:nvPr/>
        </p:nvCxnSpPr>
        <p:spPr bwMode="auto">
          <a:xfrm flipH="1">
            <a:off x="4497138" y="3753130"/>
            <a:ext cx="223837" cy="0"/>
          </a:xfrm>
          <a:prstGeom prst="line">
            <a:avLst/>
          </a:prstGeom>
          <a:noFill/>
          <a:ln w="19050" cap="flat" cmpd="sng" algn="ctr">
            <a:solidFill>
              <a:schemeClr val="accent6">
                <a:lumMod val="60000"/>
                <a:lumOff val="40000"/>
              </a:schemeClr>
            </a:solidFill>
            <a:prstDash val="sysDot"/>
            <a:round/>
            <a:headEnd type="none" w="med" len="med"/>
            <a:tailEnd type="none" w="med" len="med"/>
          </a:ln>
          <a:effectLst/>
        </p:spPr>
      </p:cxnSp>
      <p:cxnSp>
        <p:nvCxnSpPr>
          <p:cNvPr id="611" name="直線コネクタ 610"/>
          <p:cNvCxnSpPr/>
          <p:nvPr/>
        </p:nvCxnSpPr>
        <p:spPr bwMode="auto">
          <a:xfrm flipH="1">
            <a:off x="4497138" y="3150883"/>
            <a:ext cx="223837" cy="0"/>
          </a:xfrm>
          <a:prstGeom prst="line">
            <a:avLst/>
          </a:prstGeom>
          <a:noFill/>
          <a:ln w="19050" cap="flat" cmpd="sng" algn="ctr">
            <a:solidFill>
              <a:schemeClr val="accent6">
                <a:lumMod val="60000"/>
                <a:lumOff val="40000"/>
              </a:schemeClr>
            </a:solidFill>
            <a:prstDash val="sysDot"/>
            <a:round/>
            <a:headEnd type="none" w="med" len="med"/>
            <a:tailEnd type="none" w="med" len="med"/>
          </a:ln>
          <a:effectLst/>
        </p:spPr>
      </p:cxnSp>
      <p:cxnSp>
        <p:nvCxnSpPr>
          <p:cNvPr id="612" name="直線コネクタ 611"/>
          <p:cNvCxnSpPr/>
          <p:nvPr/>
        </p:nvCxnSpPr>
        <p:spPr bwMode="auto">
          <a:xfrm flipV="1">
            <a:off x="4497138" y="3146120"/>
            <a:ext cx="0" cy="2098006"/>
          </a:xfrm>
          <a:prstGeom prst="line">
            <a:avLst/>
          </a:prstGeom>
          <a:noFill/>
          <a:ln w="19050" cap="flat" cmpd="sng" algn="ctr">
            <a:solidFill>
              <a:schemeClr val="accent6">
                <a:lumMod val="60000"/>
                <a:lumOff val="40000"/>
              </a:schemeClr>
            </a:solidFill>
            <a:prstDash val="sysDot"/>
            <a:round/>
            <a:headEnd type="none" w="med" len="med"/>
            <a:tailEnd type="none" w="med" len="med"/>
          </a:ln>
          <a:effectLst/>
        </p:spPr>
      </p:cxnSp>
      <p:cxnSp>
        <p:nvCxnSpPr>
          <p:cNvPr id="613" name="直線コネクタ 612"/>
          <p:cNvCxnSpPr/>
          <p:nvPr/>
        </p:nvCxnSpPr>
        <p:spPr bwMode="auto">
          <a:xfrm flipV="1">
            <a:off x="4390521" y="3890433"/>
            <a:ext cx="0" cy="2571803"/>
          </a:xfrm>
          <a:prstGeom prst="line">
            <a:avLst/>
          </a:prstGeom>
          <a:noFill/>
          <a:ln w="19050" cap="flat" cmpd="sng" algn="ctr">
            <a:solidFill>
              <a:schemeClr val="tx2">
                <a:lumMod val="40000"/>
                <a:lumOff val="60000"/>
              </a:schemeClr>
            </a:solidFill>
            <a:prstDash val="sysDot"/>
            <a:round/>
            <a:headEnd type="none" w="med" len="med"/>
            <a:tailEnd type="none" w="med" len="med"/>
          </a:ln>
          <a:effectLst/>
        </p:spPr>
      </p:cxnSp>
      <p:pic>
        <p:nvPicPr>
          <p:cNvPr id="335" name="Picture 2" descr="C:\Users\20078116\Pictures\（倉地）資料用.jpg"/>
          <p:cNvPicPr>
            <a:picLocks noChangeAspect="1" noChangeArrowheads="1"/>
          </p:cNvPicPr>
          <p:nvPr/>
        </p:nvPicPr>
        <p:blipFill>
          <a:blip r:embed="rId7" cstate="print"/>
          <a:srcRect/>
          <a:stretch>
            <a:fillRect/>
          </a:stretch>
        </p:blipFill>
        <p:spPr bwMode="auto">
          <a:xfrm>
            <a:off x="4018216" y="1256024"/>
            <a:ext cx="458788" cy="590550"/>
          </a:xfrm>
          <a:prstGeom prst="rect">
            <a:avLst/>
          </a:prstGeom>
          <a:noFill/>
          <a:ln w="9525">
            <a:noFill/>
            <a:miter lim="800000"/>
            <a:headEnd/>
            <a:tailEnd/>
          </a:ln>
        </p:spPr>
      </p:pic>
      <p:pic>
        <p:nvPicPr>
          <p:cNvPr id="33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8216" y="2628213"/>
            <a:ext cx="445326" cy="593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9" name="図 588"/>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30000"/>
                    </a14:imgEffect>
                  </a14:imgLayer>
                </a14:imgProps>
              </a:ext>
              <a:ext uri="{28A0092B-C50C-407E-A947-70E740481C1C}">
                <a14:useLocalDpi xmlns:a14="http://schemas.microsoft.com/office/drawing/2010/main" val="0"/>
              </a:ext>
            </a:extLst>
          </a:blip>
          <a:srcRect l="19093" t="6011" r="15465" b="17121"/>
          <a:stretch/>
        </p:blipFill>
        <p:spPr bwMode="auto">
          <a:xfrm>
            <a:off x="4019551" y="1933574"/>
            <a:ext cx="451606" cy="55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70845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2"/>
          <p:cNvSpPr>
            <a:spLocks noChangeShapeType="1"/>
          </p:cNvSpPr>
          <p:nvPr/>
        </p:nvSpPr>
        <p:spPr bwMode="auto">
          <a:xfrm>
            <a:off x="470368" y="3534324"/>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7" name="Text Box 14"/>
          <p:cNvSpPr txBox="1">
            <a:spLocks noChangeArrowheads="1"/>
          </p:cNvSpPr>
          <p:nvPr/>
        </p:nvSpPr>
        <p:spPr bwMode="auto">
          <a:xfrm>
            <a:off x="498474" y="1551724"/>
            <a:ext cx="3174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fontAlgn="base">
              <a:spcBef>
                <a:spcPct val="0"/>
              </a:spcBef>
              <a:spcAft>
                <a:spcPct val="0"/>
              </a:spcAft>
            </a:pPr>
            <a:r>
              <a:rPr lang="ja-JP" altLang="en-US" sz="1200" b="0" dirty="0">
                <a:solidFill>
                  <a:schemeClr val="tx1"/>
                </a:solidFill>
                <a:latin typeface="HGPｺﾞｼｯｸE" pitchFamily="50" charset="-128"/>
                <a:ea typeface="HGPｺﾞｼｯｸE" pitchFamily="50" charset="-128"/>
              </a:rPr>
              <a:t>　事業</a:t>
            </a:r>
            <a:r>
              <a:rPr lang="ja-JP" altLang="en-US" sz="1200" b="0" dirty="0" smtClean="0">
                <a:solidFill>
                  <a:schemeClr val="tx1"/>
                </a:solidFill>
                <a:latin typeface="HGPｺﾞｼｯｸE" pitchFamily="50" charset="-128"/>
                <a:ea typeface="HGPｺﾞｼｯｸE" pitchFamily="50" charset="-128"/>
              </a:rPr>
              <a:t>部長   ：</a:t>
            </a:r>
            <a:r>
              <a:rPr lang="ja-JP" altLang="en-US" sz="1200" b="0" dirty="0">
                <a:solidFill>
                  <a:schemeClr val="tx1"/>
                </a:solidFill>
                <a:latin typeface="HGPｺﾞｼｯｸE" pitchFamily="50" charset="-128"/>
                <a:ea typeface="HGPｺﾞｼｯｸE" pitchFamily="50" charset="-128"/>
              </a:rPr>
              <a:t>高橋 </a:t>
            </a:r>
            <a:r>
              <a:rPr lang="ja-JP" altLang="en-US" sz="1200" b="0" dirty="0" smtClean="0">
                <a:solidFill>
                  <a:schemeClr val="tx1"/>
                </a:solidFill>
                <a:latin typeface="HGPｺﾞｼｯｸE" pitchFamily="50" charset="-128"/>
                <a:ea typeface="HGPｺﾞｼｯｸE" pitchFamily="50" charset="-128"/>
              </a:rPr>
              <a:t>孝　　</a:t>
            </a:r>
            <a:endParaRPr lang="en-US" altLang="ja-JP" sz="1200" b="0" dirty="0" smtClean="0">
              <a:solidFill>
                <a:schemeClr val="tx1"/>
              </a:solidFill>
              <a:latin typeface="HGPｺﾞｼｯｸE" pitchFamily="50" charset="-128"/>
              <a:ea typeface="HGPｺﾞｼｯｸE" pitchFamily="50" charset="-128"/>
            </a:endParaRPr>
          </a:p>
          <a:p>
            <a:r>
              <a:rPr lang="ja-JP" altLang="en-US" sz="1200" b="0" dirty="0">
                <a:solidFill>
                  <a:schemeClr val="tx1"/>
                </a:solidFill>
                <a:latin typeface="HGPｺﾞｼｯｸE" pitchFamily="50" charset="-128"/>
                <a:ea typeface="HGPｺﾞｼｯｸE" pitchFamily="50" charset="-128"/>
              </a:rPr>
              <a:t>　</a:t>
            </a:r>
            <a:r>
              <a:rPr lang="ja-JP" altLang="en-US" sz="1200" b="0" dirty="0" smtClean="0">
                <a:solidFill>
                  <a:schemeClr val="tx1"/>
                </a:solidFill>
                <a:latin typeface="HGPｺﾞｼｯｸE" pitchFamily="50" charset="-128"/>
                <a:ea typeface="HGPｺﾞｼｯｸE" pitchFamily="50" charset="-128"/>
              </a:rPr>
              <a:t>副事業</a:t>
            </a:r>
            <a:r>
              <a:rPr lang="ja-JP" altLang="en-US" sz="1200" b="0" dirty="0">
                <a:solidFill>
                  <a:schemeClr val="tx1"/>
                </a:solidFill>
                <a:latin typeface="HGPｺﾞｼｯｸE" pitchFamily="50" charset="-128"/>
                <a:ea typeface="HGPｺﾞｼｯｸE" pitchFamily="50" charset="-128"/>
              </a:rPr>
              <a:t>部長：高橋 </a:t>
            </a:r>
            <a:r>
              <a:rPr lang="ja-JP" altLang="en-US" sz="1200" b="0" dirty="0" smtClean="0">
                <a:solidFill>
                  <a:schemeClr val="tx1"/>
                </a:solidFill>
                <a:latin typeface="HGPｺﾞｼｯｸE" pitchFamily="50" charset="-128"/>
                <a:ea typeface="HGPｺﾞｼｯｸE" pitchFamily="50" charset="-128"/>
              </a:rPr>
              <a:t>久</a:t>
            </a:r>
            <a:r>
              <a:rPr lang="ja-JP" altLang="en-US" sz="1200" b="0" dirty="0">
                <a:solidFill>
                  <a:schemeClr val="tx1"/>
                </a:solidFill>
              </a:rPr>
              <a:t>	</a:t>
            </a:r>
          </a:p>
        </p:txBody>
      </p:sp>
      <p:sp>
        <p:nvSpPr>
          <p:cNvPr id="2" name="スライド番号プレースホルダー 1"/>
          <p:cNvSpPr>
            <a:spLocks noGrp="1"/>
          </p:cNvSpPr>
          <p:nvPr>
            <p:ph type="sldNum" sz="quarter" idx="10"/>
          </p:nvPr>
        </p:nvSpPr>
        <p:spPr>
          <a:xfrm>
            <a:off x="8831590" y="6545263"/>
            <a:ext cx="261610" cy="276999"/>
          </a:xfrm>
        </p:spPr>
        <p:txBody>
          <a:bodyPr/>
          <a:lstStyle/>
          <a:p>
            <a:pPr>
              <a:defRPr/>
            </a:pPr>
            <a:fld id="{52324535-189D-4F51-968D-78EB12B6C993}" type="slidenum">
              <a:rPr lang="en-US" altLang="ja-JP" sz="1200" b="1" smtClean="0">
                <a:latin typeface="+mn-ea"/>
              </a:rPr>
              <a:pPr>
                <a:defRPr/>
              </a:pPr>
              <a:t>3</a:t>
            </a:fld>
            <a:endParaRPr lang="en-US" altLang="ja-JP" sz="1200" b="1" dirty="0">
              <a:latin typeface="+mn-ea"/>
            </a:endParaRPr>
          </a:p>
        </p:txBody>
      </p:sp>
      <p:sp>
        <p:nvSpPr>
          <p:cNvPr id="3" name="Line 12"/>
          <p:cNvSpPr>
            <a:spLocks noChangeShapeType="1"/>
          </p:cNvSpPr>
          <p:nvPr/>
        </p:nvSpPr>
        <p:spPr bwMode="auto">
          <a:xfrm flipV="1">
            <a:off x="481743" y="5758273"/>
            <a:ext cx="316116" cy="13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4" name="Text Box 2"/>
          <p:cNvSpPr txBox="1">
            <a:spLocks noChangeArrowheads="1"/>
          </p:cNvSpPr>
          <p:nvPr/>
        </p:nvSpPr>
        <p:spPr bwMode="auto">
          <a:xfrm>
            <a:off x="668338" y="2044689"/>
            <a:ext cx="3006725" cy="346075"/>
          </a:xfrm>
          <a:prstGeom prst="rect">
            <a:avLst/>
          </a:prstGeom>
          <a:solidFill>
            <a:schemeClr val="tx2">
              <a:lumMod val="40000"/>
              <a:lumOff val="60000"/>
            </a:schemeClr>
          </a:solidFill>
          <a:ln w="12700">
            <a:no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a:solidFill>
                  <a:schemeClr val="tx1"/>
                </a:solidFill>
                <a:latin typeface="HGPｺﾞｼｯｸE" pitchFamily="50" charset="-128"/>
                <a:ea typeface="HGPｺﾞｼｯｸE" pitchFamily="50" charset="-128"/>
              </a:rPr>
              <a:t>第</a:t>
            </a:r>
            <a:r>
              <a:rPr lang="en-US" altLang="ja-JP" b="0" dirty="0">
                <a:solidFill>
                  <a:schemeClr val="tx1"/>
                </a:solidFill>
                <a:latin typeface="HGPｺﾞｼｯｸE" pitchFamily="50" charset="-128"/>
                <a:ea typeface="HGPｺﾞｼｯｸE" pitchFamily="50" charset="-128"/>
              </a:rPr>
              <a:t>1</a:t>
            </a:r>
            <a:r>
              <a:rPr lang="ja-JP" altLang="en-US" b="0" dirty="0">
                <a:solidFill>
                  <a:schemeClr val="tx1"/>
                </a:solidFill>
                <a:latin typeface="HGPｺﾞｼｯｸE" pitchFamily="50" charset="-128"/>
                <a:ea typeface="HGPｺﾞｼｯｸE" pitchFamily="50" charset="-128"/>
              </a:rPr>
              <a:t>組込ソリューション設計部</a:t>
            </a:r>
          </a:p>
        </p:txBody>
      </p:sp>
      <p:sp>
        <p:nvSpPr>
          <p:cNvPr id="5" name="Line 12"/>
          <p:cNvSpPr>
            <a:spLocks noChangeShapeType="1"/>
          </p:cNvSpPr>
          <p:nvPr/>
        </p:nvSpPr>
        <p:spPr bwMode="auto">
          <a:xfrm>
            <a:off x="470368" y="2217727"/>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6" name="Line 13"/>
          <p:cNvSpPr>
            <a:spLocks noChangeShapeType="1"/>
          </p:cNvSpPr>
          <p:nvPr/>
        </p:nvSpPr>
        <p:spPr bwMode="auto">
          <a:xfrm flipH="1">
            <a:off x="467544" y="1571755"/>
            <a:ext cx="0" cy="19745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8" name="Line 17"/>
          <p:cNvSpPr>
            <a:spLocks noChangeShapeType="1"/>
          </p:cNvSpPr>
          <p:nvPr/>
        </p:nvSpPr>
        <p:spPr bwMode="auto">
          <a:xfrm>
            <a:off x="5213433" y="1544861"/>
            <a:ext cx="0" cy="38321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9" name="Line 20"/>
          <p:cNvSpPr>
            <a:spLocks noChangeShapeType="1"/>
          </p:cNvSpPr>
          <p:nvPr/>
        </p:nvSpPr>
        <p:spPr bwMode="auto">
          <a:xfrm>
            <a:off x="486994" y="5071138"/>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10" name="Line 24"/>
          <p:cNvSpPr>
            <a:spLocks noChangeShapeType="1"/>
          </p:cNvSpPr>
          <p:nvPr/>
        </p:nvSpPr>
        <p:spPr bwMode="auto">
          <a:xfrm>
            <a:off x="5219783" y="4062538"/>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11" name="Text Box 33"/>
          <p:cNvSpPr txBox="1">
            <a:spLocks noChangeArrowheads="1"/>
          </p:cNvSpPr>
          <p:nvPr/>
        </p:nvSpPr>
        <p:spPr bwMode="auto">
          <a:xfrm>
            <a:off x="289493" y="4078843"/>
            <a:ext cx="3818050" cy="376238"/>
          </a:xfrm>
          <a:prstGeom prst="rect">
            <a:avLst/>
          </a:prstGeom>
          <a:solidFill>
            <a:schemeClr val="tx2"/>
          </a:solidFill>
          <a:ln w="28575">
            <a:noFill/>
            <a:miter lim="800000"/>
            <a:headEnd/>
            <a:tailEnd/>
          </a:ln>
        </p:spPr>
        <p:txBody>
          <a:bodyPr wrap="none" anchor="ctr"/>
          <a:lstStyle>
            <a:defPPr>
              <a:defRPr lang="ja-JP"/>
            </a:defPPr>
            <a:lvl1pPr>
              <a:defRPr sz="1800">
                <a:solidFill>
                  <a:schemeClr val="bg1"/>
                </a:solidFill>
              </a:defRPr>
            </a:lvl1pPr>
          </a:lstStyle>
          <a:p>
            <a:r>
              <a:rPr lang="ja-JP" altLang="en-US" dirty="0"/>
              <a:t>デバイスソリューション事業部</a:t>
            </a:r>
          </a:p>
        </p:txBody>
      </p:sp>
      <p:sp>
        <p:nvSpPr>
          <p:cNvPr id="13" name="Text Box 35"/>
          <p:cNvSpPr txBox="1">
            <a:spLocks noChangeArrowheads="1"/>
          </p:cNvSpPr>
          <p:nvPr/>
        </p:nvSpPr>
        <p:spPr bwMode="auto">
          <a:xfrm>
            <a:off x="5447102" y="2074132"/>
            <a:ext cx="2871788" cy="338138"/>
          </a:xfrm>
          <a:prstGeom prst="rect">
            <a:avLst/>
          </a:prstGeom>
          <a:solidFill>
            <a:schemeClr val="tx2">
              <a:lumMod val="40000"/>
              <a:lumOff val="60000"/>
            </a:schemeClr>
          </a:solidFill>
          <a:ln w="38100">
            <a:solidFill>
              <a:srgbClr val="FF0000"/>
            </a:solid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ソフト製品設計部</a:t>
            </a:r>
            <a:endParaRPr lang="ja-JP" altLang="en-US" b="0" dirty="0">
              <a:solidFill>
                <a:schemeClr val="tx1"/>
              </a:solidFill>
              <a:latin typeface="HGPｺﾞｼｯｸE" pitchFamily="50" charset="-128"/>
              <a:ea typeface="HGPｺﾞｼｯｸE" pitchFamily="50" charset="-128"/>
            </a:endParaRPr>
          </a:p>
        </p:txBody>
      </p:sp>
      <p:sp>
        <p:nvSpPr>
          <p:cNvPr id="14" name="Text Box 37"/>
          <p:cNvSpPr txBox="1">
            <a:spLocks noChangeArrowheads="1"/>
          </p:cNvSpPr>
          <p:nvPr/>
        </p:nvSpPr>
        <p:spPr bwMode="auto">
          <a:xfrm>
            <a:off x="251519" y="1235048"/>
            <a:ext cx="3841510" cy="369888"/>
          </a:xfrm>
          <a:prstGeom prst="rect">
            <a:avLst/>
          </a:prstGeom>
          <a:solidFill>
            <a:schemeClr val="tx2"/>
          </a:solidFill>
          <a:ln w="28575">
            <a:noFill/>
            <a:miter lim="800000"/>
            <a:headEnd/>
            <a:tailEnd/>
          </a:ln>
        </p:spPr>
        <p:txBody>
          <a:bodyPr wrap="none" anchor="ctr"/>
          <a:lstStyle>
            <a:defPPr>
              <a:defRPr lang="ja-JP"/>
            </a:defPPr>
            <a:lvl1pPr>
              <a:defRPr sz="1800">
                <a:solidFill>
                  <a:srgbClr val="000000"/>
                </a:solidFill>
              </a:defRPr>
            </a:lvl1pPr>
          </a:lstStyle>
          <a:p>
            <a:r>
              <a:rPr lang="ja-JP" altLang="en-US" dirty="0">
                <a:solidFill>
                  <a:schemeClr val="bg1"/>
                </a:solidFill>
              </a:rPr>
              <a:t>組込ソリューション事業部</a:t>
            </a:r>
          </a:p>
        </p:txBody>
      </p:sp>
      <p:sp>
        <p:nvSpPr>
          <p:cNvPr id="17" name="Line 20"/>
          <p:cNvSpPr>
            <a:spLocks noChangeShapeType="1"/>
          </p:cNvSpPr>
          <p:nvPr/>
        </p:nvSpPr>
        <p:spPr bwMode="auto">
          <a:xfrm>
            <a:off x="478691" y="6405243"/>
            <a:ext cx="29227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21" name="Text Box 45"/>
          <p:cNvSpPr txBox="1">
            <a:spLocks noChangeArrowheads="1"/>
          </p:cNvSpPr>
          <p:nvPr/>
        </p:nvSpPr>
        <p:spPr bwMode="auto">
          <a:xfrm>
            <a:off x="193675" y="-44450"/>
            <a:ext cx="565150" cy="784225"/>
          </a:xfrm>
          <a:prstGeom prst="rect">
            <a:avLst/>
          </a:prstGeom>
          <a:noFill/>
          <a:ln>
            <a:noFill/>
          </a:ln>
          <a:effectLst>
            <a:outerShdw dist="17961" dir="2700000" algn="ctr" rotWithShape="0">
              <a:srgbClr val="B2B2B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endParaRPr lang="en-US" altLang="ja-JP" sz="5000" i="1">
              <a:solidFill>
                <a:srgbClr val="1C1C1C"/>
              </a:solidFill>
              <a:latin typeface="Times New Roman" pitchFamily="18" charset="0"/>
            </a:endParaRPr>
          </a:p>
        </p:txBody>
      </p:sp>
      <p:sp>
        <p:nvSpPr>
          <p:cNvPr id="23" name="Text Box 8"/>
          <p:cNvSpPr txBox="1">
            <a:spLocks noChangeArrowheads="1"/>
          </p:cNvSpPr>
          <p:nvPr/>
        </p:nvSpPr>
        <p:spPr bwMode="auto">
          <a:xfrm>
            <a:off x="719517" y="6541673"/>
            <a:ext cx="31400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r>
              <a:rPr lang="ja-JP" altLang="en-US" sz="1200" b="0" dirty="0">
                <a:solidFill>
                  <a:prstClr val="black"/>
                </a:solidFill>
                <a:latin typeface="HGPｺﾞｼｯｸE" pitchFamily="50" charset="-128"/>
                <a:ea typeface="HGPｺﾞｼｯｸE" pitchFamily="50" charset="-128"/>
              </a:rPr>
              <a:t> </a:t>
            </a:r>
            <a:r>
              <a:rPr lang="ja-JP" altLang="en-US" sz="1200" b="0" dirty="0" smtClean="0">
                <a:solidFill>
                  <a:prstClr val="black"/>
                </a:solidFill>
                <a:latin typeface="HGPｺﾞｼｯｸE" pitchFamily="50" charset="-128"/>
                <a:ea typeface="HGPｺﾞｼｯｸE" pitchFamily="50" charset="-128"/>
              </a:rPr>
              <a:t>部長</a:t>
            </a:r>
            <a:r>
              <a:rPr lang="ja-JP" altLang="en-US" sz="1200" b="0" dirty="0">
                <a:solidFill>
                  <a:prstClr val="black"/>
                </a:solidFill>
                <a:latin typeface="HGPｺﾞｼｯｸE" pitchFamily="50" charset="-128"/>
                <a:ea typeface="HGPｺﾞｼｯｸE" pitchFamily="50" charset="-128"/>
              </a:rPr>
              <a:t>：樋口 </a:t>
            </a:r>
            <a:r>
              <a:rPr lang="ja-JP" altLang="en-US" sz="1200" b="0" dirty="0" smtClean="0">
                <a:solidFill>
                  <a:prstClr val="black"/>
                </a:solidFill>
                <a:latin typeface="HGPｺﾞｼｯｸE" pitchFamily="50" charset="-128"/>
                <a:ea typeface="HGPｺﾞｼｯｸE" pitchFamily="50" charset="-128"/>
              </a:rPr>
              <a:t>学</a:t>
            </a:r>
            <a:endParaRPr lang="ja-JP" altLang="en-US" sz="1200" b="0" dirty="0">
              <a:solidFill>
                <a:srgbClr val="000000"/>
              </a:solidFill>
              <a:latin typeface="HGPｺﾞｼｯｸE" pitchFamily="50" charset="-128"/>
              <a:ea typeface="HGPｺﾞｼｯｸE" pitchFamily="50" charset="-128"/>
            </a:endParaRPr>
          </a:p>
        </p:txBody>
      </p:sp>
      <p:sp>
        <p:nvSpPr>
          <p:cNvPr id="24" name="Text Box 14"/>
          <p:cNvSpPr txBox="1">
            <a:spLocks noChangeArrowheads="1"/>
          </p:cNvSpPr>
          <p:nvPr/>
        </p:nvSpPr>
        <p:spPr bwMode="auto">
          <a:xfrm>
            <a:off x="715594" y="5919008"/>
            <a:ext cx="37347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fontAlgn="base">
              <a:spcBef>
                <a:spcPct val="0"/>
              </a:spcBef>
              <a:spcAft>
                <a:spcPct val="0"/>
              </a:spcAft>
            </a:pPr>
            <a:r>
              <a:rPr lang="ja-JP" altLang="en-US" sz="1200" b="0" dirty="0">
                <a:solidFill>
                  <a:schemeClr val="tx1"/>
                </a:solidFill>
                <a:latin typeface="HGPｺﾞｼｯｸE" pitchFamily="50" charset="-128"/>
                <a:ea typeface="HGPｺﾞｼｯｸE" pitchFamily="50" charset="-128"/>
              </a:rPr>
              <a:t>部長</a:t>
            </a:r>
            <a:r>
              <a:rPr lang="ja-JP" altLang="en-US" sz="1200" b="0" dirty="0" smtClean="0">
                <a:solidFill>
                  <a:schemeClr val="tx1"/>
                </a:solidFill>
                <a:latin typeface="HGPｺﾞｼｯｸE" pitchFamily="50" charset="-128"/>
                <a:ea typeface="HGPｺﾞｼｯｸE" pitchFamily="50" charset="-128"/>
              </a:rPr>
              <a:t>：飯森　英和</a:t>
            </a:r>
            <a:endParaRPr lang="ja-JP" altLang="en-US" sz="1200" b="0" dirty="0">
              <a:solidFill>
                <a:schemeClr val="tx1"/>
              </a:solidFill>
            </a:endParaRPr>
          </a:p>
        </p:txBody>
      </p:sp>
      <p:sp>
        <p:nvSpPr>
          <p:cNvPr id="25" name="Text Box 14"/>
          <p:cNvSpPr txBox="1">
            <a:spLocks noChangeArrowheads="1"/>
          </p:cNvSpPr>
          <p:nvPr/>
        </p:nvSpPr>
        <p:spPr bwMode="auto">
          <a:xfrm>
            <a:off x="719517" y="5215298"/>
            <a:ext cx="291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sz="1200" b="0" dirty="0">
                <a:solidFill>
                  <a:srgbClr val="000000"/>
                </a:solidFill>
                <a:latin typeface="HGPｺﾞｼｯｸE" pitchFamily="50" charset="-128"/>
                <a:ea typeface="HGPｺﾞｼｯｸE" pitchFamily="50" charset="-128"/>
              </a:rPr>
              <a:t>部長</a:t>
            </a:r>
            <a:r>
              <a:rPr lang="ja-JP" altLang="en-US" sz="1200" b="0" dirty="0" smtClean="0">
                <a:solidFill>
                  <a:srgbClr val="000000"/>
                </a:solidFill>
                <a:latin typeface="HGPｺﾞｼｯｸE" pitchFamily="50" charset="-128"/>
                <a:ea typeface="HGPｺﾞｼｯｸE" pitchFamily="50" charset="-128"/>
              </a:rPr>
              <a:t>：小倉　建治</a:t>
            </a:r>
            <a:endParaRPr lang="ja-JP" altLang="en-US" sz="1200" b="0" dirty="0">
              <a:solidFill>
                <a:srgbClr val="000000"/>
              </a:solidFill>
              <a:latin typeface="HGPｺﾞｼｯｸE" pitchFamily="50" charset="-128"/>
              <a:ea typeface="HGPｺﾞｼｯｸE" pitchFamily="50" charset="-128"/>
            </a:endParaRPr>
          </a:p>
        </p:txBody>
      </p:sp>
      <p:sp>
        <p:nvSpPr>
          <p:cNvPr id="26" name="Text Box 14"/>
          <p:cNvSpPr txBox="1">
            <a:spLocks noChangeArrowheads="1"/>
          </p:cNvSpPr>
          <p:nvPr/>
        </p:nvSpPr>
        <p:spPr bwMode="auto">
          <a:xfrm>
            <a:off x="5448893" y="4231968"/>
            <a:ext cx="299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r>
              <a:rPr lang="ja-JP" altLang="en-US" sz="1200" b="0" dirty="0">
                <a:solidFill>
                  <a:srgbClr val="000000"/>
                </a:solidFill>
                <a:latin typeface="HGPｺﾞｼｯｸE" pitchFamily="50" charset="-128"/>
                <a:ea typeface="HGPｺﾞｼｯｸE" pitchFamily="50" charset="-128"/>
              </a:rPr>
              <a:t>部長</a:t>
            </a:r>
            <a:r>
              <a:rPr lang="ja-JP" altLang="en-US" sz="1200" b="0" dirty="0" smtClean="0">
                <a:solidFill>
                  <a:srgbClr val="000000"/>
                </a:solidFill>
                <a:latin typeface="HGPｺﾞｼｯｸE" pitchFamily="50" charset="-128"/>
                <a:ea typeface="HGPｺﾞｼｯｸE" pitchFamily="50" charset="-128"/>
              </a:rPr>
              <a:t>：林　義生</a:t>
            </a:r>
            <a:endParaRPr lang="ja-JP" altLang="en-US" sz="1200" b="0" dirty="0">
              <a:solidFill>
                <a:srgbClr val="000000"/>
              </a:solidFill>
              <a:latin typeface="HGPｺﾞｼｯｸE" pitchFamily="50" charset="-128"/>
              <a:ea typeface="HGPｺﾞｼｯｸE" pitchFamily="50" charset="-128"/>
            </a:endParaRPr>
          </a:p>
        </p:txBody>
      </p:sp>
      <p:sp>
        <p:nvSpPr>
          <p:cNvPr id="27" name="Text Box 14"/>
          <p:cNvSpPr txBox="1">
            <a:spLocks noChangeArrowheads="1"/>
          </p:cNvSpPr>
          <p:nvPr/>
        </p:nvSpPr>
        <p:spPr bwMode="auto">
          <a:xfrm>
            <a:off x="645888" y="4409410"/>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r>
              <a:rPr lang="ja-JP" altLang="en-US" sz="1200" b="0" dirty="0">
                <a:solidFill>
                  <a:prstClr val="black"/>
                </a:solidFill>
                <a:latin typeface="HGPｺﾞｼｯｸE"/>
                <a:ea typeface="HGPｺﾞｼｯｸE"/>
              </a:rPr>
              <a:t>　</a:t>
            </a:r>
            <a:r>
              <a:rPr lang="ja-JP" altLang="en-US" sz="1200" b="0" dirty="0" smtClean="0">
                <a:solidFill>
                  <a:prstClr val="black"/>
                </a:solidFill>
                <a:latin typeface="HGPｺﾞｼｯｸE"/>
                <a:ea typeface="HGPｺﾞｼｯｸE"/>
              </a:rPr>
              <a:t>事業部長　 ：</a:t>
            </a:r>
            <a:r>
              <a:rPr lang="ja-JP" altLang="en-US" sz="1200" b="0" dirty="0">
                <a:solidFill>
                  <a:prstClr val="black"/>
                </a:solidFill>
                <a:latin typeface="HGPｺﾞｼｯｸE"/>
                <a:ea typeface="HGPｺﾞｼｯｸE"/>
              </a:rPr>
              <a:t>森重 隆</a:t>
            </a:r>
            <a:r>
              <a:rPr lang="ja-JP" altLang="en-US" sz="1200" b="0" dirty="0" smtClean="0">
                <a:solidFill>
                  <a:prstClr val="black"/>
                </a:solidFill>
                <a:latin typeface="HGPｺﾞｼｯｸE"/>
                <a:ea typeface="HGPｺﾞｼｯｸE"/>
              </a:rPr>
              <a:t>春</a:t>
            </a:r>
            <a:endParaRPr lang="en-US" altLang="ja-JP" sz="1200" b="0" dirty="0" smtClean="0">
              <a:solidFill>
                <a:prstClr val="black"/>
              </a:solidFill>
              <a:latin typeface="HGPｺﾞｼｯｸE"/>
              <a:ea typeface="HGPｺﾞｼｯｸE"/>
            </a:endParaRPr>
          </a:p>
          <a:p>
            <a:pPr eaLnBrk="1" hangingPunct="1"/>
            <a:r>
              <a:rPr lang="ja-JP" altLang="en-US" sz="1200" b="0" dirty="0" smtClean="0">
                <a:solidFill>
                  <a:prstClr val="black"/>
                </a:solidFill>
                <a:latin typeface="HGPｺﾞｼｯｸE"/>
                <a:ea typeface="HGPｺﾞｼｯｸE"/>
              </a:rPr>
              <a:t>　主管技師長：平岡 徹　</a:t>
            </a:r>
            <a:endParaRPr lang="en-US" altLang="ja-JP" sz="1200" b="0" dirty="0" smtClean="0">
              <a:solidFill>
                <a:prstClr val="black"/>
              </a:solidFill>
              <a:latin typeface="HGPｺﾞｼｯｸE"/>
              <a:ea typeface="HGPｺﾞｼｯｸE"/>
            </a:endParaRPr>
          </a:p>
        </p:txBody>
      </p:sp>
      <p:sp>
        <p:nvSpPr>
          <p:cNvPr id="29" name="Text Box 2"/>
          <p:cNvSpPr txBox="1">
            <a:spLocks noChangeArrowheads="1"/>
          </p:cNvSpPr>
          <p:nvPr/>
        </p:nvSpPr>
        <p:spPr bwMode="auto">
          <a:xfrm>
            <a:off x="668338" y="2694771"/>
            <a:ext cx="3006725" cy="346075"/>
          </a:xfrm>
          <a:prstGeom prst="rect">
            <a:avLst/>
          </a:prstGeom>
          <a:solidFill>
            <a:schemeClr val="tx2">
              <a:lumMod val="40000"/>
              <a:lumOff val="60000"/>
            </a:schemeClr>
          </a:solidFill>
          <a:ln w="9525">
            <a:no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a:solidFill>
                  <a:schemeClr val="tx1"/>
                </a:solidFill>
                <a:latin typeface="HGPｺﾞｼｯｸE" pitchFamily="50" charset="-128"/>
                <a:ea typeface="HGPｺﾞｼｯｸE" pitchFamily="50" charset="-128"/>
              </a:rPr>
              <a:t>第</a:t>
            </a:r>
            <a:r>
              <a:rPr lang="en-US" altLang="ja-JP" b="0" dirty="0">
                <a:solidFill>
                  <a:schemeClr val="tx1"/>
                </a:solidFill>
                <a:latin typeface="HGPｺﾞｼｯｸE" pitchFamily="50" charset="-128"/>
                <a:ea typeface="HGPｺﾞｼｯｸE" pitchFamily="50" charset="-128"/>
              </a:rPr>
              <a:t>2</a:t>
            </a:r>
            <a:r>
              <a:rPr lang="ja-JP" altLang="en-US" b="0" dirty="0">
                <a:solidFill>
                  <a:schemeClr val="tx1"/>
                </a:solidFill>
                <a:latin typeface="HGPｺﾞｼｯｸE" pitchFamily="50" charset="-128"/>
                <a:ea typeface="HGPｺﾞｼｯｸE" pitchFamily="50" charset="-128"/>
              </a:rPr>
              <a:t>組込ソリューション設計部</a:t>
            </a:r>
          </a:p>
        </p:txBody>
      </p:sp>
      <p:sp>
        <p:nvSpPr>
          <p:cNvPr id="30" name="Line 12"/>
          <p:cNvSpPr>
            <a:spLocks noChangeShapeType="1"/>
          </p:cNvSpPr>
          <p:nvPr/>
        </p:nvSpPr>
        <p:spPr bwMode="auto">
          <a:xfrm>
            <a:off x="470368" y="2806689"/>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31" name="Text Box 2"/>
          <p:cNvSpPr txBox="1">
            <a:spLocks noChangeArrowheads="1"/>
          </p:cNvSpPr>
          <p:nvPr/>
        </p:nvSpPr>
        <p:spPr bwMode="auto">
          <a:xfrm>
            <a:off x="668338" y="3344852"/>
            <a:ext cx="3006725" cy="346075"/>
          </a:xfrm>
          <a:prstGeom prst="rect">
            <a:avLst/>
          </a:prstGeom>
          <a:solidFill>
            <a:schemeClr val="tx2">
              <a:lumMod val="40000"/>
              <a:lumOff val="60000"/>
            </a:schemeClr>
          </a:solidFill>
          <a:ln w="25400">
            <a:no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a:solidFill>
                  <a:schemeClr val="tx1"/>
                </a:solidFill>
                <a:latin typeface="HGPｺﾞｼｯｸE" pitchFamily="50" charset="-128"/>
                <a:ea typeface="HGPｺﾞｼｯｸE" pitchFamily="50" charset="-128"/>
              </a:rPr>
              <a:t>第</a:t>
            </a:r>
            <a:r>
              <a:rPr lang="en-US" altLang="ja-JP" b="0">
                <a:solidFill>
                  <a:schemeClr val="tx1"/>
                </a:solidFill>
                <a:latin typeface="HGPｺﾞｼｯｸE" pitchFamily="50" charset="-128"/>
                <a:ea typeface="HGPｺﾞｼｯｸE" pitchFamily="50" charset="-128"/>
              </a:rPr>
              <a:t>3</a:t>
            </a:r>
            <a:r>
              <a:rPr lang="ja-JP" altLang="en-US" b="0">
                <a:solidFill>
                  <a:schemeClr val="tx1"/>
                </a:solidFill>
                <a:latin typeface="HGPｺﾞｼｯｸE" pitchFamily="50" charset="-128"/>
                <a:ea typeface="HGPｺﾞｼｯｸE" pitchFamily="50" charset="-128"/>
              </a:rPr>
              <a:t>組込ソリューション設計部</a:t>
            </a:r>
          </a:p>
        </p:txBody>
      </p:sp>
      <p:sp>
        <p:nvSpPr>
          <p:cNvPr id="33" name="Text Box 8"/>
          <p:cNvSpPr txBox="1">
            <a:spLocks noChangeArrowheads="1"/>
          </p:cNvSpPr>
          <p:nvPr/>
        </p:nvSpPr>
        <p:spPr bwMode="auto">
          <a:xfrm>
            <a:off x="498474" y="2995511"/>
            <a:ext cx="28924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sz="1200" b="0" dirty="0">
                <a:solidFill>
                  <a:srgbClr val="000000"/>
                </a:solidFill>
                <a:latin typeface="HGPｺﾞｼｯｸE" pitchFamily="50" charset="-128"/>
                <a:ea typeface="HGPｺﾞｼｯｸE" pitchFamily="50" charset="-128"/>
              </a:rPr>
              <a:t>　　部長</a:t>
            </a:r>
            <a:r>
              <a:rPr lang="ja-JP" altLang="en-US" sz="1200" b="0" dirty="0" smtClean="0">
                <a:solidFill>
                  <a:srgbClr val="000000"/>
                </a:solidFill>
                <a:latin typeface="HGPｺﾞｼｯｸE" pitchFamily="50" charset="-128"/>
                <a:ea typeface="HGPｺﾞｼｯｸE" pitchFamily="50" charset="-128"/>
              </a:rPr>
              <a:t>：</a:t>
            </a:r>
            <a:r>
              <a:rPr lang="ja-JP" altLang="en-US" sz="1200" b="0" dirty="0">
                <a:solidFill>
                  <a:srgbClr val="000000"/>
                </a:solidFill>
                <a:latin typeface="HGPｺﾞｼｯｸE" pitchFamily="50" charset="-128"/>
                <a:ea typeface="HGPｺﾞｼｯｸE" pitchFamily="50" charset="-128"/>
              </a:rPr>
              <a:t>関　</a:t>
            </a:r>
            <a:r>
              <a:rPr lang="ja-JP" altLang="en-US" sz="1200" b="0" dirty="0" smtClean="0">
                <a:solidFill>
                  <a:srgbClr val="000000"/>
                </a:solidFill>
                <a:latin typeface="HGPｺﾞｼｯｸE" pitchFamily="50" charset="-128"/>
                <a:ea typeface="HGPｺﾞｼｯｸE" pitchFamily="50" charset="-128"/>
              </a:rPr>
              <a:t>伸尋</a:t>
            </a:r>
            <a:endParaRPr lang="ja-JP" altLang="en-US" sz="1200" b="0" dirty="0">
              <a:solidFill>
                <a:srgbClr val="000000"/>
              </a:solidFill>
              <a:latin typeface="HGPｺﾞｼｯｸE" pitchFamily="50" charset="-128"/>
              <a:ea typeface="HGPｺﾞｼｯｸE" pitchFamily="50" charset="-128"/>
            </a:endParaRPr>
          </a:p>
        </p:txBody>
      </p:sp>
      <p:sp>
        <p:nvSpPr>
          <p:cNvPr id="34" name="Text Box 8"/>
          <p:cNvSpPr txBox="1">
            <a:spLocks noChangeArrowheads="1"/>
          </p:cNvSpPr>
          <p:nvPr/>
        </p:nvSpPr>
        <p:spPr bwMode="auto">
          <a:xfrm>
            <a:off x="498475" y="3647222"/>
            <a:ext cx="326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sz="1200" b="0" dirty="0">
                <a:solidFill>
                  <a:schemeClr val="tx1"/>
                </a:solidFill>
                <a:latin typeface="HGPｺﾞｼｯｸE" pitchFamily="50" charset="-128"/>
                <a:ea typeface="HGPｺﾞｼｯｸE" pitchFamily="50" charset="-128"/>
              </a:rPr>
              <a:t>　　部長：石井　</a:t>
            </a:r>
            <a:r>
              <a:rPr lang="ja-JP" altLang="en-US" sz="1200" b="0" dirty="0" smtClean="0">
                <a:solidFill>
                  <a:schemeClr val="tx1"/>
                </a:solidFill>
                <a:latin typeface="HGPｺﾞｼｯｸE" pitchFamily="50" charset="-128"/>
                <a:ea typeface="HGPｺﾞｼｯｸE" pitchFamily="50" charset="-128"/>
              </a:rPr>
              <a:t>聡</a:t>
            </a:r>
            <a:endParaRPr lang="ja-JP" altLang="en-US" sz="1200" b="0" dirty="0">
              <a:solidFill>
                <a:schemeClr val="tx1"/>
              </a:solidFill>
              <a:latin typeface="HGPｺﾞｼｯｸE" pitchFamily="50" charset="-128"/>
              <a:ea typeface="HGPｺﾞｼｯｸE" pitchFamily="50" charset="-128"/>
            </a:endParaRPr>
          </a:p>
        </p:txBody>
      </p:sp>
      <p:sp>
        <p:nvSpPr>
          <p:cNvPr id="35" name="Text Box 8"/>
          <p:cNvSpPr txBox="1">
            <a:spLocks noChangeArrowheads="1"/>
          </p:cNvSpPr>
          <p:nvPr/>
        </p:nvSpPr>
        <p:spPr bwMode="auto">
          <a:xfrm>
            <a:off x="467544" y="2340895"/>
            <a:ext cx="1993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sz="1200" b="0" dirty="0">
                <a:solidFill>
                  <a:srgbClr val="000000"/>
                </a:solidFill>
                <a:latin typeface="HGPｺﾞｼｯｸE" pitchFamily="50" charset="-128"/>
                <a:ea typeface="HGPｺﾞｼｯｸE" pitchFamily="50" charset="-128"/>
              </a:rPr>
              <a:t>　　部長：高橋　富士雄</a:t>
            </a:r>
          </a:p>
        </p:txBody>
      </p:sp>
      <p:sp>
        <p:nvSpPr>
          <p:cNvPr id="39" name="Text Box 37"/>
          <p:cNvSpPr txBox="1">
            <a:spLocks noChangeArrowheads="1"/>
          </p:cNvSpPr>
          <p:nvPr/>
        </p:nvSpPr>
        <p:spPr bwMode="auto">
          <a:xfrm>
            <a:off x="4981733" y="1235048"/>
            <a:ext cx="3522248" cy="369887"/>
          </a:xfrm>
          <a:prstGeom prst="rect">
            <a:avLst/>
          </a:prstGeom>
          <a:solidFill>
            <a:schemeClr val="tx2"/>
          </a:solidFill>
          <a:ln w="28575">
            <a:noFill/>
            <a:miter lim="800000"/>
            <a:headEnd/>
            <a:tailEnd/>
          </a:ln>
        </p:spPr>
        <p:txBody>
          <a:bodyPr wrap="none" anchor="ctr"/>
          <a:lstStyle>
            <a:defPPr>
              <a:defRPr lang="ja-JP"/>
            </a:defPPr>
            <a:lvl1pPr>
              <a:defRPr sz="1800">
                <a:solidFill>
                  <a:srgbClr val="000000"/>
                </a:solidFill>
              </a:defRPr>
            </a:lvl1pPr>
          </a:lstStyle>
          <a:p>
            <a:r>
              <a:rPr lang="ja-JP" altLang="en-US" dirty="0">
                <a:solidFill>
                  <a:schemeClr val="bg1"/>
                </a:solidFill>
              </a:rPr>
              <a:t>ＩｏＴソリューション</a:t>
            </a:r>
            <a:r>
              <a:rPr lang="ja-JP" altLang="en-US" dirty="0" smtClean="0">
                <a:solidFill>
                  <a:schemeClr val="bg1"/>
                </a:solidFill>
              </a:rPr>
              <a:t>事業部</a:t>
            </a:r>
            <a:endParaRPr lang="ja-JP" altLang="en-US" dirty="0">
              <a:solidFill>
                <a:schemeClr val="bg1"/>
              </a:solidFill>
            </a:endParaRPr>
          </a:p>
        </p:txBody>
      </p:sp>
      <p:sp>
        <p:nvSpPr>
          <p:cNvPr id="40" name="Line 17"/>
          <p:cNvSpPr>
            <a:spLocks noChangeShapeType="1"/>
          </p:cNvSpPr>
          <p:nvPr/>
        </p:nvSpPr>
        <p:spPr bwMode="auto">
          <a:xfrm>
            <a:off x="479226" y="4456957"/>
            <a:ext cx="0" cy="1957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41" name="Text Box 14"/>
          <p:cNvSpPr txBox="1">
            <a:spLocks noChangeArrowheads="1"/>
          </p:cNvSpPr>
          <p:nvPr/>
        </p:nvSpPr>
        <p:spPr bwMode="auto">
          <a:xfrm>
            <a:off x="5249436" y="1549886"/>
            <a:ext cx="34598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sz="1200" b="0" dirty="0">
                <a:solidFill>
                  <a:schemeClr val="tx1"/>
                </a:solidFill>
                <a:latin typeface="HGPｺﾞｼｯｸE" pitchFamily="50" charset="-128"/>
                <a:ea typeface="HGPｺﾞｼｯｸE" pitchFamily="50" charset="-128"/>
              </a:rPr>
              <a:t>　事業</a:t>
            </a:r>
            <a:r>
              <a:rPr lang="ja-JP" altLang="en-US" sz="1200" b="0" dirty="0" smtClean="0">
                <a:solidFill>
                  <a:schemeClr val="tx1"/>
                </a:solidFill>
                <a:latin typeface="HGPｺﾞｼｯｸE" pitchFamily="50" charset="-128"/>
                <a:ea typeface="HGPｺﾞｼｯｸE" pitchFamily="50" charset="-128"/>
              </a:rPr>
              <a:t>部長   ：</a:t>
            </a:r>
            <a:r>
              <a:rPr lang="ja-JP" altLang="en-US" sz="1200" b="0" dirty="0">
                <a:solidFill>
                  <a:schemeClr val="tx1"/>
                </a:solidFill>
                <a:latin typeface="HGPｺﾞｼｯｸE" pitchFamily="50" charset="-128"/>
                <a:ea typeface="HGPｺﾞｼｯｸE" pitchFamily="50" charset="-128"/>
              </a:rPr>
              <a:t>小林　</a:t>
            </a:r>
            <a:r>
              <a:rPr lang="ja-JP" altLang="en-US" sz="1200" b="0" dirty="0" smtClean="0">
                <a:solidFill>
                  <a:schemeClr val="tx1"/>
                </a:solidFill>
                <a:latin typeface="HGPｺﾞｼｯｸE" pitchFamily="50" charset="-128"/>
                <a:ea typeface="HGPｺﾞｼｯｸE" pitchFamily="50" charset="-128"/>
              </a:rPr>
              <a:t>正和</a:t>
            </a:r>
            <a:endParaRPr lang="en-US" altLang="ja-JP" sz="1200" b="0" dirty="0" smtClean="0">
              <a:solidFill>
                <a:schemeClr val="tx1"/>
              </a:solidFill>
              <a:latin typeface="HGPｺﾞｼｯｸE" pitchFamily="50" charset="-128"/>
              <a:ea typeface="HGPｺﾞｼｯｸE" pitchFamily="50" charset="-128"/>
            </a:endParaRPr>
          </a:p>
          <a:p>
            <a:pPr eaLnBrk="1" hangingPunct="1"/>
            <a:r>
              <a:rPr lang="ja-JP" altLang="en-US" sz="1200" b="0" dirty="0">
                <a:solidFill>
                  <a:schemeClr val="tx1"/>
                </a:solidFill>
                <a:latin typeface="HGPｺﾞｼｯｸE" pitchFamily="50" charset="-128"/>
                <a:ea typeface="HGPｺﾞｼｯｸE" pitchFamily="50" charset="-128"/>
              </a:rPr>
              <a:t>　</a:t>
            </a:r>
            <a:r>
              <a:rPr lang="ja-JP" altLang="en-US" sz="1200" b="0" dirty="0" smtClean="0">
                <a:solidFill>
                  <a:schemeClr val="tx1"/>
                </a:solidFill>
                <a:latin typeface="HGPｺﾞｼｯｸE" pitchFamily="50" charset="-128"/>
                <a:ea typeface="HGPｺﾞｼｯｸE" pitchFamily="50" charset="-128"/>
              </a:rPr>
              <a:t>副事業</a:t>
            </a:r>
            <a:r>
              <a:rPr lang="ja-JP" altLang="en-US" sz="1200" b="0" dirty="0">
                <a:solidFill>
                  <a:schemeClr val="tx1"/>
                </a:solidFill>
                <a:latin typeface="HGPｺﾞｼｯｸE" pitchFamily="50" charset="-128"/>
                <a:ea typeface="HGPｺﾞｼｯｸE" pitchFamily="50" charset="-128"/>
              </a:rPr>
              <a:t>部長</a:t>
            </a:r>
            <a:r>
              <a:rPr lang="ja-JP" altLang="en-US" sz="1200" b="0" dirty="0" smtClean="0">
                <a:solidFill>
                  <a:schemeClr val="tx1"/>
                </a:solidFill>
                <a:latin typeface="HGPｺﾞｼｯｸE" pitchFamily="50" charset="-128"/>
                <a:ea typeface="HGPｺﾞｼｯｸE" pitchFamily="50" charset="-128"/>
              </a:rPr>
              <a:t>：</a:t>
            </a:r>
            <a:r>
              <a:rPr lang="ja-JP" altLang="en-US" sz="1200" b="0" dirty="0">
                <a:solidFill>
                  <a:schemeClr val="tx1"/>
                </a:solidFill>
                <a:latin typeface="HGPｺﾞｼｯｸE" pitchFamily="50" charset="-128"/>
                <a:ea typeface="HGPｺﾞｼｯｸE" pitchFamily="50" charset="-128"/>
              </a:rPr>
              <a:t>笠間　</a:t>
            </a:r>
            <a:r>
              <a:rPr lang="ja-JP" altLang="en-US" sz="1200" b="0" dirty="0" smtClean="0">
                <a:solidFill>
                  <a:schemeClr val="tx1"/>
                </a:solidFill>
                <a:latin typeface="HGPｺﾞｼｯｸE" pitchFamily="50" charset="-128"/>
                <a:ea typeface="HGPｺﾞｼｯｸE" pitchFamily="50" charset="-128"/>
              </a:rPr>
              <a:t>貴</a:t>
            </a:r>
            <a:endParaRPr lang="ja-JP" altLang="en-US" sz="1200" b="0" dirty="0">
              <a:solidFill>
                <a:schemeClr val="tx1"/>
              </a:solidFill>
              <a:latin typeface="HGPｺﾞｼｯｸE" pitchFamily="50" charset="-128"/>
              <a:ea typeface="HGPｺﾞｼｯｸE" pitchFamily="50" charset="-128"/>
            </a:endParaRPr>
          </a:p>
        </p:txBody>
      </p:sp>
      <p:sp>
        <p:nvSpPr>
          <p:cNvPr id="42" name="Text Box 14"/>
          <p:cNvSpPr txBox="1">
            <a:spLocks noChangeArrowheads="1"/>
          </p:cNvSpPr>
          <p:nvPr/>
        </p:nvSpPr>
        <p:spPr bwMode="auto">
          <a:xfrm>
            <a:off x="5430963" y="2361597"/>
            <a:ext cx="3436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sz="1200" b="0" dirty="0">
                <a:solidFill>
                  <a:schemeClr val="tx1"/>
                </a:solidFill>
                <a:latin typeface="HGPｺﾞｼｯｸE"/>
                <a:ea typeface="HGPｺﾞｼｯｸE"/>
              </a:rPr>
              <a:t>部長</a:t>
            </a:r>
            <a:r>
              <a:rPr lang="ja-JP" altLang="en-US" sz="1200" b="0" dirty="0" smtClean="0">
                <a:solidFill>
                  <a:schemeClr val="tx1"/>
                </a:solidFill>
                <a:latin typeface="HGPｺﾞｼｯｸE"/>
                <a:ea typeface="HGPｺﾞｼｯｸE"/>
              </a:rPr>
              <a:t>：森</a:t>
            </a:r>
            <a:r>
              <a:rPr lang="ja-JP" altLang="en-US" sz="1200" b="0" dirty="0">
                <a:solidFill>
                  <a:schemeClr val="tx1"/>
                </a:solidFill>
                <a:latin typeface="HGPｺﾞｼｯｸE"/>
                <a:ea typeface="HGPｺﾞｼｯｸE"/>
              </a:rPr>
              <a:t>　竹</a:t>
            </a:r>
            <a:r>
              <a:rPr lang="ja-JP" altLang="en-US" sz="1200" b="0" dirty="0" smtClean="0">
                <a:solidFill>
                  <a:schemeClr val="tx1"/>
                </a:solidFill>
                <a:latin typeface="HGPｺﾞｼｯｸE"/>
                <a:ea typeface="HGPｺﾞｼｯｸE"/>
              </a:rPr>
              <a:t>雄</a:t>
            </a:r>
            <a:endParaRPr lang="en-US" altLang="ja-JP" sz="1200" b="0" dirty="0">
              <a:solidFill>
                <a:schemeClr val="tx1"/>
              </a:solidFill>
              <a:latin typeface="HGPｺﾞｼｯｸE"/>
              <a:ea typeface="HGPｺﾞｼｯｸE"/>
            </a:endParaRPr>
          </a:p>
        </p:txBody>
      </p:sp>
      <p:sp>
        <p:nvSpPr>
          <p:cNvPr id="45" name="Text Box 34"/>
          <p:cNvSpPr txBox="1">
            <a:spLocks noChangeArrowheads="1"/>
          </p:cNvSpPr>
          <p:nvPr/>
        </p:nvSpPr>
        <p:spPr bwMode="auto">
          <a:xfrm>
            <a:off x="716816" y="4927122"/>
            <a:ext cx="3124845" cy="338554"/>
          </a:xfrm>
          <a:prstGeom prst="rect">
            <a:avLst/>
          </a:prstGeom>
          <a:solidFill>
            <a:schemeClr val="tx2">
              <a:lumMod val="40000"/>
              <a:lumOff val="60000"/>
            </a:schemeClr>
          </a:solidFill>
          <a:ln w="38100">
            <a:solidFill>
              <a:srgbClr val="FF0000"/>
            </a:solidFill>
            <a:miter lim="800000"/>
            <a:headEnd/>
            <a:tailEnd/>
          </a:ln>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第１</a:t>
            </a:r>
            <a:r>
              <a:rPr lang="ja-JP" altLang="en-US" b="0" dirty="0">
                <a:solidFill>
                  <a:schemeClr val="tx1"/>
                </a:solidFill>
                <a:latin typeface="HGPｺﾞｼｯｸE" pitchFamily="50" charset="-128"/>
                <a:ea typeface="HGPｺﾞｼｯｸE" pitchFamily="50" charset="-128"/>
              </a:rPr>
              <a:t>デバイス</a:t>
            </a:r>
            <a:r>
              <a:rPr lang="ja-JP" altLang="en-US" b="0" dirty="0" smtClean="0">
                <a:solidFill>
                  <a:schemeClr val="tx1"/>
                </a:solidFill>
                <a:latin typeface="HGPｺﾞｼｯｸE" pitchFamily="50" charset="-128"/>
                <a:ea typeface="HGPｺﾞｼｯｸE" pitchFamily="50" charset="-128"/>
              </a:rPr>
              <a:t>ソリューション</a:t>
            </a:r>
            <a:r>
              <a:rPr lang="ja-JP" altLang="en-US" b="0" dirty="0">
                <a:solidFill>
                  <a:schemeClr val="tx1"/>
                </a:solidFill>
                <a:latin typeface="HGPｺﾞｼｯｸE" pitchFamily="50" charset="-128"/>
                <a:ea typeface="HGPｺﾞｼｯｸE" pitchFamily="50" charset="-128"/>
              </a:rPr>
              <a:t>設計部</a:t>
            </a:r>
          </a:p>
        </p:txBody>
      </p:sp>
      <p:sp>
        <p:nvSpPr>
          <p:cNvPr id="46" name="Line 12"/>
          <p:cNvSpPr>
            <a:spLocks noChangeShapeType="1"/>
          </p:cNvSpPr>
          <p:nvPr/>
        </p:nvSpPr>
        <p:spPr bwMode="auto">
          <a:xfrm>
            <a:off x="5219783" y="2222098"/>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47" name="Line 12"/>
          <p:cNvSpPr>
            <a:spLocks noChangeShapeType="1"/>
          </p:cNvSpPr>
          <p:nvPr/>
        </p:nvSpPr>
        <p:spPr bwMode="auto">
          <a:xfrm>
            <a:off x="5208189" y="2886930"/>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48" name="Text Box 14"/>
          <p:cNvSpPr txBox="1">
            <a:spLocks noChangeArrowheads="1"/>
          </p:cNvSpPr>
          <p:nvPr/>
        </p:nvSpPr>
        <p:spPr bwMode="auto">
          <a:xfrm>
            <a:off x="5430963" y="3613575"/>
            <a:ext cx="3436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r>
              <a:rPr lang="ja-JP" altLang="en-US" sz="1200" b="0" dirty="0" smtClean="0">
                <a:solidFill>
                  <a:prstClr val="black"/>
                </a:solidFill>
                <a:latin typeface="HGPｺﾞｼｯｸE" pitchFamily="50" charset="-128"/>
                <a:ea typeface="HGPｺﾞｼｯｸE" pitchFamily="50" charset="-128"/>
              </a:rPr>
              <a:t>部長</a:t>
            </a:r>
            <a:r>
              <a:rPr lang="ja-JP" altLang="en-US" sz="1200" b="0" dirty="0">
                <a:solidFill>
                  <a:prstClr val="black"/>
                </a:solidFill>
                <a:latin typeface="HGPｺﾞｼｯｸE" pitchFamily="50" charset="-128"/>
                <a:ea typeface="HGPｺﾞｼｯｸE" pitchFamily="50" charset="-128"/>
              </a:rPr>
              <a:t>：三浦　</a:t>
            </a:r>
            <a:r>
              <a:rPr lang="ja-JP" altLang="en-US" sz="1200" b="0" dirty="0" smtClean="0">
                <a:solidFill>
                  <a:prstClr val="black"/>
                </a:solidFill>
                <a:latin typeface="HGPｺﾞｼｯｸE" pitchFamily="50" charset="-128"/>
                <a:ea typeface="HGPｺﾞｼｯｸE" pitchFamily="50" charset="-128"/>
              </a:rPr>
              <a:t>与佳</a:t>
            </a:r>
            <a:endParaRPr lang="en-US" altLang="ja-JP" sz="1200" b="0" dirty="0">
              <a:solidFill>
                <a:prstClr val="black"/>
              </a:solidFill>
              <a:latin typeface="HGPｺﾞｼｯｸE" pitchFamily="50" charset="-128"/>
              <a:ea typeface="HGPｺﾞｼｯｸE" pitchFamily="50" charset="-128"/>
            </a:endParaRPr>
          </a:p>
        </p:txBody>
      </p:sp>
      <p:sp>
        <p:nvSpPr>
          <p:cNvPr id="50" name="Text Box 35"/>
          <p:cNvSpPr txBox="1">
            <a:spLocks noChangeArrowheads="1"/>
          </p:cNvSpPr>
          <p:nvPr/>
        </p:nvSpPr>
        <p:spPr bwMode="auto">
          <a:xfrm>
            <a:off x="5447102" y="2695167"/>
            <a:ext cx="2871788" cy="338138"/>
          </a:xfrm>
          <a:prstGeom prst="rect">
            <a:avLst/>
          </a:prstGeom>
          <a:solidFill>
            <a:schemeClr val="tx2">
              <a:lumMod val="40000"/>
              <a:lumOff val="60000"/>
            </a:schemeClr>
          </a:solidFill>
          <a:ln w="9525">
            <a:no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製品ソリューション設計部</a:t>
            </a:r>
            <a:endParaRPr lang="ja-JP" altLang="en-US" b="0" dirty="0">
              <a:solidFill>
                <a:schemeClr val="tx1"/>
              </a:solidFill>
              <a:latin typeface="HGPｺﾞｼｯｸE" pitchFamily="50" charset="-128"/>
              <a:ea typeface="HGPｺﾞｼｯｸE" pitchFamily="50" charset="-128"/>
            </a:endParaRPr>
          </a:p>
        </p:txBody>
      </p:sp>
      <p:sp>
        <p:nvSpPr>
          <p:cNvPr id="51" name="Text Box 35"/>
          <p:cNvSpPr txBox="1">
            <a:spLocks noChangeArrowheads="1"/>
          </p:cNvSpPr>
          <p:nvPr/>
        </p:nvSpPr>
        <p:spPr bwMode="auto">
          <a:xfrm>
            <a:off x="5447102" y="3937653"/>
            <a:ext cx="2871788" cy="338138"/>
          </a:xfrm>
          <a:prstGeom prst="rect">
            <a:avLst/>
          </a:prstGeom>
          <a:solidFill>
            <a:schemeClr val="tx2">
              <a:lumMod val="40000"/>
              <a:lumOff val="60000"/>
            </a:schemeClr>
          </a:solidFill>
          <a:ln w="38100">
            <a:solidFill>
              <a:srgbClr val="FF0000"/>
            </a:solid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ＣＩＭシステム設計部</a:t>
            </a:r>
            <a:endParaRPr lang="ja-JP" altLang="en-US" b="0" dirty="0">
              <a:solidFill>
                <a:schemeClr val="tx1"/>
              </a:solidFill>
              <a:latin typeface="HGPｺﾞｼｯｸE" pitchFamily="50" charset="-128"/>
              <a:ea typeface="HGPｺﾞｼｯｸE" pitchFamily="50" charset="-128"/>
            </a:endParaRPr>
          </a:p>
        </p:txBody>
      </p:sp>
      <p:sp>
        <p:nvSpPr>
          <p:cNvPr id="52" name="Text Box 35"/>
          <p:cNvSpPr txBox="1">
            <a:spLocks noChangeArrowheads="1"/>
          </p:cNvSpPr>
          <p:nvPr/>
        </p:nvSpPr>
        <p:spPr bwMode="auto">
          <a:xfrm>
            <a:off x="5447102" y="3316202"/>
            <a:ext cx="2871788" cy="338554"/>
          </a:xfrm>
          <a:prstGeom prst="rect">
            <a:avLst/>
          </a:prstGeom>
          <a:solidFill>
            <a:schemeClr val="tx2">
              <a:lumMod val="40000"/>
              <a:lumOff val="60000"/>
            </a:schemeClr>
          </a:solidFill>
          <a:ln w="12700">
            <a:no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システム製品設計部</a:t>
            </a:r>
            <a:endParaRPr lang="ja-JP" altLang="en-US" b="0" dirty="0">
              <a:solidFill>
                <a:schemeClr val="tx1"/>
              </a:solidFill>
              <a:latin typeface="HGPｺﾞｼｯｸE" pitchFamily="50" charset="-128"/>
              <a:ea typeface="HGPｺﾞｼｯｸE" pitchFamily="50" charset="-128"/>
            </a:endParaRPr>
          </a:p>
        </p:txBody>
      </p:sp>
      <p:sp>
        <p:nvSpPr>
          <p:cNvPr id="53" name="Line 12"/>
          <p:cNvSpPr>
            <a:spLocks noChangeShapeType="1"/>
          </p:cNvSpPr>
          <p:nvPr/>
        </p:nvSpPr>
        <p:spPr bwMode="auto">
          <a:xfrm>
            <a:off x="5219783" y="3508546"/>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54" name="Text Box 14"/>
          <p:cNvSpPr txBox="1">
            <a:spLocks noChangeArrowheads="1"/>
          </p:cNvSpPr>
          <p:nvPr/>
        </p:nvSpPr>
        <p:spPr bwMode="auto">
          <a:xfrm>
            <a:off x="5439928" y="2982986"/>
            <a:ext cx="34369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fontAlgn="base">
              <a:spcBef>
                <a:spcPct val="0"/>
              </a:spcBef>
              <a:spcAft>
                <a:spcPct val="0"/>
              </a:spcAft>
            </a:pPr>
            <a:r>
              <a:rPr lang="ja-JP" altLang="en-US" sz="1200" b="0" dirty="0">
                <a:solidFill>
                  <a:schemeClr val="tx1"/>
                </a:solidFill>
                <a:latin typeface="HGPｺﾞｼｯｸE"/>
                <a:ea typeface="HGPｺﾞｼｯｸE"/>
              </a:rPr>
              <a:t>部長</a:t>
            </a:r>
            <a:r>
              <a:rPr lang="ja-JP" altLang="en-US" sz="1200" b="0" dirty="0" smtClean="0">
                <a:solidFill>
                  <a:schemeClr val="tx1"/>
                </a:solidFill>
                <a:latin typeface="HGPｺﾞｼｯｸE"/>
                <a:ea typeface="HGPｺﾞｼｯｸE"/>
              </a:rPr>
              <a:t>：</a:t>
            </a:r>
            <a:r>
              <a:rPr lang="ja-JP" altLang="en-US" sz="1200" b="0" dirty="0">
                <a:solidFill>
                  <a:schemeClr val="tx1"/>
                </a:solidFill>
                <a:latin typeface="HGPｺﾞｼｯｸE"/>
                <a:ea typeface="HGPｺﾞｼｯｸE"/>
              </a:rPr>
              <a:t>伊藤　</a:t>
            </a:r>
            <a:r>
              <a:rPr lang="ja-JP" altLang="en-US" sz="1200" b="0" dirty="0" smtClean="0">
                <a:solidFill>
                  <a:schemeClr val="tx1"/>
                </a:solidFill>
                <a:latin typeface="HGPｺﾞｼｯｸE"/>
                <a:ea typeface="HGPｺﾞｼｯｸE"/>
              </a:rPr>
              <a:t>優</a:t>
            </a:r>
            <a:endParaRPr lang="ja-JP" altLang="en-US" sz="1200" b="0" dirty="0">
              <a:solidFill>
                <a:schemeClr val="tx1"/>
              </a:solidFill>
              <a:latin typeface="HGPｺﾞｼｯｸE"/>
              <a:ea typeface="HGPｺﾞｼｯｸE"/>
            </a:endParaRPr>
          </a:p>
        </p:txBody>
      </p:sp>
      <p:sp>
        <p:nvSpPr>
          <p:cNvPr id="56" name="タイトル 6"/>
          <p:cNvSpPr>
            <a:spLocks/>
          </p:cNvSpPr>
          <p:nvPr/>
        </p:nvSpPr>
        <p:spPr bwMode="auto">
          <a:xfrm>
            <a:off x="200025" y="234673"/>
            <a:ext cx="4164923"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2"/>
                </a:solidFill>
                <a:latin typeface="ＭＳ Ｐゴシック" charset="-128"/>
                <a:ea typeface="ＭＳ Ｐゴシック" charset="-128"/>
              </a:defRPr>
            </a:lvl1pPr>
            <a:lvl2pPr marL="742950" indent="-285750" eaLnBrk="0" hangingPunct="0">
              <a:defRPr kumimoji="1">
                <a:solidFill>
                  <a:schemeClr val="tx2"/>
                </a:solidFill>
                <a:latin typeface="ＭＳ Ｐゴシック" charset="-128"/>
                <a:ea typeface="ＭＳ Ｐゴシック" charset="-128"/>
              </a:defRPr>
            </a:lvl2pPr>
            <a:lvl3pPr marL="1143000" indent="-228600" eaLnBrk="0" hangingPunct="0">
              <a:defRPr kumimoji="1">
                <a:solidFill>
                  <a:schemeClr val="tx2"/>
                </a:solidFill>
                <a:latin typeface="ＭＳ Ｐゴシック" charset="-128"/>
                <a:ea typeface="ＭＳ Ｐゴシック" charset="-128"/>
              </a:defRPr>
            </a:lvl3pPr>
            <a:lvl4pPr marL="1600200" indent="-228600" eaLnBrk="0" hangingPunct="0">
              <a:defRPr kumimoji="1">
                <a:solidFill>
                  <a:schemeClr val="tx2"/>
                </a:solidFill>
                <a:latin typeface="ＭＳ Ｐゴシック" charset="-128"/>
                <a:ea typeface="ＭＳ Ｐゴシック" charset="-128"/>
              </a:defRPr>
            </a:lvl4pPr>
            <a:lvl5pPr marL="2057400" indent="-228600" eaLnBrk="0" hangingPunct="0">
              <a:defRPr kumimoji="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a:lnSpc>
                <a:spcPct val="90000"/>
              </a:lnSpc>
            </a:pPr>
            <a:r>
              <a:rPr lang="ja-JP" altLang="en-US" sz="2600" dirty="0" smtClean="0">
                <a:solidFill>
                  <a:srgbClr val="1C1C1C"/>
                </a:solidFill>
                <a:latin typeface="HGPｺﾞｼｯｸE" panose="020B0900000000000000" pitchFamily="50" charset="-128"/>
                <a:ea typeface="HGPｺﾞｼｯｸE" panose="020B0900000000000000" pitchFamily="50" charset="-128"/>
              </a:rPr>
              <a:t>     事業部体制 </a:t>
            </a:r>
            <a:r>
              <a:rPr lang="en-US" altLang="ja-JP" sz="2000" dirty="0" smtClean="0">
                <a:solidFill>
                  <a:srgbClr val="1C1C1C"/>
                </a:solidFill>
                <a:latin typeface="HGPｺﾞｼｯｸE" panose="020B0900000000000000" pitchFamily="50" charset="-128"/>
                <a:ea typeface="HGPｺﾞｼｯｸE" panose="020B0900000000000000" pitchFamily="50" charset="-128"/>
              </a:rPr>
              <a:t>(2016</a:t>
            </a:r>
            <a:r>
              <a:rPr lang="ja-JP" altLang="en-US" sz="2000" dirty="0" smtClean="0">
                <a:solidFill>
                  <a:srgbClr val="1C1C1C"/>
                </a:solidFill>
                <a:latin typeface="HGPｺﾞｼｯｸE" panose="020B0900000000000000" pitchFamily="50" charset="-128"/>
                <a:ea typeface="HGPｺﾞｼｯｸE" panose="020B0900000000000000" pitchFamily="50" charset="-128"/>
              </a:rPr>
              <a:t>年</a:t>
            </a:r>
            <a:r>
              <a:rPr lang="en-US" altLang="ja-JP" sz="2000" dirty="0">
                <a:solidFill>
                  <a:srgbClr val="1C1C1C"/>
                </a:solidFill>
                <a:latin typeface="HGPｺﾞｼｯｸE" panose="020B0900000000000000" pitchFamily="50" charset="-128"/>
                <a:ea typeface="HGPｺﾞｼｯｸE" panose="020B0900000000000000" pitchFamily="50" charset="-128"/>
              </a:rPr>
              <a:t>4</a:t>
            </a:r>
            <a:r>
              <a:rPr lang="ja-JP" altLang="en-US" sz="2000" dirty="0" smtClean="0">
                <a:solidFill>
                  <a:srgbClr val="1C1C1C"/>
                </a:solidFill>
                <a:latin typeface="HGPｺﾞｼｯｸE" panose="020B0900000000000000" pitchFamily="50" charset="-128"/>
                <a:ea typeface="HGPｺﾞｼｯｸE" panose="020B0900000000000000" pitchFamily="50" charset="-128"/>
              </a:rPr>
              <a:t>月～</a:t>
            </a:r>
            <a:r>
              <a:rPr lang="en-US" altLang="ja-JP" sz="2000" dirty="0" smtClean="0">
                <a:solidFill>
                  <a:srgbClr val="1C1C1C"/>
                </a:solidFill>
                <a:latin typeface="HGPｺﾞｼｯｸE" panose="020B0900000000000000" pitchFamily="50" charset="-128"/>
                <a:ea typeface="HGPｺﾞｼｯｸE" panose="020B0900000000000000" pitchFamily="50" charset="-128"/>
              </a:rPr>
              <a:t>)</a:t>
            </a:r>
          </a:p>
        </p:txBody>
      </p:sp>
      <p:sp>
        <p:nvSpPr>
          <p:cNvPr id="57" name="Text Box 5"/>
          <p:cNvSpPr txBox="1">
            <a:spLocks noChangeArrowheads="1"/>
          </p:cNvSpPr>
          <p:nvPr/>
        </p:nvSpPr>
        <p:spPr bwMode="auto">
          <a:xfrm>
            <a:off x="193674" y="-25400"/>
            <a:ext cx="960755"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fontAlgn="base">
              <a:spcBef>
                <a:spcPct val="0"/>
              </a:spcBef>
              <a:spcAft>
                <a:spcPct val="0"/>
              </a:spcAft>
            </a:pPr>
            <a:r>
              <a:rPr lang="en-US" altLang="ja-JP" sz="5000" i="1" dirty="0">
                <a:solidFill>
                  <a:srgbClr val="1C1C1C"/>
                </a:solidFill>
                <a:latin typeface="Times New Roman" pitchFamily="18" charset="0"/>
              </a:rPr>
              <a:t>3</a:t>
            </a:r>
            <a:r>
              <a:rPr lang="en-US" altLang="ja-JP" sz="5000" i="1" dirty="0"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
        <p:nvSpPr>
          <p:cNvPr id="58" name="Text Box 14"/>
          <p:cNvSpPr txBox="1">
            <a:spLocks noChangeArrowheads="1"/>
          </p:cNvSpPr>
          <p:nvPr/>
        </p:nvSpPr>
        <p:spPr bwMode="auto">
          <a:xfrm>
            <a:off x="5448893" y="4852213"/>
            <a:ext cx="2997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r>
              <a:rPr lang="ja-JP" altLang="en-US" sz="1200" b="0" dirty="0">
                <a:solidFill>
                  <a:srgbClr val="000000"/>
                </a:solidFill>
                <a:latin typeface="HGPｺﾞｼｯｸE" pitchFamily="50" charset="-128"/>
                <a:ea typeface="HGPｺﾞｼｯｸE" pitchFamily="50" charset="-128"/>
              </a:rPr>
              <a:t>部長</a:t>
            </a:r>
            <a:r>
              <a:rPr lang="ja-JP" altLang="en-US" sz="1200" b="0" dirty="0" smtClean="0">
                <a:solidFill>
                  <a:srgbClr val="000000"/>
                </a:solidFill>
                <a:latin typeface="HGPｺﾞｼｯｸE" pitchFamily="50" charset="-128"/>
                <a:ea typeface="HGPｺﾞｼｯｸE" pitchFamily="50" charset="-128"/>
              </a:rPr>
              <a:t>：蠣崎</a:t>
            </a:r>
            <a:r>
              <a:rPr lang="ja-JP" altLang="en-US" sz="1200" b="0" dirty="0">
                <a:solidFill>
                  <a:srgbClr val="000000"/>
                </a:solidFill>
                <a:latin typeface="HGPｺﾞｼｯｸE" pitchFamily="50" charset="-128"/>
                <a:ea typeface="HGPｺﾞｼｯｸE" pitchFamily="50" charset="-128"/>
              </a:rPr>
              <a:t>　</a:t>
            </a:r>
            <a:r>
              <a:rPr lang="ja-JP" altLang="en-US" sz="1200" b="0" dirty="0" smtClean="0">
                <a:solidFill>
                  <a:srgbClr val="000000"/>
                </a:solidFill>
                <a:latin typeface="HGPｺﾞｼｯｸE" pitchFamily="50" charset="-128"/>
                <a:ea typeface="HGPｺﾞｼｯｸE" pitchFamily="50" charset="-128"/>
              </a:rPr>
              <a:t>聰</a:t>
            </a:r>
            <a:endParaRPr lang="ja-JP" altLang="en-US" sz="1200" b="0" dirty="0">
              <a:solidFill>
                <a:srgbClr val="000000"/>
              </a:solidFill>
              <a:latin typeface="HGPｺﾞｼｯｸE" pitchFamily="50" charset="-128"/>
              <a:ea typeface="HGPｺﾞｼｯｸE" pitchFamily="50" charset="-128"/>
            </a:endParaRPr>
          </a:p>
        </p:txBody>
      </p:sp>
      <p:sp>
        <p:nvSpPr>
          <p:cNvPr id="59" name="Text Box 35"/>
          <p:cNvSpPr txBox="1">
            <a:spLocks noChangeArrowheads="1"/>
          </p:cNvSpPr>
          <p:nvPr/>
        </p:nvSpPr>
        <p:spPr bwMode="auto">
          <a:xfrm>
            <a:off x="5447102" y="4558688"/>
            <a:ext cx="2871788" cy="338554"/>
          </a:xfrm>
          <a:prstGeom prst="rect">
            <a:avLst/>
          </a:prstGeom>
          <a:solidFill>
            <a:schemeClr val="tx2">
              <a:lumMod val="40000"/>
              <a:lumOff val="60000"/>
            </a:schemeClr>
          </a:solidFill>
          <a:ln w="9525">
            <a:no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インフラプラットフォーム設計部</a:t>
            </a:r>
            <a:endParaRPr lang="ja-JP" altLang="en-US" b="0" dirty="0">
              <a:solidFill>
                <a:schemeClr val="tx1"/>
              </a:solidFill>
              <a:latin typeface="HGPｺﾞｼｯｸE" pitchFamily="50" charset="-128"/>
              <a:ea typeface="HGPｺﾞｼｯｸE" pitchFamily="50" charset="-128"/>
            </a:endParaRPr>
          </a:p>
        </p:txBody>
      </p:sp>
      <p:sp>
        <p:nvSpPr>
          <p:cNvPr id="60" name="Text Box 14"/>
          <p:cNvSpPr txBox="1">
            <a:spLocks noChangeArrowheads="1"/>
          </p:cNvSpPr>
          <p:nvPr/>
        </p:nvSpPr>
        <p:spPr bwMode="auto">
          <a:xfrm>
            <a:off x="5448893" y="5472458"/>
            <a:ext cx="299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r>
              <a:rPr lang="ja-JP" altLang="en-US" sz="1200" b="0" dirty="0">
                <a:solidFill>
                  <a:srgbClr val="000000"/>
                </a:solidFill>
                <a:latin typeface="HGPｺﾞｼｯｸE" pitchFamily="50" charset="-128"/>
                <a:ea typeface="HGPｺﾞｼｯｸE" pitchFamily="50" charset="-128"/>
              </a:rPr>
              <a:t>部長</a:t>
            </a:r>
            <a:r>
              <a:rPr lang="ja-JP" altLang="en-US" sz="1200" b="0" dirty="0" smtClean="0">
                <a:solidFill>
                  <a:srgbClr val="000000"/>
                </a:solidFill>
                <a:latin typeface="HGPｺﾞｼｯｸE" pitchFamily="50" charset="-128"/>
                <a:ea typeface="HGPｺﾞｼｯｸE" pitchFamily="50" charset="-128"/>
              </a:rPr>
              <a:t>：平山</a:t>
            </a:r>
            <a:r>
              <a:rPr lang="ja-JP" altLang="en-US" sz="1200" b="0" dirty="0">
                <a:solidFill>
                  <a:srgbClr val="000000"/>
                </a:solidFill>
                <a:latin typeface="HGPｺﾞｼｯｸE" pitchFamily="50" charset="-128"/>
                <a:ea typeface="HGPｺﾞｼｯｸE" pitchFamily="50" charset="-128"/>
              </a:rPr>
              <a:t>　</a:t>
            </a:r>
            <a:r>
              <a:rPr lang="ja-JP" altLang="en-US" sz="1200" b="0" dirty="0" smtClean="0">
                <a:solidFill>
                  <a:srgbClr val="000000"/>
                </a:solidFill>
                <a:latin typeface="HGPｺﾞｼｯｸE" pitchFamily="50" charset="-128"/>
                <a:ea typeface="HGPｺﾞｼｯｸE" pitchFamily="50" charset="-128"/>
              </a:rPr>
              <a:t>裕之</a:t>
            </a:r>
            <a:endParaRPr lang="ja-JP" altLang="en-US" sz="1200" b="0" dirty="0">
              <a:solidFill>
                <a:srgbClr val="000000"/>
              </a:solidFill>
              <a:latin typeface="HGPｺﾞｼｯｸE" pitchFamily="50" charset="-128"/>
              <a:ea typeface="HGPｺﾞｼｯｸE" pitchFamily="50" charset="-128"/>
            </a:endParaRPr>
          </a:p>
        </p:txBody>
      </p:sp>
      <p:sp>
        <p:nvSpPr>
          <p:cNvPr id="61" name="Text Box 35"/>
          <p:cNvSpPr txBox="1">
            <a:spLocks noChangeArrowheads="1"/>
          </p:cNvSpPr>
          <p:nvPr/>
        </p:nvSpPr>
        <p:spPr bwMode="auto">
          <a:xfrm>
            <a:off x="5447102" y="5180138"/>
            <a:ext cx="2871788" cy="338138"/>
          </a:xfrm>
          <a:prstGeom prst="rect">
            <a:avLst/>
          </a:prstGeom>
          <a:solidFill>
            <a:schemeClr val="tx2">
              <a:lumMod val="40000"/>
              <a:lumOff val="60000"/>
            </a:schemeClr>
          </a:solidFill>
          <a:ln w="38100">
            <a:solidFill>
              <a:srgbClr val="FF0000"/>
            </a:solidFill>
            <a:miter lim="800000"/>
            <a:headEnd/>
            <a:tailEnd/>
          </a:ln>
        </p:spPr>
        <p:txBody>
          <a:bodyPr>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情報ソリューション設計部</a:t>
            </a:r>
            <a:endParaRPr lang="ja-JP" altLang="en-US" b="0" dirty="0">
              <a:solidFill>
                <a:schemeClr val="tx1"/>
              </a:solidFill>
              <a:latin typeface="HGPｺﾞｼｯｸE" pitchFamily="50" charset="-128"/>
              <a:ea typeface="HGPｺﾞｼｯｸE" pitchFamily="50" charset="-128"/>
            </a:endParaRPr>
          </a:p>
        </p:txBody>
      </p:sp>
      <p:sp>
        <p:nvSpPr>
          <p:cNvPr id="62" name="Line 24"/>
          <p:cNvSpPr>
            <a:spLocks noChangeShapeType="1"/>
          </p:cNvSpPr>
          <p:nvPr/>
        </p:nvSpPr>
        <p:spPr bwMode="auto">
          <a:xfrm>
            <a:off x="5219783" y="4719763"/>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63" name="Line 24"/>
          <p:cNvSpPr>
            <a:spLocks noChangeShapeType="1"/>
          </p:cNvSpPr>
          <p:nvPr/>
        </p:nvSpPr>
        <p:spPr bwMode="auto">
          <a:xfrm>
            <a:off x="5219783" y="5367463"/>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ja-JP" altLang="en-US" sz="2600">
              <a:solidFill>
                <a:srgbClr val="1F497D"/>
              </a:solidFill>
              <a:latin typeface="HGPｺﾞｼｯｸE" pitchFamily="50" charset="-128"/>
            </a:endParaRPr>
          </a:p>
        </p:txBody>
      </p:sp>
      <p:sp>
        <p:nvSpPr>
          <p:cNvPr id="64" name="Text Box 34"/>
          <p:cNvSpPr txBox="1">
            <a:spLocks noChangeArrowheads="1"/>
          </p:cNvSpPr>
          <p:nvPr/>
        </p:nvSpPr>
        <p:spPr bwMode="auto">
          <a:xfrm>
            <a:off x="716816" y="5589110"/>
            <a:ext cx="3124845" cy="338554"/>
          </a:xfrm>
          <a:prstGeom prst="rect">
            <a:avLst/>
          </a:prstGeom>
          <a:solidFill>
            <a:schemeClr val="tx2">
              <a:lumMod val="40000"/>
              <a:lumOff val="60000"/>
            </a:schemeClr>
          </a:solidFill>
          <a:ln w="38100">
            <a:solidFill>
              <a:srgbClr val="FF0000"/>
            </a:solidFill>
            <a:miter lim="800000"/>
            <a:headEnd/>
            <a:tailEnd/>
          </a:ln>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第</a:t>
            </a:r>
            <a:r>
              <a:rPr lang="en-US" altLang="ja-JP" b="0" dirty="0" smtClean="0">
                <a:solidFill>
                  <a:schemeClr val="tx1"/>
                </a:solidFill>
                <a:latin typeface="HGPｺﾞｼｯｸE" pitchFamily="50" charset="-128"/>
                <a:ea typeface="HGPｺﾞｼｯｸE" pitchFamily="50" charset="-128"/>
              </a:rPr>
              <a:t>2</a:t>
            </a:r>
            <a:r>
              <a:rPr lang="ja-JP" altLang="en-US" b="0" dirty="0" smtClean="0">
                <a:solidFill>
                  <a:schemeClr val="tx1"/>
                </a:solidFill>
                <a:latin typeface="HGPｺﾞｼｯｸE" pitchFamily="50" charset="-128"/>
                <a:ea typeface="HGPｺﾞｼｯｸE" pitchFamily="50" charset="-128"/>
              </a:rPr>
              <a:t>デバイスソリューション</a:t>
            </a:r>
            <a:r>
              <a:rPr lang="ja-JP" altLang="en-US" b="0" dirty="0">
                <a:solidFill>
                  <a:schemeClr val="tx1"/>
                </a:solidFill>
                <a:latin typeface="HGPｺﾞｼｯｸE" pitchFamily="50" charset="-128"/>
                <a:ea typeface="HGPｺﾞｼｯｸE" pitchFamily="50" charset="-128"/>
              </a:rPr>
              <a:t>設計部</a:t>
            </a:r>
          </a:p>
        </p:txBody>
      </p:sp>
      <p:sp>
        <p:nvSpPr>
          <p:cNvPr id="65" name="Text Box 34"/>
          <p:cNvSpPr txBox="1">
            <a:spLocks noChangeArrowheads="1"/>
          </p:cNvSpPr>
          <p:nvPr/>
        </p:nvSpPr>
        <p:spPr bwMode="auto">
          <a:xfrm>
            <a:off x="716816" y="6251097"/>
            <a:ext cx="3124845" cy="338554"/>
          </a:xfrm>
          <a:prstGeom prst="rect">
            <a:avLst/>
          </a:prstGeom>
          <a:solidFill>
            <a:schemeClr val="tx2">
              <a:lumMod val="40000"/>
              <a:lumOff val="60000"/>
            </a:schemeClr>
          </a:solidFill>
          <a:ln w="9525">
            <a:noFill/>
            <a:miter lim="800000"/>
            <a:headEnd/>
            <a:tailEnd/>
          </a:ln>
        </p:spPr>
        <p:txBody>
          <a:bodyPr wrap="squar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spcBef>
                <a:spcPct val="0"/>
              </a:spcBef>
              <a:spcAft>
                <a:spcPct val="0"/>
              </a:spcAft>
            </a:pPr>
            <a:r>
              <a:rPr lang="ja-JP" altLang="en-US" b="0" dirty="0" smtClean="0">
                <a:solidFill>
                  <a:schemeClr val="tx1"/>
                </a:solidFill>
                <a:latin typeface="HGPｺﾞｼｯｸE" pitchFamily="50" charset="-128"/>
                <a:ea typeface="HGPｺﾞｼｯｸE" pitchFamily="50" charset="-128"/>
              </a:rPr>
              <a:t>第</a:t>
            </a:r>
            <a:r>
              <a:rPr lang="en-US" altLang="ja-JP" b="0" dirty="0" smtClean="0">
                <a:solidFill>
                  <a:schemeClr val="tx1"/>
                </a:solidFill>
                <a:latin typeface="HGPｺﾞｼｯｸE" pitchFamily="50" charset="-128"/>
                <a:ea typeface="HGPｺﾞｼｯｸE" pitchFamily="50" charset="-128"/>
              </a:rPr>
              <a:t>3</a:t>
            </a:r>
            <a:r>
              <a:rPr lang="ja-JP" altLang="en-US" b="0" dirty="0" smtClean="0">
                <a:solidFill>
                  <a:schemeClr val="tx1"/>
                </a:solidFill>
                <a:latin typeface="HGPｺﾞｼｯｸE" pitchFamily="50" charset="-128"/>
                <a:ea typeface="HGPｺﾞｼｯｸE" pitchFamily="50" charset="-128"/>
              </a:rPr>
              <a:t>デバイスソリューション</a:t>
            </a:r>
            <a:r>
              <a:rPr lang="ja-JP" altLang="en-US" b="0" dirty="0">
                <a:solidFill>
                  <a:schemeClr val="tx1"/>
                </a:solidFill>
                <a:latin typeface="HGPｺﾞｼｯｸE" pitchFamily="50" charset="-128"/>
                <a:ea typeface="HGPｺﾞｼｯｸE" pitchFamily="50" charset="-128"/>
              </a:rPr>
              <a:t>設計部</a:t>
            </a:r>
          </a:p>
        </p:txBody>
      </p:sp>
      <p:sp>
        <p:nvSpPr>
          <p:cNvPr id="55" name="Text Box 39"/>
          <p:cNvSpPr txBox="1">
            <a:spLocks noChangeArrowheads="1"/>
          </p:cNvSpPr>
          <p:nvPr/>
        </p:nvSpPr>
        <p:spPr bwMode="auto">
          <a:xfrm>
            <a:off x="3646074" y="2564220"/>
            <a:ext cx="130837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中部圏車載ソフト</a:t>
            </a:r>
            <a:endParaRPr lang="en-US" altLang="ja-JP" sz="1200" b="0" dirty="0" smtClean="0">
              <a:solidFill>
                <a:srgbClr val="0000FF"/>
              </a:solidFill>
              <a:latin typeface="HGPｺﾞｼｯｸE" pitchFamily="50" charset="-128"/>
              <a:ea typeface="HGPｺﾞｼｯｸE" pitchFamily="50" charset="-128"/>
            </a:endParaRPr>
          </a:p>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カメラ応用</a:t>
            </a:r>
            <a:endParaRPr lang="en-US" altLang="ja-JP" sz="1200" b="0" dirty="0" smtClean="0">
              <a:solidFill>
                <a:srgbClr val="0000FF"/>
              </a:solidFill>
              <a:latin typeface="HGPｺﾞｼｯｸE" pitchFamily="50" charset="-128"/>
              <a:ea typeface="HGPｺﾞｼｯｸE" pitchFamily="50" charset="-128"/>
            </a:endParaRPr>
          </a:p>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中部事業所</a:t>
            </a:r>
            <a:endParaRPr lang="ja-JP" altLang="en-US" sz="1200" b="0" dirty="0">
              <a:solidFill>
                <a:srgbClr val="0000FF"/>
              </a:solidFill>
              <a:latin typeface="HGPｺﾞｼｯｸE" pitchFamily="50" charset="-128"/>
              <a:ea typeface="HGPｺﾞｼｯｸE" pitchFamily="50" charset="-128"/>
            </a:endParaRPr>
          </a:p>
        </p:txBody>
      </p:sp>
      <p:sp>
        <p:nvSpPr>
          <p:cNvPr id="66" name="Text Box 39"/>
          <p:cNvSpPr txBox="1">
            <a:spLocks noChangeArrowheads="1"/>
          </p:cNvSpPr>
          <p:nvPr/>
        </p:nvSpPr>
        <p:spPr bwMode="auto">
          <a:xfrm>
            <a:off x="3654700" y="3257483"/>
            <a:ext cx="10791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関東圏</a:t>
            </a:r>
            <a:endParaRPr lang="en-US" altLang="ja-JP" sz="1200" b="0" dirty="0" smtClean="0">
              <a:solidFill>
                <a:srgbClr val="0000FF"/>
              </a:solidFill>
              <a:latin typeface="HGPｺﾞｼｯｸE" pitchFamily="50" charset="-128"/>
              <a:ea typeface="HGPｺﾞｼｯｸE" pitchFamily="50" charset="-128"/>
            </a:endParaRPr>
          </a:p>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日立グループ</a:t>
            </a:r>
            <a:endParaRPr lang="en-US" altLang="ja-JP" sz="1200" b="0" dirty="0" smtClean="0">
              <a:solidFill>
                <a:srgbClr val="0000FF"/>
              </a:solidFill>
              <a:latin typeface="HGPｺﾞｼｯｸE" pitchFamily="50" charset="-128"/>
              <a:ea typeface="HGPｺﾞｼｯｸE" pitchFamily="50" charset="-128"/>
            </a:endParaRPr>
          </a:p>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車載ソフト</a:t>
            </a:r>
            <a:endParaRPr lang="en-US" altLang="ja-JP" sz="1200" b="0" dirty="0" smtClean="0">
              <a:solidFill>
                <a:srgbClr val="0000FF"/>
              </a:solidFill>
              <a:latin typeface="HGPｺﾞｼｯｸE" pitchFamily="50" charset="-128"/>
              <a:ea typeface="HGPｺﾞｼｯｸE" pitchFamily="50" charset="-128"/>
            </a:endParaRPr>
          </a:p>
        </p:txBody>
      </p:sp>
      <p:sp>
        <p:nvSpPr>
          <p:cNvPr id="67" name="Text Box 39"/>
          <p:cNvSpPr txBox="1">
            <a:spLocks noChangeArrowheads="1"/>
          </p:cNvSpPr>
          <p:nvPr/>
        </p:nvSpPr>
        <p:spPr bwMode="auto">
          <a:xfrm>
            <a:off x="3632173" y="2023297"/>
            <a:ext cx="1308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lnSpc>
                <a:spcPts val="1200"/>
              </a:lnSpc>
            </a:pPr>
            <a:r>
              <a:rPr lang="ja-JP" altLang="en-US" sz="1200" b="0" dirty="0" smtClean="0">
                <a:solidFill>
                  <a:srgbClr val="0000FF"/>
                </a:solidFill>
                <a:latin typeface="HGPｺﾞｼｯｸE" pitchFamily="50" charset="-128"/>
                <a:ea typeface="HGPｺﾞｼｯｸE" pitchFamily="50" charset="-128"/>
              </a:rPr>
              <a:t>関西圏車載</a:t>
            </a:r>
            <a:r>
              <a:rPr lang="ja-JP" altLang="en-US" sz="1200" b="0" dirty="0">
                <a:solidFill>
                  <a:srgbClr val="0000FF"/>
                </a:solidFill>
                <a:latin typeface="HGPｺﾞｼｯｸE" pitchFamily="50" charset="-128"/>
                <a:ea typeface="HGPｺﾞｼｯｸE" pitchFamily="50" charset="-128"/>
              </a:rPr>
              <a:t>ソフト</a:t>
            </a:r>
            <a:endParaRPr lang="en-US" altLang="ja-JP" sz="1200" b="0" dirty="0">
              <a:solidFill>
                <a:srgbClr val="0000FF"/>
              </a:solidFill>
              <a:latin typeface="HGPｺﾞｼｯｸE" pitchFamily="50" charset="-128"/>
              <a:ea typeface="HGPｺﾞｼｯｸE" pitchFamily="50" charset="-128"/>
            </a:endParaRPr>
          </a:p>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秋田事業所</a:t>
            </a:r>
            <a:endParaRPr lang="ja-JP" altLang="en-US" sz="1200" b="0" dirty="0">
              <a:solidFill>
                <a:srgbClr val="0000FF"/>
              </a:solidFill>
              <a:latin typeface="HGPｺﾞｼｯｸE" pitchFamily="50" charset="-128"/>
              <a:ea typeface="HGPｺﾞｼｯｸE" pitchFamily="50" charset="-128"/>
            </a:endParaRPr>
          </a:p>
        </p:txBody>
      </p:sp>
      <p:sp>
        <p:nvSpPr>
          <p:cNvPr id="68" name="Text Box 39"/>
          <p:cNvSpPr txBox="1">
            <a:spLocks noChangeArrowheads="1"/>
          </p:cNvSpPr>
          <p:nvPr/>
        </p:nvSpPr>
        <p:spPr bwMode="auto">
          <a:xfrm>
            <a:off x="3852174" y="5709303"/>
            <a:ext cx="1433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車載</a:t>
            </a:r>
            <a:r>
              <a:rPr lang="en-US" altLang="ja-JP" sz="1200" b="0" dirty="0" smtClean="0">
                <a:solidFill>
                  <a:srgbClr val="0000FF"/>
                </a:solidFill>
                <a:latin typeface="HGPｺﾞｼｯｸE" pitchFamily="50" charset="-128"/>
                <a:ea typeface="HGPｺﾞｼｯｸE" pitchFamily="50" charset="-128"/>
              </a:rPr>
              <a:t>Mixed-LSI</a:t>
            </a:r>
            <a:r>
              <a:rPr lang="ja-JP" altLang="en-US" sz="1200" b="0" dirty="0" smtClean="0">
                <a:solidFill>
                  <a:srgbClr val="0000FF"/>
                </a:solidFill>
                <a:latin typeface="HGPｺﾞｼｯｸE" pitchFamily="50" charset="-128"/>
                <a:ea typeface="HGPｺﾞｼｯｸE" pitchFamily="50" charset="-128"/>
              </a:rPr>
              <a:t>設計</a:t>
            </a:r>
            <a:endParaRPr lang="ja-JP" altLang="en-US" sz="1200" b="0" dirty="0">
              <a:solidFill>
                <a:srgbClr val="0000FF"/>
              </a:solidFill>
              <a:latin typeface="HGPｺﾞｼｯｸE" pitchFamily="50" charset="-128"/>
              <a:ea typeface="HGPｺﾞｼｯｸE" pitchFamily="50" charset="-128"/>
            </a:endParaRPr>
          </a:p>
        </p:txBody>
      </p:sp>
      <p:sp>
        <p:nvSpPr>
          <p:cNvPr id="70" name="Text Box 39"/>
          <p:cNvSpPr txBox="1">
            <a:spLocks noChangeArrowheads="1"/>
          </p:cNvSpPr>
          <p:nvPr/>
        </p:nvSpPr>
        <p:spPr bwMode="auto">
          <a:xfrm>
            <a:off x="3861782" y="4779802"/>
            <a:ext cx="10647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hangingPunct="1">
              <a:lnSpc>
                <a:spcPts val="1200"/>
              </a:lnSpc>
            </a:pPr>
            <a:r>
              <a:rPr lang="en-US" altLang="ja-JP" sz="1200" b="0" dirty="0" smtClean="0">
                <a:solidFill>
                  <a:srgbClr val="0000FF"/>
                </a:solidFill>
                <a:latin typeface="HGPｺﾞｼｯｸE" pitchFamily="50" charset="-128"/>
                <a:ea typeface="HGPｺﾞｼｯｸE" pitchFamily="50" charset="-128"/>
              </a:rPr>
              <a:t>ADAS</a:t>
            </a:r>
            <a:r>
              <a:rPr lang="ja-JP" altLang="en-US" sz="1200" b="0" dirty="0" smtClean="0">
                <a:solidFill>
                  <a:srgbClr val="0000FF"/>
                </a:solidFill>
                <a:latin typeface="HGPｺﾞｼｯｸE" pitchFamily="50" charset="-128"/>
                <a:ea typeface="HGPｺﾞｼｯｸE" pitchFamily="50" charset="-128"/>
              </a:rPr>
              <a:t>関連</a:t>
            </a:r>
            <a:endParaRPr lang="en-US" altLang="ja-JP" sz="1200" b="0" dirty="0" smtClean="0">
              <a:solidFill>
                <a:srgbClr val="0000FF"/>
              </a:solidFill>
              <a:latin typeface="HGPｺﾞｼｯｸE" pitchFamily="50" charset="-128"/>
              <a:ea typeface="HGPｺﾞｼｯｸE" pitchFamily="50" charset="-128"/>
            </a:endParaRPr>
          </a:p>
          <a:p>
            <a:pPr eaLnBrk="1" hangingPunct="1">
              <a:lnSpc>
                <a:spcPts val="1200"/>
              </a:lnSpc>
            </a:pPr>
            <a:r>
              <a:rPr lang="ja-JP" altLang="en-US" sz="1200" b="0" dirty="0" smtClean="0">
                <a:solidFill>
                  <a:srgbClr val="0000FF"/>
                </a:solidFill>
                <a:latin typeface="HGPｺﾞｼｯｸE" pitchFamily="50" charset="-128"/>
                <a:ea typeface="HGPｺﾞｼｯｸE" pitchFamily="50" charset="-128"/>
              </a:rPr>
              <a:t>デバイス設計</a:t>
            </a:r>
            <a:endParaRPr lang="ja-JP" altLang="en-US" sz="1200" b="0" dirty="0">
              <a:solidFill>
                <a:srgbClr val="0000FF"/>
              </a:solidFill>
              <a:latin typeface="HGPｺﾞｼｯｸE" pitchFamily="50" charset="-128"/>
              <a:ea typeface="HGPｺﾞｼｯｸE" pitchFamily="50" charset="-128"/>
            </a:endParaRPr>
          </a:p>
        </p:txBody>
      </p:sp>
      <p:sp>
        <p:nvSpPr>
          <p:cNvPr id="72" name="Text Box 39"/>
          <p:cNvSpPr txBox="1">
            <a:spLocks noChangeArrowheads="1"/>
          </p:cNvSpPr>
          <p:nvPr/>
        </p:nvSpPr>
        <p:spPr bwMode="auto">
          <a:xfrm>
            <a:off x="3833207" y="6227669"/>
            <a:ext cx="1425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tx2"/>
                </a:solidFill>
                <a:latin typeface="ＭＳ Ｐゴシック" charset="-128"/>
                <a:ea typeface="ＭＳ Ｐゴシック" charset="-128"/>
              </a:defRPr>
            </a:lvl1pPr>
            <a:lvl2pPr marL="742950" indent="-285750" eaLnBrk="0" hangingPunct="0">
              <a:defRPr kumimoji="1" sz="1600" b="1">
                <a:solidFill>
                  <a:schemeClr val="tx2"/>
                </a:solidFill>
                <a:latin typeface="ＭＳ Ｐゴシック" charset="-128"/>
                <a:ea typeface="ＭＳ Ｐゴシック" charset="-128"/>
              </a:defRPr>
            </a:lvl2pPr>
            <a:lvl3pPr marL="1143000" indent="-228600" eaLnBrk="0" hangingPunct="0">
              <a:defRPr kumimoji="1" sz="1600" b="1">
                <a:solidFill>
                  <a:schemeClr val="tx2"/>
                </a:solidFill>
                <a:latin typeface="ＭＳ Ｐゴシック" charset="-128"/>
                <a:ea typeface="ＭＳ Ｐゴシック" charset="-128"/>
              </a:defRPr>
            </a:lvl3pPr>
            <a:lvl4pPr marL="1600200" indent="-228600" eaLnBrk="0" hangingPunct="0">
              <a:defRPr kumimoji="1" sz="1600" b="1">
                <a:solidFill>
                  <a:schemeClr val="tx2"/>
                </a:solidFill>
                <a:latin typeface="ＭＳ Ｐゴシック" charset="-128"/>
                <a:ea typeface="ＭＳ Ｐゴシック" charset="-128"/>
              </a:defRPr>
            </a:lvl4pPr>
            <a:lvl5pPr marL="2057400" indent="-228600" eaLnBrk="0" hangingPunct="0">
              <a:defRPr kumimoji="1" sz="1600" b="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sz="1600" b="1">
                <a:solidFill>
                  <a:schemeClr val="tx2"/>
                </a:solidFill>
                <a:latin typeface="ＭＳ Ｐゴシック" charset="-128"/>
                <a:ea typeface="ＭＳ Ｐゴシック" charset="-128"/>
              </a:defRPr>
            </a:lvl9pPr>
          </a:lstStyle>
          <a:p>
            <a:pPr eaLnBrk="1" fontAlgn="base" hangingPunct="1">
              <a:lnSpc>
                <a:spcPts val="1200"/>
              </a:lnSpc>
              <a:spcBef>
                <a:spcPct val="0"/>
              </a:spcBef>
              <a:spcAft>
                <a:spcPct val="0"/>
              </a:spcAft>
            </a:pPr>
            <a:r>
              <a:rPr lang="en-US" altLang="ja-JP" sz="1200" b="0" dirty="0">
                <a:solidFill>
                  <a:srgbClr val="0000FF"/>
                </a:solidFill>
                <a:latin typeface="HGPｺﾞｼｯｸE" pitchFamily="50" charset="-128"/>
                <a:ea typeface="HGPｺﾞｼｯｸE" pitchFamily="50" charset="-128"/>
              </a:rPr>
              <a:t>SOC</a:t>
            </a:r>
            <a:r>
              <a:rPr lang="ja-JP" altLang="en-US" sz="1200" b="0" dirty="0" smtClean="0">
                <a:solidFill>
                  <a:srgbClr val="0000FF"/>
                </a:solidFill>
                <a:latin typeface="HGPｺﾞｼｯｸE" pitchFamily="50" charset="-128"/>
                <a:ea typeface="HGPｺﾞｼｯｸE" pitchFamily="50" charset="-128"/>
              </a:rPr>
              <a:t>設計</a:t>
            </a:r>
            <a:endParaRPr lang="en-US" altLang="ja-JP" sz="1200" b="0" dirty="0" smtClean="0">
              <a:solidFill>
                <a:srgbClr val="0000FF"/>
              </a:solidFill>
              <a:latin typeface="HGPｺﾞｼｯｸE" pitchFamily="50" charset="-128"/>
              <a:ea typeface="HGPｺﾞｼｯｸE" pitchFamily="50" charset="-128"/>
            </a:endParaRPr>
          </a:p>
          <a:p>
            <a:pPr eaLnBrk="1" fontAlgn="base" hangingPunct="1">
              <a:lnSpc>
                <a:spcPts val="1200"/>
              </a:lnSpc>
              <a:spcBef>
                <a:spcPct val="0"/>
              </a:spcBef>
              <a:spcAft>
                <a:spcPct val="0"/>
              </a:spcAft>
            </a:pPr>
            <a:r>
              <a:rPr lang="ja-JP" altLang="en-US" sz="1200" b="0" dirty="0" smtClean="0">
                <a:solidFill>
                  <a:srgbClr val="0000FF"/>
                </a:solidFill>
                <a:latin typeface="HGPｺﾞｼｯｸE" pitchFamily="50" charset="-128"/>
                <a:ea typeface="HGPｺﾞｼｯｸE" pitchFamily="50" charset="-128"/>
              </a:rPr>
              <a:t>マイコンボード設計</a:t>
            </a:r>
            <a:endParaRPr lang="en-US" altLang="ja-JP" sz="1200" b="0" dirty="0" smtClean="0">
              <a:solidFill>
                <a:srgbClr val="0000FF"/>
              </a:solidFill>
              <a:latin typeface="HGPｺﾞｼｯｸE" pitchFamily="50" charset="-128"/>
              <a:ea typeface="HGPｺﾞｼｯｸE" pitchFamily="50" charset="-128"/>
            </a:endParaRPr>
          </a:p>
        </p:txBody>
      </p:sp>
      <p:sp>
        <p:nvSpPr>
          <p:cNvPr id="12" name="テキスト ボックス 11"/>
          <p:cNvSpPr txBox="1"/>
          <p:nvPr/>
        </p:nvSpPr>
        <p:spPr>
          <a:xfrm>
            <a:off x="4060921" y="1235048"/>
            <a:ext cx="566181" cy="338554"/>
          </a:xfrm>
          <a:prstGeom prst="rect">
            <a:avLst/>
          </a:prstGeom>
          <a:noFill/>
        </p:spPr>
        <p:txBody>
          <a:bodyPr wrap="none" rtlCol="0">
            <a:spAutoFit/>
          </a:bodyPr>
          <a:lstStyle/>
          <a:p>
            <a:r>
              <a:rPr kumimoji="1" lang="en-US" altLang="ja-JP" sz="1600" dirty="0" smtClean="0">
                <a:solidFill>
                  <a:schemeClr val="tx1"/>
                </a:solidFill>
                <a:latin typeface="+mn-ea"/>
                <a:ea typeface="+mn-ea"/>
              </a:rPr>
              <a:t>(ES)</a:t>
            </a:r>
            <a:endParaRPr kumimoji="1" lang="ja-JP" altLang="en-US" sz="1600" dirty="0" smtClean="0">
              <a:solidFill>
                <a:schemeClr val="tx1"/>
              </a:solidFill>
              <a:latin typeface="+mn-ea"/>
              <a:ea typeface="+mn-ea"/>
            </a:endParaRPr>
          </a:p>
        </p:txBody>
      </p:sp>
      <p:sp>
        <p:nvSpPr>
          <p:cNvPr id="69" name="テキスト ボックス 68"/>
          <p:cNvSpPr txBox="1"/>
          <p:nvPr/>
        </p:nvSpPr>
        <p:spPr>
          <a:xfrm>
            <a:off x="4101895" y="4082296"/>
            <a:ext cx="569387" cy="338554"/>
          </a:xfrm>
          <a:prstGeom prst="rect">
            <a:avLst/>
          </a:prstGeom>
          <a:noFill/>
        </p:spPr>
        <p:txBody>
          <a:bodyPr wrap="none" rtlCol="0">
            <a:spAutoFit/>
          </a:bodyPr>
          <a:lstStyle/>
          <a:p>
            <a:r>
              <a:rPr kumimoji="1" lang="en-US" altLang="ja-JP" sz="1600" dirty="0" smtClean="0">
                <a:solidFill>
                  <a:schemeClr val="tx1"/>
                </a:solidFill>
                <a:latin typeface="+mn-ea"/>
                <a:ea typeface="+mn-ea"/>
              </a:rPr>
              <a:t>(DS)</a:t>
            </a:r>
            <a:endParaRPr kumimoji="1" lang="ja-JP" altLang="en-US" sz="1600" dirty="0" smtClean="0">
              <a:solidFill>
                <a:schemeClr val="tx1"/>
              </a:solidFill>
              <a:latin typeface="+mn-ea"/>
              <a:ea typeface="+mn-ea"/>
            </a:endParaRPr>
          </a:p>
        </p:txBody>
      </p:sp>
      <p:sp>
        <p:nvSpPr>
          <p:cNvPr id="71" name="テキスト ボックス 70"/>
          <p:cNvSpPr txBox="1"/>
          <p:nvPr/>
        </p:nvSpPr>
        <p:spPr>
          <a:xfrm>
            <a:off x="8464868" y="1246716"/>
            <a:ext cx="742511" cy="338554"/>
          </a:xfrm>
          <a:prstGeom prst="rect">
            <a:avLst/>
          </a:prstGeom>
          <a:noFill/>
        </p:spPr>
        <p:txBody>
          <a:bodyPr wrap="none" rtlCol="0">
            <a:spAutoFit/>
          </a:bodyPr>
          <a:lstStyle/>
          <a:p>
            <a:r>
              <a:rPr kumimoji="1" lang="en-US" altLang="ja-JP" sz="1600" dirty="0" smtClean="0">
                <a:solidFill>
                  <a:schemeClr val="tx1"/>
                </a:solidFill>
                <a:latin typeface="+mn-ea"/>
                <a:ea typeface="+mn-ea"/>
              </a:rPr>
              <a:t>(IOTS)</a:t>
            </a:r>
            <a:endParaRPr kumimoji="1" lang="ja-JP" altLang="en-US" sz="1600" dirty="0" smtClean="0">
              <a:solidFill>
                <a:schemeClr val="tx1"/>
              </a:solidFill>
              <a:latin typeface="+mn-ea"/>
              <a:ea typeface="+mn-ea"/>
            </a:endParaRPr>
          </a:p>
        </p:txBody>
      </p:sp>
      <p:sp>
        <p:nvSpPr>
          <p:cNvPr id="16" name="角丸四角形 15"/>
          <p:cNvSpPr/>
          <p:nvPr/>
        </p:nvSpPr>
        <p:spPr bwMode="auto">
          <a:xfrm>
            <a:off x="3899799" y="5170798"/>
            <a:ext cx="1116468" cy="529570"/>
          </a:xfrm>
          <a:prstGeom prst="roundRect">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ja-JP" altLang="en-US" sz="1000" dirty="0" smtClean="0">
                <a:solidFill>
                  <a:schemeClr val="tx1"/>
                </a:solidFill>
              </a:rPr>
              <a:t>（エレ研）（情報研）</a:t>
            </a:r>
            <a:endParaRPr kumimoji="1" lang="en-US" altLang="ja-JP" sz="1000" dirty="0" smtClean="0">
              <a:solidFill>
                <a:schemeClr val="tx1"/>
              </a:solidFill>
            </a:endParaRPr>
          </a:p>
          <a:p>
            <a:pPr algn="ctr"/>
            <a:r>
              <a:rPr lang="ja-JP" altLang="en-US" sz="1000" dirty="0">
                <a:solidFill>
                  <a:schemeClr val="tx1"/>
                </a:solidFill>
              </a:rPr>
              <a:t>（</a:t>
            </a:r>
            <a:r>
              <a:rPr lang="ja-JP" altLang="en-US" sz="1000" dirty="0" smtClean="0">
                <a:solidFill>
                  <a:schemeClr val="tx1"/>
                </a:solidFill>
              </a:rPr>
              <a:t>生産研）対応</a:t>
            </a:r>
            <a:endParaRPr kumimoji="1" lang="ja-JP" altLang="en-US" sz="1000" dirty="0" smtClean="0">
              <a:solidFill>
                <a:schemeClr val="tx1"/>
              </a:solidFill>
            </a:endParaRPr>
          </a:p>
        </p:txBody>
      </p:sp>
      <p:sp>
        <p:nvSpPr>
          <p:cNvPr id="73" name="角丸四角形 72"/>
          <p:cNvSpPr/>
          <p:nvPr/>
        </p:nvSpPr>
        <p:spPr bwMode="auto">
          <a:xfrm>
            <a:off x="8403341" y="1885951"/>
            <a:ext cx="726111" cy="548882"/>
          </a:xfrm>
          <a:prstGeom prst="roundRect">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ja-JP" altLang="en-US" sz="1000" dirty="0" smtClean="0">
                <a:solidFill>
                  <a:schemeClr val="tx1"/>
                </a:solidFill>
              </a:rPr>
              <a:t>（シス研）</a:t>
            </a:r>
            <a:endParaRPr kumimoji="1" lang="en-US" altLang="ja-JP" sz="1000" dirty="0" smtClean="0">
              <a:solidFill>
                <a:schemeClr val="tx1"/>
              </a:solidFill>
            </a:endParaRPr>
          </a:p>
          <a:p>
            <a:pPr algn="ctr"/>
            <a:r>
              <a:rPr lang="ja-JP" altLang="en-US" sz="1000" dirty="0" smtClean="0">
                <a:solidFill>
                  <a:schemeClr val="tx1"/>
                </a:solidFill>
              </a:rPr>
              <a:t>（生産研）</a:t>
            </a:r>
            <a:endParaRPr kumimoji="1" lang="en-US" altLang="ja-JP" sz="1000" dirty="0" smtClean="0">
              <a:solidFill>
                <a:schemeClr val="tx1"/>
              </a:solidFill>
            </a:endParaRPr>
          </a:p>
          <a:p>
            <a:pPr algn="ctr"/>
            <a:r>
              <a:rPr lang="ja-JP" altLang="en-US" sz="1000" dirty="0" smtClean="0">
                <a:solidFill>
                  <a:schemeClr val="tx1"/>
                </a:solidFill>
              </a:rPr>
              <a:t>対応</a:t>
            </a:r>
            <a:endParaRPr kumimoji="1" lang="ja-JP" altLang="en-US" sz="1000" dirty="0" smtClean="0">
              <a:solidFill>
                <a:schemeClr val="tx1"/>
              </a:solidFill>
            </a:endParaRPr>
          </a:p>
        </p:txBody>
      </p:sp>
      <p:sp>
        <p:nvSpPr>
          <p:cNvPr id="74" name="角丸四角形 73"/>
          <p:cNvSpPr/>
          <p:nvPr/>
        </p:nvSpPr>
        <p:spPr bwMode="auto">
          <a:xfrm>
            <a:off x="8403341" y="3911650"/>
            <a:ext cx="726111" cy="390143"/>
          </a:xfrm>
          <a:prstGeom prst="roundRect">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ja-JP" altLang="en-US" sz="1000" dirty="0" smtClean="0">
                <a:solidFill>
                  <a:schemeClr val="tx1"/>
                </a:solidFill>
              </a:rPr>
              <a:t>（生産研）</a:t>
            </a:r>
            <a:endParaRPr kumimoji="1" lang="en-US" altLang="ja-JP" sz="1000" dirty="0" smtClean="0">
              <a:solidFill>
                <a:schemeClr val="tx1"/>
              </a:solidFill>
            </a:endParaRPr>
          </a:p>
          <a:p>
            <a:pPr algn="ctr"/>
            <a:r>
              <a:rPr lang="ja-JP" altLang="en-US" sz="1000" dirty="0" smtClean="0">
                <a:solidFill>
                  <a:schemeClr val="tx1"/>
                </a:solidFill>
              </a:rPr>
              <a:t>対応</a:t>
            </a:r>
            <a:endParaRPr kumimoji="1" lang="ja-JP" altLang="en-US" sz="1000" dirty="0" smtClean="0">
              <a:solidFill>
                <a:schemeClr val="tx1"/>
              </a:solidFill>
            </a:endParaRPr>
          </a:p>
        </p:txBody>
      </p:sp>
      <p:sp>
        <p:nvSpPr>
          <p:cNvPr id="75" name="角丸四角形 74"/>
          <p:cNvSpPr/>
          <p:nvPr/>
        </p:nvSpPr>
        <p:spPr bwMode="auto">
          <a:xfrm>
            <a:off x="8403341" y="5180138"/>
            <a:ext cx="726111" cy="390143"/>
          </a:xfrm>
          <a:prstGeom prst="roundRect">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ja-JP" altLang="en-US" sz="1000" dirty="0" smtClean="0">
                <a:solidFill>
                  <a:schemeClr val="tx1"/>
                </a:solidFill>
              </a:rPr>
              <a:t>（情報研）</a:t>
            </a:r>
            <a:endParaRPr kumimoji="1" lang="en-US" altLang="ja-JP" sz="1000" dirty="0" smtClean="0">
              <a:solidFill>
                <a:schemeClr val="tx1"/>
              </a:solidFill>
            </a:endParaRPr>
          </a:p>
          <a:p>
            <a:pPr algn="ctr"/>
            <a:r>
              <a:rPr lang="ja-JP" altLang="en-US" sz="1000" dirty="0" smtClean="0">
                <a:solidFill>
                  <a:schemeClr val="tx1"/>
                </a:solidFill>
              </a:rPr>
              <a:t>対応</a:t>
            </a:r>
            <a:endParaRPr kumimoji="1" lang="ja-JP" altLang="en-US" sz="1000" dirty="0" smtClean="0">
              <a:solidFill>
                <a:schemeClr val="tx1"/>
              </a:solidFill>
            </a:endParaRPr>
          </a:p>
        </p:txBody>
      </p:sp>
    </p:spTree>
    <p:extLst>
      <p:ext uri="{BB962C8B-B14F-4D97-AF65-F5344CB8AC3E}">
        <p14:creationId xmlns:p14="http://schemas.microsoft.com/office/powerpoint/2010/main" val="98059247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10"/>
          <p:cNvSpPr>
            <a:spLocks noChangeArrowheads="1"/>
          </p:cNvSpPr>
          <p:nvPr/>
        </p:nvSpPr>
        <p:spPr bwMode="auto">
          <a:xfrm>
            <a:off x="705012" y="1829861"/>
            <a:ext cx="3836988" cy="4773613"/>
          </a:xfrm>
          <a:prstGeom prst="rect">
            <a:avLst/>
          </a:prstGeom>
          <a:solidFill>
            <a:schemeClr val="accent1">
              <a:lumMod val="20000"/>
              <a:lumOff val="80000"/>
            </a:schemeClr>
          </a:solidFill>
          <a:ln w="19050">
            <a:solidFill>
              <a:schemeClr val="bg2"/>
            </a:solidFill>
            <a:miter lim="800000"/>
            <a:headEnd/>
            <a:tailEnd/>
          </a:ln>
        </p:spPr>
        <p:txBody>
          <a:bodyPr anchor="ctr">
            <a:spAutoFit/>
          </a:bodyPr>
          <a:lstStyle/>
          <a:p>
            <a:endParaRPr lang="ja-JP" altLang="en-US" sz="1200">
              <a:solidFill>
                <a:schemeClr val="tx1"/>
              </a:solidFill>
              <a:latin typeface="Times New Roman" pitchFamily="18" charset="0"/>
              <a:ea typeface="HGPｺﾞｼｯｸE" pitchFamily="50" charset="-128"/>
            </a:endParaRPr>
          </a:p>
        </p:txBody>
      </p:sp>
      <p:sp>
        <p:nvSpPr>
          <p:cNvPr id="11265" name="Rectangle 2"/>
          <p:cNvSpPr>
            <a:spLocks noChangeArrowheads="1"/>
          </p:cNvSpPr>
          <p:nvPr/>
        </p:nvSpPr>
        <p:spPr bwMode="auto">
          <a:xfrm>
            <a:off x="4755303" y="1797539"/>
            <a:ext cx="4086544" cy="4797425"/>
          </a:xfrm>
          <a:prstGeom prst="rect">
            <a:avLst/>
          </a:prstGeom>
          <a:solidFill>
            <a:schemeClr val="accent1">
              <a:lumMod val="20000"/>
              <a:lumOff val="80000"/>
            </a:schemeClr>
          </a:solidFill>
          <a:ln w="19050">
            <a:solidFill>
              <a:schemeClr val="bg2"/>
            </a:solidFill>
            <a:miter lim="800000"/>
            <a:headEnd/>
            <a:tailEnd/>
          </a:ln>
        </p:spPr>
        <p:txBody>
          <a:bodyPr wrap="square" anchor="ctr">
            <a:spAutoFit/>
          </a:bodyPr>
          <a:lstStyle/>
          <a:p>
            <a:endParaRPr lang="ja-JP" altLang="en-US" sz="1200">
              <a:solidFill>
                <a:schemeClr val="tx1"/>
              </a:solidFill>
              <a:latin typeface="Times New Roman" pitchFamily="18" charset="0"/>
              <a:ea typeface="HGPｺﾞｼｯｸE" pitchFamily="50" charset="-128"/>
            </a:endParaRPr>
          </a:p>
        </p:txBody>
      </p:sp>
      <p:sp>
        <p:nvSpPr>
          <p:cNvPr id="11266" name="Line 3"/>
          <p:cNvSpPr>
            <a:spLocks noChangeShapeType="1"/>
          </p:cNvSpPr>
          <p:nvPr/>
        </p:nvSpPr>
        <p:spPr bwMode="auto">
          <a:xfrm flipH="1" flipV="1">
            <a:off x="596900" y="1381125"/>
            <a:ext cx="1588" cy="3132000"/>
          </a:xfrm>
          <a:prstGeom prst="line">
            <a:avLst/>
          </a:prstGeom>
          <a:noFill/>
          <a:ln w="12700">
            <a:solidFill>
              <a:srgbClr val="000000"/>
            </a:solidFill>
            <a:round/>
            <a:headEnd/>
            <a:tailEnd/>
          </a:ln>
        </p:spPr>
        <p:txBody>
          <a:bodyPr/>
          <a:lstStyle/>
          <a:p>
            <a:endParaRPr lang="ja-JP" altLang="en-US"/>
          </a:p>
        </p:txBody>
      </p:sp>
      <p:sp>
        <p:nvSpPr>
          <p:cNvPr id="11268" name="Rectangle 5"/>
          <p:cNvSpPr>
            <a:spLocks noChangeArrowheads="1"/>
          </p:cNvSpPr>
          <p:nvPr/>
        </p:nvSpPr>
        <p:spPr bwMode="auto">
          <a:xfrm>
            <a:off x="520700" y="1050925"/>
            <a:ext cx="1130300" cy="336550"/>
          </a:xfrm>
          <a:prstGeom prst="rect">
            <a:avLst/>
          </a:prstGeom>
          <a:solidFill>
            <a:schemeClr val="tx2">
              <a:lumMod val="60000"/>
              <a:lumOff val="40000"/>
            </a:schemeClr>
          </a:solidFill>
          <a:ln w="12700">
            <a:noFill/>
            <a:miter lim="800000"/>
            <a:headEnd/>
            <a:tailEnd/>
          </a:ln>
        </p:spPr>
        <p:txBody>
          <a:bodyPr wrap="none" anchor="ctr"/>
          <a:lstStyle/>
          <a:p>
            <a:endParaRPr lang="ja-JP" altLang="en-US" sz="1200" dirty="0">
              <a:solidFill>
                <a:schemeClr val="tx1"/>
              </a:solidFill>
              <a:latin typeface="Times New Roman" pitchFamily="18" charset="0"/>
              <a:ea typeface="HGPｺﾞｼｯｸE" pitchFamily="50" charset="-128"/>
            </a:endParaRPr>
          </a:p>
        </p:txBody>
      </p:sp>
      <p:sp>
        <p:nvSpPr>
          <p:cNvPr id="11269" name="Text Box 6"/>
          <p:cNvSpPr txBox="1">
            <a:spLocks noChangeArrowheads="1"/>
          </p:cNvSpPr>
          <p:nvPr/>
        </p:nvSpPr>
        <p:spPr bwMode="auto">
          <a:xfrm>
            <a:off x="530865" y="1075046"/>
            <a:ext cx="1073150" cy="304800"/>
          </a:xfrm>
          <a:prstGeom prst="rect">
            <a:avLst/>
          </a:prstGeom>
          <a:noFill/>
          <a:ln w="12700">
            <a:noFill/>
            <a:miter lim="800000"/>
            <a:headEnd/>
            <a:tailEnd/>
          </a:ln>
        </p:spPr>
        <p:txBody>
          <a:bodyPr wrap="none">
            <a:spAutoFit/>
          </a:bodyPr>
          <a:lstStyle/>
          <a:p>
            <a:r>
              <a:rPr lang="ja-JP" altLang="en-US" sz="1400" dirty="0">
                <a:solidFill>
                  <a:schemeClr val="bg1"/>
                </a:solidFill>
                <a:latin typeface="ＭＳ Ｐゴシック" charset="-128"/>
              </a:rPr>
              <a:t>営業統括部</a:t>
            </a:r>
          </a:p>
        </p:txBody>
      </p:sp>
      <p:sp>
        <p:nvSpPr>
          <p:cNvPr id="11270" name="Line 8"/>
          <p:cNvSpPr>
            <a:spLocks noChangeShapeType="1"/>
          </p:cNvSpPr>
          <p:nvPr/>
        </p:nvSpPr>
        <p:spPr bwMode="auto">
          <a:xfrm flipH="1">
            <a:off x="593725" y="1765300"/>
            <a:ext cx="4071938" cy="0"/>
          </a:xfrm>
          <a:prstGeom prst="line">
            <a:avLst/>
          </a:prstGeom>
          <a:noFill/>
          <a:ln w="12700">
            <a:solidFill>
              <a:srgbClr val="000000"/>
            </a:solidFill>
            <a:round/>
            <a:headEnd/>
            <a:tailEnd/>
          </a:ln>
        </p:spPr>
        <p:txBody>
          <a:bodyPr/>
          <a:lstStyle/>
          <a:p>
            <a:endParaRPr lang="ja-JP" altLang="en-US"/>
          </a:p>
        </p:txBody>
      </p:sp>
      <p:sp>
        <p:nvSpPr>
          <p:cNvPr id="11271" name="Line 9"/>
          <p:cNvSpPr>
            <a:spLocks noChangeShapeType="1"/>
          </p:cNvSpPr>
          <p:nvPr/>
        </p:nvSpPr>
        <p:spPr bwMode="auto">
          <a:xfrm flipV="1">
            <a:off x="4667098" y="1770061"/>
            <a:ext cx="3326" cy="3852000"/>
          </a:xfrm>
          <a:prstGeom prst="line">
            <a:avLst/>
          </a:prstGeom>
          <a:noFill/>
          <a:ln w="12700">
            <a:solidFill>
              <a:srgbClr val="000000"/>
            </a:solidFill>
            <a:round/>
            <a:headEnd/>
            <a:tailEnd/>
          </a:ln>
        </p:spPr>
        <p:txBody>
          <a:bodyPr/>
          <a:lstStyle/>
          <a:p>
            <a:endParaRPr lang="ja-JP" altLang="en-US"/>
          </a:p>
        </p:txBody>
      </p:sp>
      <p:sp>
        <p:nvSpPr>
          <p:cNvPr id="11273" name="Text Box 16"/>
          <p:cNvSpPr txBox="1">
            <a:spLocks noChangeArrowheads="1"/>
          </p:cNvSpPr>
          <p:nvPr/>
        </p:nvSpPr>
        <p:spPr bwMode="auto">
          <a:xfrm>
            <a:off x="2281265" y="4765521"/>
            <a:ext cx="2014538" cy="553998"/>
          </a:xfrm>
          <a:prstGeom prst="rect">
            <a:avLst/>
          </a:prstGeom>
          <a:noFill/>
          <a:ln w="9525">
            <a:noFill/>
            <a:miter lim="800000"/>
            <a:headEnd/>
            <a:tailEnd/>
          </a:ln>
        </p:spPr>
        <p:txBody>
          <a:bodyPr>
            <a:spAutoFit/>
          </a:bodyPr>
          <a:lstStyle/>
          <a:p>
            <a:r>
              <a:rPr lang="ja-JP" altLang="en-US" sz="1000" dirty="0" smtClean="0">
                <a:solidFill>
                  <a:schemeClr val="tx1"/>
                </a:solidFill>
                <a:ea typeface="HGPｺﾞｼｯｸE" panose="020B0900000000000000" pitchFamily="50" charset="-128"/>
              </a:rPr>
              <a:t>ＧＬ</a:t>
            </a:r>
            <a:r>
              <a:rPr lang="ja-JP" altLang="en-US" sz="1000" dirty="0">
                <a:solidFill>
                  <a:schemeClr val="tx1"/>
                </a:solidFill>
                <a:ea typeface="HGPｺﾞｼｯｸE" panose="020B0900000000000000" pitchFamily="50" charset="-128"/>
              </a:rPr>
              <a:t>　田代</a:t>
            </a:r>
            <a:endParaRPr lang="en-US" altLang="ja-JP" sz="1000" dirty="0">
              <a:solidFill>
                <a:schemeClr val="tx1"/>
              </a:solidFill>
              <a:ea typeface="HGPｺﾞｼｯｸE" panose="020B0900000000000000" pitchFamily="50" charset="-128"/>
            </a:endParaRPr>
          </a:p>
          <a:p>
            <a:endParaRPr lang="en-US" altLang="ja-JP" sz="1000" dirty="0" smtClean="0">
              <a:solidFill>
                <a:schemeClr val="tx1"/>
              </a:solidFill>
              <a:ea typeface="HGPｺﾞｼｯｸE" panose="020B0900000000000000" pitchFamily="50" charset="-128"/>
            </a:endParaRPr>
          </a:p>
          <a:p>
            <a:r>
              <a:rPr lang="ja-JP" altLang="en-US" sz="1000" dirty="0">
                <a:solidFill>
                  <a:schemeClr val="tx1"/>
                </a:solidFill>
                <a:ea typeface="HGPｺﾞｼｯｸE" panose="020B0900000000000000" pitchFamily="50" charset="-128"/>
              </a:rPr>
              <a:t>　</a:t>
            </a:r>
            <a:r>
              <a:rPr lang="ja-JP" altLang="en-US" sz="1000" dirty="0" smtClean="0">
                <a:solidFill>
                  <a:schemeClr val="tx1"/>
                </a:solidFill>
                <a:ea typeface="HGPｺﾞｼｯｸE" panose="020B0900000000000000" pitchFamily="50" charset="-128"/>
              </a:rPr>
              <a:t>　</a:t>
            </a:r>
            <a:endParaRPr lang="ja-JP" altLang="en-US" sz="1000" dirty="0">
              <a:solidFill>
                <a:schemeClr val="tx1"/>
              </a:solidFill>
              <a:ea typeface="HGPｺﾞｼｯｸE" panose="020B0900000000000000" pitchFamily="50" charset="-128"/>
            </a:endParaRPr>
          </a:p>
        </p:txBody>
      </p:sp>
      <p:sp>
        <p:nvSpPr>
          <p:cNvPr id="11274" name="Line 21"/>
          <p:cNvSpPr>
            <a:spLocks noChangeShapeType="1"/>
          </p:cNvSpPr>
          <p:nvPr/>
        </p:nvSpPr>
        <p:spPr bwMode="auto">
          <a:xfrm flipH="1">
            <a:off x="2209800" y="3548064"/>
            <a:ext cx="147637" cy="0"/>
          </a:xfrm>
          <a:prstGeom prst="line">
            <a:avLst/>
          </a:prstGeom>
          <a:noFill/>
          <a:ln w="12700">
            <a:solidFill>
              <a:srgbClr val="000000"/>
            </a:solidFill>
            <a:round/>
            <a:headEnd/>
            <a:tailEnd/>
          </a:ln>
        </p:spPr>
        <p:txBody>
          <a:bodyPr/>
          <a:lstStyle/>
          <a:p>
            <a:endParaRPr lang="ja-JP" altLang="en-US"/>
          </a:p>
        </p:txBody>
      </p:sp>
      <p:sp>
        <p:nvSpPr>
          <p:cNvPr id="11275" name="Rectangle 22"/>
          <p:cNvSpPr>
            <a:spLocks noChangeArrowheads="1"/>
          </p:cNvSpPr>
          <p:nvPr/>
        </p:nvSpPr>
        <p:spPr bwMode="auto">
          <a:xfrm>
            <a:off x="2332038" y="3457575"/>
            <a:ext cx="1081881" cy="196850"/>
          </a:xfrm>
          <a:prstGeom prst="rect">
            <a:avLst/>
          </a:prstGeom>
          <a:solidFill>
            <a:schemeClr val="bg1"/>
          </a:solidFill>
          <a:ln w="19050">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281" name="Line 32"/>
          <p:cNvSpPr>
            <a:spLocks noChangeShapeType="1"/>
          </p:cNvSpPr>
          <p:nvPr/>
        </p:nvSpPr>
        <p:spPr bwMode="auto">
          <a:xfrm flipH="1">
            <a:off x="6199602" y="4169944"/>
            <a:ext cx="545680" cy="0"/>
          </a:xfrm>
          <a:prstGeom prst="line">
            <a:avLst/>
          </a:prstGeom>
          <a:noFill/>
          <a:ln w="12700">
            <a:solidFill>
              <a:srgbClr val="000000"/>
            </a:solidFill>
            <a:round/>
            <a:headEnd/>
            <a:tailEnd/>
          </a:ln>
        </p:spPr>
        <p:txBody>
          <a:bodyPr/>
          <a:lstStyle/>
          <a:p>
            <a:endParaRPr lang="ja-JP" altLang="en-US"/>
          </a:p>
        </p:txBody>
      </p:sp>
      <p:sp>
        <p:nvSpPr>
          <p:cNvPr id="11282" name="Text Box 33"/>
          <p:cNvSpPr txBox="1">
            <a:spLocks noChangeArrowheads="1"/>
          </p:cNvSpPr>
          <p:nvPr/>
        </p:nvSpPr>
        <p:spPr bwMode="auto">
          <a:xfrm>
            <a:off x="6745282" y="4312819"/>
            <a:ext cx="1132041" cy="246221"/>
          </a:xfrm>
          <a:prstGeom prst="rect">
            <a:avLst/>
          </a:prstGeom>
          <a:noFill/>
          <a:ln w="9525">
            <a:noFill/>
            <a:miter lim="800000"/>
            <a:headEnd/>
            <a:tailEnd/>
          </a:ln>
        </p:spPr>
        <p:txBody>
          <a:bodyPr wrap="none">
            <a:spAutoFit/>
          </a:bodyPr>
          <a:lstStyle/>
          <a:p>
            <a:r>
              <a:rPr lang="ja-JP" altLang="en-US" sz="1000" dirty="0">
                <a:solidFill>
                  <a:schemeClr val="tx1"/>
                </a:solidFill>
                <a:ea typeface="HGPｺﾞｼｯｸE" panose="020B0900000000000000" pitchFamily="50" charset="-128"/>
              </a:rPr>
              <a:t>所長　</a:t>
            </a:r>
            <a:r>
              <a:rPr lang="ja-JP" altLang="en-US" sz="1000" dirty="0" smtClean="0">
                <a:solidFill>
                  <a:schemeClr val="tx1"/>
                </a:solidFill>
                <a:ea typeface="HGPｺﾞｼｯｸE" panose="020B0900000000000000" pitchFamily="50" charset="-128"/>
              </a:rPr>
              <a:t>赤穂</a:t>
            </a:r>
            <a:r>
              <a:rPr lang="en-US" altLang="ja-JP" sz="1000" dirty="0" smtClean="0">
                <a:solidFill>
                  <a:schemeClr val="tx1"/>
                </a:solidFill>
                <a:ea typeface="HGPｺﾞｼｯｸE" panose="020B0900000000000000" pitchFamily="50" charset="-128"/>
              </a:rPr>
              <a:t>(</a:t>
            </a:r>
            <a:r>
              <a:rPr lang="ja-JP" altLang="en-US" sz="1000" dirty="0" smtClean="0">
                <a:solidFill>
                  <a:schemeClr val="tx1"/>
                </a:solidFill>
                <a:ea typeface="HGPｺﾞｼｯｸE" panose="020B0900000000000000" pitchFamily="50" charset="-128"/>
              </a:rPr>
              <a:t>兼務</a:t>
            </a:r>
            <a:r>
              <a:rPr lang="en-US" altLang="ja-JP" sz="1000" dirty="0" smtClean="0">
                <a:solidFill>
                  <a:schemeClr val="tx1"/>
                </a:solidFill>
                <a:ea typeface="HGPｺﾞｼｯｸE" panose="020B0900000000000000" pitchFamily="50" charset="-128"/>
              </a:rPr>
              <a:t>)</a:t>
            </a:r>
            <a:endParaRPr lang="ja-JP" altLang="en-US" sz="1000" dirty="0">
              <a:solidFill>
                <a:schemeClr val="tx1"/>
              </a:solidFill>
              <a:ea typeface="HGPｺﾞｼｯｸE" panose="020B0900000000000000" pitchFamily="50" charset="-128"/>
            </a:endParaRPr>
          </a:p>
        </p:txBody>
      </p:sp>
      <p:sp>
        <p:nvSpPr>
          <p:cNvPr id="11286" name="Line 37"/>
          <p:cNvSpPr>
            <a:spLocks noChangeShapeType="1"/>
          </p:cNvSpPr>
          <p:nvPr/>
        </p:nvSpPr>
        <p:spPr bwMode="auto">
          <a:xfrm flipH="1">
            <a:off x="4678363" y="2359025"/>
            <a:ext cx="236537" cy="0"/>
          </a:xfrm>
          <a:prstGeom prst="line">
            <a:avLst/>
          </a:prstGeom>
          <a:noFill/>
          <a:ln w="12700">
            <a:solidFill>
              <a:srgbClr val="000000"/>
            </a:solidFill>
            <a:round/>
            <a:headEnd/>
            <a:tailEnd/>
          </a:ln>
        </p:spPr>
        <p:txBody>
          <a:bodyPr/>
          <a:lstStyle/>
          <a:p>
            <a:endParaRPr lang="ja-JP" altLang="en-US"/>
          </a:p>
        </p:txBody>
      </p:sp>
      <p:sp>
        <p:nvSpPr>
          <p:cNvPr id="11287" name="Line 38"/>
          <p:cNvSpPr>
            <a:spLocks noChangeShapeType="1"/>
          </p:cNvSpPr>
          <p:nvPr/>
        </p:nvSpPr>
        <p:spPr bwMode="auto">
          <a:xfrm flipH="1">
            <a:off x="5989638" y="2386013"/>
            <a:ext cx="792162" cy="0"/>
          </a:xfrm>
          <a:prstGeom prst="line">
            <a:avLst/>
          </a:prstGeom>
          <a:noFill/>
          <a:ln w="12700">
            <a:solidFill>
              <a:srgbClr val="000000"/>
            </a:solidFill>
            <a:round/>
            <a:headEnd/>
            <a:tailEnd/>
          </a:ln>
        </p:spPr>
        <p:txBody>
          <a:bodyPr/>
          <a:lstStyle/>
          <a:p>
            <a:endParaRPr lang="ja-JP" altLang="en-US"/>
          </a:p>
        </p:txBody>
      </p:sp>
      <p:sp>
        <p:nvSpPr>
          <p:cNvPr id="11288" name="Text Box 39"/>
          <p:cNvSpPr txBox="1">
            <a:spLocks noChangeArrowheads="1"/>
          </p:cNvSpPr>
          <p:nvPr/>
        </p:nvSpPr>
        <p:spPr bwMode="auto">
          <a:xfrm>
            <a:off x="4797425" y="2479675"/>
            <a:ext cx="814388" cy="230832"/>
          </a:xfrm>
          <a:prstGeom prst="rect">
            <a:avLst/>
          </a:prstGeom>
          <a:noFill/>
          <a:ln w="9525">
            <a:noFill/>
            <a:miter lim="800000"/>
            <a:headEnd/>
            <a:tailEnd/>
          </a:ln>
        </p:spPr>
        <p:txBody>
          <a:bodyPr>
            <a:spAutoFit/>
          </a:bodyPr>
          <a:lstStyle/>
          <a:p>
            <a:pPr>
              <a:lnSpc>
                <a:spcPct val="90000"/>
              </a:lnSpc>
            </a:pPr>
            <a:r>
              <a:rPr lang="ja-JP" altLang="en-US" sz="1000" dirty="0" smtClean="0">
                <a:solidFill>
                  <a:schemeClr val="tx1"/>
                </a:solidFill>
                <a:ea typeface="HGPｺﾞｼｯｸE" panose="020B0900000000000000" pitchFamily="50" charset="-128"/>
              </a:rPr>
              <a:t>部長</a:t>
            </a:r>
            <a:r>
              <a:rPr lang="ja-JP" altLang="en-US" sz="1000" dirty="0">
                <a:solidFill>
                  <a:schemeClr val="tx1"/>
                </a:solidFill>
                <a:ea typeface="HGPｺﾞｼｯｸE" panose="020B0900000000000000" pitchFamily="50" charset="-128"/>
              </a:rPr>
              <a:t>　赤穂</a:t>
            </a:r>
          </a:p>
        </p:txBody>
      </p:sp>
      <p:sp>
        <p:nvSpPr>
          <p:cNvPr id="11289" name="Rectangle 40"/>
          <p:cNvSpPr>
            <a:spLocks noChangeArrowheads="1"/>
          </p:cNvSpPr>
          <p:nvPr/>
        </p:nvSpPr>
        <p:spPr bwMode="auto">
          <a:xfrm>
            <a:off x="4906963" y="2239963"/>
            <a:ext cx="1165225" cy="246062"/>
          </a:xfrm>
          <a:prstGeom prst="rect">
            <a:avLst/>
          </a:prstGeom>
          <a:solidFill>
            <a:schemeClr val="tx2"/>
          </a:solidFill>
          <a:ln w="19050">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290" name="Text Box 41"/>
          <p:cNvSpPr txBox="1">
            <a:spLocks noChangeArrowheads="1"/>
          </p:cNvSpPr>
          <p:nvPr/>
        </p:nvSpPr>
        <p:spPr bwMode="auto">
          <a:xfrm>
            <a:off x="5010150" y="2222500"/>
            <a:ext cx="954107" cy="276999"/>
          </a:xfrm>
          <a:prstGeom prst="rect">
            <a:avLst/>
          </a:prstGeom>
          <a:noFill/>
          <a:ln w="9525">
            <a:noFill/>
            <a:miter lim="800000"/>
            <a:headEnd/>
            <a:tailEnd/>
          </a:ln>
        </p:spPr>
        <p:txBody>
          <a:bodyPr wrap="none">
            <a:spAutoFit/>
          </a:bodyPr>
          <a:lstStyle/>
          <a:p>
            <a:r>
              <a:rPr lang="ja-JP" altLang="en-US" sz="1200" dirty="0" smtClean="0">
                <a:solidFill>
                  <a:schemeClr val="bg1"/>
                </a:solidFill>
                <a:ea typeface="HGPｺﾞｼｯｸE" panose="020B0900000000000000" pitchFamily="50" charset="-128"/>
              </a:rPr>
              <a:t>第三営業部</a:t>
            </a:r>
            <a:endParaRPr lang="ja-JP" altLang="en-US" sz="1200" dirty="0">
              <a:solidFill>
                <a:schemeClr val="bg1"/>
              </a:solidFill>
              <a:ea typeface="HGPｺﾞｼｯｸE" panose="020B0900000000000000" pitchFamily="50" charset="-128"/>
            </a:endParaRPr>
          </a:p>
        </p:txBody>
      </p:sp>
      <p:pic>
        <p:nvPicPr>
          <p:cNvPr id="11291" name="Picture 42" descr="jpg03"/>
          <p:cNvPicPr>
            <a:picLocks noChangeAspect="1" noChangeArrowheads="1"/>
          </p:cNvPicPr>
          <p:nvPr/>
        </p:nvPicPr>
        <p:blipFill>
          <a:blip r:embed="rId3" cstate="print"/>
          <a:srcRect/>
          <a:stretch>
            <a:fillRect/>
          </a:stretch>
        </p:blipFill>
        <p:spPr bwMode="auto">
          <a:xfrm>
            <a:off x="5553075" y="2522538"/>
            <a:ext cx="519113" cy="573087"/>
          </a:xfrm>
          <a:prstGeom prst="rect">
            <a:avLst/>
          </a:prstGeom>
          <a:noFill/>
          <a:ln w="9525">
            <a:noFill/>
            <a:miter lim="800000"/>
            <a:headEnd/>
            <a:tailEnd/>
          </a:ln>
        </p:spPr>
      </p:pic>
      <p:pic>
        <p:nvPicPr>
          <p:cNvPr id="11293" name="Picture 44" descr="岡澤"/>
          <p:cNvPicPr>
            <a:picLocks noChangeAspect="1" noChangeArrowheads="1"/>
          </p:cNvPicPr>
          <p:nvPr/>
        </p:nvPicPr>
        <p:blipFill>
          <a:blip r:embed="rId4" cstate="print"/>
          <a:srcRect/>
          <a:stretch>
            <a:fillRect/>
          </a:stretch>
        </p:blipFill>
        <p:spPr bwMode="auto">
          <a:xfrm>
            <a:off x="7964561" y="2276872"/>
            <a:ext cx="478821" cy="566738"/>
          </a:xfrm>
          <a:prstGeom prst="rect">
            <a:avLst/>
          </a:prstGeom>
          <a:noFill/>
          <a:ln w="9525">
            <a:noFill/>
            <a:miter lim="800000"/>
            <a:headEnd/>
            <a:tailEnd/>
          </a:ln>
        </p:spPr>
      </p:pic>
      <p:sp>
        <p:nvSpPr>
          <p:cNvPr id="11294" name="Rectangle 45"/>
          <p:cNvSpPr>
            <a:spLocks noChangeArrowheads="1"/>
          </p:cNvSpPr>
          <p:nvPr/>
        </p:nvSpPr>
        <p:spPr bwMode="auto">
          <a:xfrm>
            <a:off x="6770688" y="2292350"/>
            <a:ext cx="1128712" cy="196850"/>
          </a:xfrm>
          <a:prstGeom prst="rect">
            <a:avLst/>
          </a:prstGeom>
          <a:solidFill>
            <a:schemeClr val="bg1"/>
          </a:solidFill>
          <a:ln w="19050">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295" name="Text Box 46"/>
          <p:cNvSpPr txBox="1">
            <a:spLocks noChangeArrowheads="1"/>
          </p:cNvSpPr>
          <p:nvPr/>
        </p:nvSpPr>
        <p:spPr bwMode="auto">
          <a:xfrm>
            <a:off x="6827838" y="2243138"/>
            <a:ext cx="954107" cy="276999"/>
          </a:xfrm>
          <a:prstGeom prst="rect">
            <a:avLst/>
          </a:prstGeom>
          <a:noFill/>
          <a:ln w="9525">
            <a:noFill/>
            <a:miter lim="800000"/>
            <a:headEnd/>
            <a:tailEnd/>
          </a:ln>
        </p:spPr>
        <p:txBody>
          <a:bodyPr wrap="none">
            <a:spAutoFit/>
          </a:bodyPr>
          <a:lstStyle/>
          <a:p>
            <a:r>
              <a:rPr lang="ja-JP" altLang="en-US" sz="1200" dirty="0">
                <a:ea typeface="HGPｺﾞｼｯｸE" panose="020B0900000000000000" pitchFamily="50" charset="-128"/>
              </a:rPr>
              <a:t>関西</a:t>
            </a:r>
            <a:r>
              <a:rPr lang="ja-JP" altLang="en-US" sz="1200" dirty="0" smtClean="0">
                <a:ea typeface="HGPｺﾞｼｯｸE" panose="020B0900000000000000" pitchFamily="50" charset="-128"/>
              </a:rPr>
              <a:t>営業所</a:t>
            </a:r>
            <a:endParaRPr lang="en-US" altLang="ja-JP" sz="1200" dirty="0">
              <a:ea typeface="HGPｺﾞｼｯｸE" panose="020B0900000000000000" pitchFamily="50" charset="-128"/>
            </a:endParaRPr>
          </a:p>
        </p:txBody>
      </p:sp>
      <p:sp>
        <p:nvSpPr>
          <p:cNvPr id="11296" name="Line 47"/>
          <p:cNvSpPr>
            <a:spLocks noChangeShapeType="1"/>
          </p:cNvSpPr>
          <p:nvPr/>
        </p:nvSpPr>
        <p:spPr bwMode="auto">
          <a:xfrm flipV="1">
            <a:off x="6199602" y="2377040"/>
            <a:ext cx="0" cy="1799253"/>
          </a:xfrm>
          <a:prstGeom prst="line">
            <a:avLst/>
          </a:prstGeom>
          <a:noFill/>
          <a:ln w="12700">
            <a:solidFill>
              <a:srgbClr val="000000"/>
            </a:solidFill>
            <a:round/>
            <a:headEnd/>
            <a:tailEnd/>
          </a:ln>
        </p:spPr>
        <p:txBody>
          <a:bodyPr/>
          <a:lstStyle/>
          <a:p>
            <a:endParaRPr lang="ja-JP" altLang="en-US"/>
          </a:p>
        </p:txBody>
      </p:sp>
      <p:sp>
        <p:nvSpPr>
          <p:cNvPr id="11297" name="Line 48"/>
          <p:cNvSpPr>
            <a:spLocks noChangeShapeType="1"/>
          </p:cNvSpPr>
          <p:nvPr/>
        </p:nvSpPr>
        <p:spPr bwMode="auto">
          <a:xfrm flipH="1" flipV="1">
            <a:off x="4660897" y="5626304"/>
            <a:ext cx="442265" cy="0"/>
          </a:xfrm>
          <a:prstGeom prst="line">
            <a:avLst/>
          </a:prstGeom>
          <a:noFill/>
          <a:ln w="12700">
            <a:solidFill>
              <a:srgbClr val="000000"/>
            </a:solidFill>
            <a:round/>
            <a:headEnd/>
            <a:tailEnd/>
          </a:ln>
        </p:spPr>
        <p:txBody>
          <a:bodyPr/>
          <a:lstStyle/>
          <a:p>
            <a:endParaRPr lang="ja-JP" altLang="en-US"/>
          </a:p>
        </p:txBody>
      </p:sp>
      <p:sp>
        <p:nvSpPr>
          <p:cNvPr id="11298" name="Text Box 49"/>
          <p:cNvSpPr txBox="1">
            <a:spLocks noChangeArrowheads="1"/>
          </p:cNvSpPr>
          <p:nvPr/>
        </p:nvSpPr>
        <p:spPr bwMode="auto">
          <a:xfrm>
            <a:off x="6769059" y="2491299"/>
            <a:ext cx="1403341" cy="369332"/>
          </a:xfrm>
          <a:prstGeom prst="rect">
            <a:avLst/>
          </a:prstGeom>
          <a:noFill/>
          <a:ln w="9525">
            <a:noFill/>
            <a:miter lim="800000"/>
            <a:headEnd/>
            <a:tailEnd/>
          </a:ln>
        </p:spPr>
        <p:txBody>
          <a:bodyPr wrap="square">
            <a:spAutoFit/>
          </a:bodyPr>
          <a:lstStyle/>
          <a:p>
            <a:pPr>
              <a:lnSpc>
                <a:spcPct val="90000"/>
              </a:lnSpc>
            </a:pPr>
            <a:r>
              <a:rPr lang="ja-JP" altLang="en-US" sz="1000" dirty="0" smtClean="0">
                <a:solidFill>
                  <a:schemeClr val="tx1"/>
                </a:solidFill>
              </a:rPr>
              <a:t>関西営業所所長</a:t>
            </a:r>
            <a:endParaRPr lang="en-US" altLang="ja-JP" sz="1000" dirty="0" smtClean="0">
              <a:solidFill>
                <a:schemeClr val="tx1"/>
              </a:solidFill>
            </a:endParaRPr>
          </a:p>
          <a:p>
            <a:pPr>
              <a:lnSpc>
                <a:spcPct val="90000"/>
              </a:lnSpc>
            </a:pPr>
            <a:r>
              <a:rPr lang="ja-JP" altLang="en-US" sz="1000" dirty="0" smtClean="0">
                <a:solidFill>
                  <a:schemeClr val="tx1"/>
                </a:solidFill>
              </a:rPr>
              <a:t>岡澤</a:t>
            </a:r>
            <a:endParaRPr lang="ja-JP" altLang="en-US" sz="1000" dirty="0">
              <a:solidFill>
                <a:schemeClr val="tx1"/>
              </a:solidFill>
            </a:endParaRPr>
          </a:p>
        </p:txBody>
      </p:sp>
      <p:pic>
        <p:nvPicPr>
          <p:cNvPr id="11299" name="Picture 50" descr="860007タシロ"/>
          <p:cNvPicPr>
            <a:picLocks noChangeAspect="1" noChangeArrowheads="1"/>
          </p:cNvPicPr>
          <p:nvPr/>
        </p:nvPicPr>
        <p:blipFill>
          <a:blip r:embed="rId5" cstate="print"/>
          <a:srcRect/>
          <a:stretch>
            <a:fillRect/>
          </a:stretch>
        </p:blipFill>
        <p:spPr bwMode="auto">
          <a:xfrm>
            <a:off x="3563887" y="4392635"/>
            <a:ext cx="491607" cy="584752"/>
          </a:xfrm>
          <a:prstGeom prst="rect">
            <a:avLst/>
          </a:prstGeom>
          <a:noFill/>
          <a:ln w="9525">
            <a:noFill/>
            <a:miter lim="800000"/>
            <a:headEnd/>
            <a:tailEnd/>
          </a:ln>
        </p:spPr>
      </p:pic>
      <p:sp>
        <p:nvSpPr>
          <p:cNvPr id="11300" name="Line 51"/>
          <p:cNvSpPr>
            <a:spLocks noChangeShapeType="1"/>
          </p:cNvSpPr>
          <p:nvPr/>
        </p:nvSpPr>
        <p:spPr bwMode="auto">
          <a:xfrm flipH="1">
            <a:off x="600074" y="4519634"/>
            <a:ext cx="236538" cy="0"/>
          </a:xfrm>
          <a:prstGeom prst="line">
            <a:avLst/>
          </a:prstGeom>
          <a:noFill/>
          <a:ln w="12700">
            <a:solidFill>
              <a:srgbClr val="000000"/>
            </a:solidFill>
            <a:round/>
            <a:headEnd/>
            <a:tailEnd/>
          </a:ln>
        </p:spPr>
        <p:txBody>
          <a:bodyPr/>
          <a:lstStyle/>
          <a:p>
            <a:endParaRPr lang="ja-JP" altLang="en-US"/>
          </a:p>
        </p:txBody>
      </p:sp>
      <p:sp>
        <p:nvSpPr>
          <p:cNvPr id="11301" name="Line 52"/>
          <p:cNvSpPr>
            <a:spLocks noChangeShapeType="1"/>
          </p:cNvSpPr>
          <p:nvPr/>
        </p:nvSpPr>
        <p:spPr bwMode="auto">
          <a:xfrm flipH="1">
            <a:off x="1920875" y="4556147"/>
            <a:ext cx="344488" cy="0"/>
          </a:xfrm>
          <a:prstGeom prst="line">
            <a:avLst/>
          </a:prstGeom>
          <a:noFill/>
          <a:ln w="12700">
            <a:solidFill>
              <a:srgbClr val="000000"/>
            </a:solidFill>
            <a:round/>
            <a:headEnd/>
            <a:tailEnd/>
          </a:ln>
        </p:spPr>
        <p:txBody>
          <a:bodyPr/>
          <a:lstStyle/>
          <a:p>
            <a:endParaRPr lang="ja-JP" altLang="en-US"/>
          </a:p>
        </p:txBody>
      </p:sp>
      <p:sp>
        <p:nvSpPr>
          <p:cNvPr id="11302" name="Text Box 53"/>
          <p:cNvSpPr txBox="1">
            <a:spLocks noChangeArrowheads="1"/>
          </p:cNvSpPr>
          <p:nvPr/>
        </p:nvSpPr>
        <p:spPr bwMode="auto">
          <a:xfrm>
            <a:off x="803276" y="2629372"/>
            <a:ext cx="814387" cy="230832"/>
          </a:xfrm>
          <a:prstGeom prst="rect">
            <a:avLst/>
          </a:prstGeom>
          <a:noFill/>
          <a:ln w="9525">
            <a:noFill/>
            <a:miter lim="800000"/>
            <a:headEnd/>
            <a:tailEnd/>
          </a:ln>
        </p:spPr>
        <p:txBody>
          <a:bodyPr>
            <a:spAutoFit/>
          </a:bodyPr>
          <a:lstStyle/>
          <a:p>
            <a:pPr>
              <a:lnSpc>
                <a:spcPct val="90000"/>
              </a:lnSpc>
            </a:pPr>
            <a:r>
              <a:rPr lang="ja-JP" altLang="en-US" sz="1000" dirty="0" smtClean="0">
                <a:solidFill>
                  <a:schemeClr val="tx1"/>
                </a:solidFill>
                <a:ea typeface="HGPｺﾞｼｯｸE" panose="020B0900000000000000" pitchFamily="50" charset="-128"/>
              </a:rPr>
              <a:t>部長</a:t>
            </a:r>
            <a:r>
              <a:rPr lang="ja-JP" altLang="en-US" sz="1000" dirty="0">
                <a:solidFill>
                  <a:schemeClr val="tx1"/>
                </a:solidFill>
                <a:ea typeface="HGPｺﾞｼｯｸE" panose="020B0900000000000000" pitchFamily="50" charset="-128"/>
              </a:rPr>
              <a:t>　児玉</a:t>
            </a:r>
          </a:p>
        </p:txBody>
      </p:sp>
      <p:sp>
        <p:nvSpPr>
          <p:cNvPr id="11303" name="Rectangle 54"/>
          <p:cNvSpPr>
            <a:spLocks noChangeArrowheads="1"/>
          </p:cNvSpPr>
          <p:nvPr/>
        </p:nvSpPr>
        <p:spPr bwMode="auto">
          <a:xfrm>
            <a:off x="838200" y="4410097"/>
            <a:ext cx="1270000" cy="246063"/>
          </a:xfrm>
          <a:prstGeom prst="rect">
            <a:avLst/>
          </a:prstGeom>
          <a:solidFill>
            <a:schemeClr val="tx2"/>
          </a:solidFill>
          <a:ln w="28575">
            <a:noFill/>
            <a:miter lim="800000"/>
            <a:headEnd/>
            <a:tailEnd/>
          </a:ln>
        </p:spPr>
        <p:txBody>
          <a:bodyPr wrap="none" anchor="ctr"/>
          <a:lstStyle/>
          <a:p>
            <a:endParaRPr lang="ja-JP" altLang="en-US" sz="1200">
              <a:solidFill>
                <a:schemeClr val="tx1"/>
              </a:solidFill>
              <a:ea typeface="HGPｺﾞｼｯｸE" panose="020B0900000000000000" pitchFamily="50" charset="-128"/>
            </a:endParaRPr>
          </a:p>
        </p:txBody>
      </p:sp>
      <p:sp>
        <p:nvSpPr>
          <p:cNvPr id="11304" name="Text Box 55"/>
          <p:cNvSpPr txBox="1">
            <a:spLocks noChangeArrowheads="1"/>
          </p:cNvSpPr>
          <p:nvPr/>
        </p:nvSpPr>
        <p:spPr bwMode="auto">
          <a:xfrm>
            <a:off x="941388" y="4392635"/>
            <a:ext cx="954107" cy="276999"/>
          </a:xfrm>
          <a:prstGeom prst="rect">
            <a:avLst/>
          </a:prstGeom>
          <a:noFill/>
          <a:ln w="9525">
            <a:noFill/>
            <a:miter lim="800000"/>
            <a:headEnd/>
            <a:tailEnd/>
          </a:ln>
        </p:spPr>
        <p:txBody>
          <a:bodyPr wrap="none">
            <a:spAutoFit/>
          </a:bodyPr>
          <a:lstStyle/>
          <a:p>
            <a:r>
              <a:rPr lang="ja-JP" altLang="en-US" sz="1200" dirty="0" smtClean="0">
                <a:solidFill>
                  <a:schemeClr val="bg1"/>
                </a:solidFill>
                <a:ea typeface="HGPｺﾞｼｯｸE" panose="020B0900000000000000" pitchFamily="50" charset="-128"/>
              </a:rPr>
              <a:t>第二営業部</a:t>
            </a:r>
            <a:endParaRPr lang="ja-JP" altLang="en-US" sz="1200" dirty="0">
              <a:solidFill>
                <a:schemeClr val="bg1"/>
              </a:solidFill>
              <a:ea typeface="HGPｺﾞｼｯｸE" panose="020B0900000000000000" pitchFamily="50" charset="-128"/>
            </a:endParaRPr>
          </a:p>
        </p:txBody>
      </p:sp>
      <p:sp>
        <p:nvSpPr>
          <p:cNvPr id="11306" name="Text Box 57"/>
          <p:cNvSpPr txBox="1">
            <a:spLocks noChangeArrowheads="1"/>
          </p:cNvSpPr>
          <p:nvPr/>
        </p:nvSpPr>
        <p:spPr bwMode="auto">
          <a:xfrm>
            <a:off x="2332038" y="3400038"/>
            <a:ext cx="954107" cy="276999"/>
          </a:xfrm>
          <a:prstGeom prst="rect">
            <a:avLst/>
          </a:prstGeom>
          <a:noFill/>
          <a:ln w="9525">
            <a:noFill/>
            <a:miter lim="800000"/>
            <a:headEnd/>
            <a:tailEnd/>
          </a:ln>
        </p:spPr>
        <p:txBody>
          <a:bodyPr wrap="none">
            <a:spAutoFit/>
          </a:bodyPr>
          <a:lstStyle/>
          <a:p>
            <a:r>
              <a:rPr lang="ja-JP" altLang="en-US" sz="1200" dirty="0">
                <a:ea typeface="HGPｺﾞｼｯｸE" panose="020B0900000000000000" pitchFamily="50" charset="-128"/>
              </a:rPr>
              <a:t>茨城</a:t>
            </a:r>
            <a:r>
              <a:rPr lang="ja-JP" altLang="en-US" sz="1200" dirty="0" smtClean="0">
                <a:ea typeface="HGPｺﾞｼｯｸE" panose="020B0900000000000000" pitchFamily="50" charset="-128"/>
              </a:rPr>
              <a:t>営業所</a:t>
            </a:r>
            <a:endParaRPr lang="en-US" altLang="ja-JP" sz="1200" dirty="0">
              <a:ea typeface="HGPｺﾞｼｯｸE" panose="020B0900000000000000" pitchFamily="50" charset="-128"/>
            </a:endParaRPr>
          </a:p>
        </p:txBody>
      </p:sp>
      <p:sp>
        <p:nvSpPr>
          <p:cNvPr id="11307" name="Text Box 58"/>
          <p:cNvSpPr txBox="1">
            <a:spLocks noChangeArrowheads="1"/>
          </p:cNvSpPr>
          <p:nvPr/>
        </p:nvSpPr>
        <p:spPr bwMode="auto">
          <a:xfrm>
            <a:off x="2313292" y="3707791"/>
            <a:ext cx="1167307" cy="400110"/>
          </a:xfrm>
          <a:prstGeom prst="rect">
            <a:avLst/>
          </a:prstGeom>
          <a:noFill/>
          <a:ln w="9525">
            <a:noFill/>
            <a:miter lim="800000"/>
            <a:headEnd/>
            <a:tailEnd/>
          </a:ln>
        </p:spPr>
        <p:txBody>
          <a:bodyPr wrap="none">
            <a:spAutoFit/>
          </a:bodyPr>
          <a:lstStyle/>
          <a:p>
            <a:r>
              <a:rPr lang="ja-JP" altLang="en-US" sz="1000" dirty="0" smtClean="0">
                <a:solidFill>
                  <a:schemeClr val="tx1"/>
                </a:solidFill>
                <a:ea typeface="HGPｺﾞｼｯｸE" panose="020B0900000000000000" pitchFamily="50" charset="-128"/>
              </a:rPr>
              <a:t>所長</a:t>
            </a:r>
            <a:r>
              <a:rPr lang="ja-JP" altLang="en-US" sz="1000" dirty="0">
                <a:solidFill>
                  <a:schemeClr val="tx1"/>
                </a:solidFill>
                <a:ea typeface="HGPｺﾞｼｯｸE" panose="020B0900000000000000" pitchFamily="50" charset="-128"/>
              </a:rPr>
              <a:t>　児玉（兼務</a:t>
            </a:r>
            <a:r>
              <a:rPr lang="ja-JP" altLang="en-US" sz="1000" dirty="0" smtClean="0">
                <a:solidFill>
                  <a:schemeClr val="tx1"/>
                </a:solidFill>
                <a:ea typeface="HGPｺﾞｼｯｸE" panose="020B0900000000000000" pitchFamily="50" charset="-128"/>
              </a:rPr>
              <a:t>）</a:t>
            </a:r>
            <a:endParaRPr lang="ja-JP" altLang="en-US" sz="1000" dirty="0">
              <a:solidFill>
                <a:schemeClr val="tx1"/>
              </a:solidFill>
              <a:ea typeface="HGPｺﾞｼｯｸE" panose="020B0900000000000000" pitchFamily="50" charset="-128"/>
            </a:endParaRPr>
          </a:p>
          <a:p>
            <a:r>
              <a:rPr lang="ja-JP" altLang="en-US" sz="1000" dirty="0">
                <a:solidFill>
                  <a:schemeClr val="tx1"/>
                </a:solidFill>
                <a:ea typeface="HGPｺﾞｼｯｸE" panose="020B0900000000000000" pitchFamily="50" charset="-128"/>
              </a:rPr>
              <a:t>　　　　</a:t>
            </a:r>
          </a:p>
        </p:txBody>
      </p:sp>
      <p:sp>
        <p:nvSpPr>
          <p:cNvPr id="11308" name="Rectangle 59"/>
          <p:cNvSpPr>
            <a:spLocks noChangeArrowheads="1"/>
          </p:cNvSpPr>
          <p:nvPr/>
        </p:nvSpPr>
        <p:spPr bwMode="auto">
          <a:xfrm>
            <a:off x="6759575" y="4063582"/>
            <a:ext cx="1128713" cy="196850"/>
          </a:xfrm>
          <a:prstGeom prst="rect">
            <a:avLst/>
          </a:prstGeom>
          <a:solidFill>
            <a:schemeClr val="bg1"/>
          </a:solidFill>
          <a:ln w="19050">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309" name="Text Box 60"/>
          <p:cNvSpPr txBox="1">
            <a:spLocks noChangeArrowheads="1"/>
          </p:cNvSpPr>
          <p:nvPr/>
        </p:nvSpPr>
        <p:spPr bwMode="auto">
          <a:xfrm>
            <a:off x="6778625" y="4004844"/>
            <a:ext cx="954107" cy="276999"/>
          </a:xfrm>
          <a:prstGeom prst="rect">
            <a:avLst/>
          </a:prstGeom>
          <a:noFill/>
          <a:ln w="9525">
            <a:noFill/>
            <a:miter lim="800000"/>
            <a:headEnd/>
            <a:tailEnd/>
          </a:ln>
        </p:spPr>
        <p:txBody>
          <a:bodyPr wrap="none">
            <a:spAutoFit/>
          </a:bodyPr>
          <a:lstStyle/>
          <a:p>
            <a:r>
              <a:rPr lang="ja-JP" altLang="en-US" sz="1200" dirty="0">
                <a:ea typeface="HGPｺﾞｼｯｸE" panose="020B0900000000000000" pitchFamily="50" charset="-128"/>
              </a:rPr>
              <a:t>中部</a:t>
            </a:r>
            <a:r>
              <a:rPr lang="ja-JP" altLang="en-US" sz="1200" dirty="0" smtClean="0">
                <a:ea typeface="HGPｺﾞｼｯｸE" panose="020B0900000000000000" pitchFamily="50" charset="-128"/>
              </a:rPr>
              <a:t>営業所</a:t>
            </a:r>
            <a:endParaRPr lang="en-US" altLang="ja-JP" sz="1200" dirty="0">
              <a:ea typeface="HGPｺﾞｼｯｸE" panose="020B0900000000000000" pitchFamily="50" charset="-128"/>
            </a:endParaRPr>
          </a:p>
        </p:txBody>
      </p:sp>
      <p:sp>
        <p:nvSpPr>
          <p:cNvPr id="11310" name="Text Box 61"/>
          <p:cNvSpPr txBox="1">
            <a:spLocks noChangeArrowheads="1"/>
          </p:cNvSpPr>
          <p:nvPr/>
        </p:nvSpPr>
        <p:spPr bwMode="auto">
          <a:xfrm>
            <a:off x="2520143" y="4961044"/>
            <a:ext cx="1598612" cy="369332"/>
          </a:xfrm>
          <a:prstGeom prst="rect">
            <a:avLst/>
          </a:prstGeom>
          <a:noFill/>
          <a:ln w="9525">
            <a:noFill/>
            <a:miter lim="800000"/>
            <a:headEnd/>
            <a:tailEnd/>
          </a:ln>
        </p:spPr>
        <p:txBody>
          <a:bodyPr>
            <a:spAutoFit/>
          </a:bodyPr>
          <a:lstStyle/>
          <a:p>
            <a:r>
              <a:rPr lang="ja-JP" altLang="en-US" sz="900" dirty="0">
                <a:solidFill>
                  <a:schemeClr val="tx1"/>
                </a:solidFill>
                <a:ea typeface="HGPｺﾞｼｯｸE" panose="020B0900000000000000" pitchFamily="50" charset="-128"/>
              </a:rPr>
              <a:t>外販向け、システム</a:t>
            </a:r>
          </a:p>
          <a:p>
            <a:r>
              <a:rPr lang="ja-JP" altLang="en-US" sz="900" dirty="0">
                <a:solidFill>
                  <a:schemeClr val="tx1"/>
                </a:solidFill>
                <a:ea typeface="HGPｺﾞｼｯｸE" panose="020B0900000000000000" pitchFamily="50" charset="-128"/>
              </a:rPr>
              <a:t>　　　　　　製品・受託営業</a:t>
            </a:r>
          </a:p>
        </p:txBody>
      </p:sp>
      <p:sp>
        <p:nvSpPr>
          <p:cNvPr id="11311" name="Text Box 62"/>
          <p:cNvSpPr txBox="1">
            <a:spLocks noChangeArrowheads="1"/>
          </p:cNvSpPr>
          <p:nvPr/>
        </p:nvSpPr>
        <p:spPr bwMode="auto">
          <a:xfrm>
            <a:off x="2608681" y="3882525"/>
            <a:ext cx="1598612" cy="369332"/>
          </a:xfrm>
          <a:prstGeom prst="rect">
            <a:avLst/>
          </a:prstGeom>
          <a:noFill/>
          <a:ln w="9525">
            <a:noFill/>
            <a:miter lim="800000"/>
            <a:headEnd/>
            <a:tailEnd/>
          </a:ln>
        </p:spPr>
        <p:txBody>
          <a:bodyPr>
            <a:spAutoFit/>
          </a:bodyPr>
          <a:lstStyle/>
          <a:p>
            <a:r>
              <a:rPr lang="ja-JP" altLang="en-US" sz="900" dirty="0" smtClean="0">
                <a:solidFill>
                  <a:schemeClr val="tx1"/>
                </a:solidFill>
                <a:ea typeface="HGPｺﾞｼｯｸE" panose="020B0900000000000000" pitchFamily="50" charset="-128"/>
              </a:rPr>
              <a:t>　　</a:t>
            </a:r>
            <a:r>
              <a:rPr lang="ja-JP" altLang="en-US" sz="900" dirty="0">
                <a:solidFill>
                  <a:schemeClr val="tx1"/>
                </a:solidFill>
                <a:ea typeface="HGPｺﾞｼｯｸE" panose="020B0900000000000000" pitchFamily="50" charset="-128"/>
              </a:rPr>
              <a:t>茨城地区向け</a:t>
            </a:r>
          </a:p>
          <a:p>
            <a:r>
              <a:rPr lang="ja-JP" altLang="en-US" sz="900" dirty="0">
                <a:solidFill>
                  <a:schemeClr val="tx1"/>
                </a:solidFill>
                <a:ea typeface="HGPｺﾞｼｯｸE" panose="020B0900000000000000" pitchFamily="50" charset="-128"/>
              </a:rPr>
              <a:t>　　システム受託営業</a:t>
            </a:r>
          </a:p>
        </p:txBody>
      </p:sp>
      <p:sp>
        <p:nvSpPr>
          <p:cNvPr id="11312" name="Text Box 63"/>
          <p:cNvSpPr txBox="1">
            <a:spLocks noChangeArrowheads="1"/>
          </p:cNvSpPr>
          <p:nvPr/>
        </p:nvSpPr>
        <p:spPr bwMode="auto">
          <a:xfrm>
            <a:off x="6725440" y="2996952"/>
            <a:ext cx="1410494" cy="369332"/>
          </a:xfrm>
          <a:prstGeom prst="rect">
            <a:avLst/>
          </a:prstGeom>
          <a:noFill/>
          <a:ln w="9525">
            <a:noFill/>
            <a:miter lim="800000"/>
            <a:headEnd/>
            <a:tailEnd/>
          </a:ln>
        </p:spPr>
        <p:txBody>
          <a:bodyPr wrap="square">
            <a:spAutoFit/>
          </a:bodyPr>
          <a:lstStyle/>
          <a:p>
            <a:r>
              <a:rPr lang="ja-JP" altLang="en-US" sz="900" dirty="0">
                <a:solidFill>
                  <a:schemeClr val="tx1"/>
                </a:solidFill>
                <a:ea typeface="HGPｺﾞｼｯｸE" panose="020B0900000000000000" pitchFamily="50" charset="-128"/>
              </a:rPr>
              <a:t>関西地区向け</a:t>
            </a:r>
          </a:p>
          <a:p>
            <a:r>
              <a:rPr lang="ja-JP" altLang="en-US" sz="900" dirty="0" smtClean="0">
                <a:solidFill>
                  <a:schemeClr val="tx1"/>
                </a:solidFill>
                <a:ea typeface="HGPｺﾞｼｯｸE" panose="020B0900000000000000" pitchFamily="50" charset="-128"/>
              </a:rPr>
              <a:t>システム</a:t>
            </a:r>
            <a:r>
              <a:rPr lang="ja-JP" altLang="en-US" sz="900" dirty="0">
                <a:solidFill>
                  <a:schemeClr val="tx1"/>
                </a:solidFill>
                <a:ea typeface="HGPｺﾞｼｯｸE" panose="020B0900000000000000" pitchFamily="50" charset="-128"/>
              </a:rPr>
              <a:t>製品・受託</a:t>
            </a:r>
            <a:r>
              <a:rPr lang="ja-JP" altLang="en-US" sz="900" dirty="0" smtClean="0">
                <a:solidFill>
                  <a:schemeClr val="tx1"/>
                </a:solidFill>
                <a:ea typeface="HGPｺﾞｼｯｸE" panose="020B0900000000000000" pitchFamily="50" charset="-128"/>
              </a:rPr>
              <a:t>営業</a:t>
            </a:r>
            <a:r>
              <a:rPr lang="ja-JP" altLang="en-US" sz="900" dirty="0">
                <a:solidFill>
                  <a:schemeClr val="tx1"/>
                </a:solidFill>
                <a:ea typeface="HGPｺﾞｼｯｸE" panose="020B0900000000000000" pitchFamily="50" charset="-128"/>
              </a:rPr>
              <a:t>　　　　　　　</a:t>
            </a:r>
          </a:p>
        </p:txBody>
      </p:sp>
      <p:sp>
        <p:nvSpPr>
          <p:cNvPr id="11313" name="Text Box 64"/>
          <p:cNvSpPr txBox="1">
            <a:spLocks noChangeArrowheads="1"/>
          </p:cNvSpPr>
          <p:nvPr/>
        </p:nvSpPr>
        <p:spPr bwMode="auto">
          <a:xfrm>
            <a:off x="6768244" y="4725144"/>
            <a:ext cx="1598613" cy="369332"/>
          </a:xfrm>
          <a:prstGeom prst="rect">
            <a:avLst/>
          </a:prstGeom>
          <a:noFill/>
          <a:ln w="9525">
            <a:noFill/>
            <a:miter lim="800000"/>
            <a:headEnd/>
            <a:tailEnd/>
          </a:ln>
        </p:spPr>
        <p:txBody>
          <a:bodyPr>
            <a:spAutoFit/>
          </a:bodyPr>
          <a:lstStyle/>
          <a:p>
            <a:r>
              <a:rPr lang="ja-JP" altLang="en-US" sz="900" dirty="0" smtClean="0">
                <a:solidFill>
                  <a:schemeClr val="tx1"/>
                </a:solidFill>
                <a:ea typeface="HGPｺﾞｼｯｸE" panose="020B0900000000000000" pitchFamily="50" charset="-128"/>
              </a:rPr>
              <a:t>中部地区向け</a:t>
            </a:r>
            <a:endParaRPr lang="ja-JP" altLang="en-US" sz="900" dirty="0">
              <a:solidFill>
                <a:schemeClr val="tx1"/>
              </a:solidFill>
              <a:ea typeface="HGPｺﾞｼｯｸE" panose="020B0900000000000000" pitchFamily="50" charset="-128"/>
            </a:endParaRPr>
          </a:p>
          <a:p>
            <a:r>
              <a:rPr lang="ja-JP" altLang="en-US" sz="900" dirty="0" smtClean="0">
                <a:solidFill>
                  <a:schemeClr val="tx1"/>
                </a:solidFill>
                <a:ea typeface="HGPｺﾞｼｯｸE" panose="020B0900000000000000" pitchFamily="50" charset="-128"/>
              </a:rPr>
              <a:t>システム</a:t>
            </a:r>
            <a:r>
              <a:rPr lang="ja-JP" altLang="en-US" sz="900" dirty="0">
                <a:solidFill>
                  <a:schemeClr val="tx1"/>
                </a:solidFill>
                <a:ea typeface="HGPｺﾞｼｯｸE" panose="020B0900000000000000" pitchFamily="50" charset="-128"/>
              </a:rPr>
              <a:t>製品・受託</a:t>
            </a:r>
            <a:r>
              <a:rPr lang="ja-JP" altLang="en-US" sz="900" dirty="0" smtClean="0">
                <a:solidFill>
                  <a:schemeClr val="tx1"/>
                </a:solidFill>
                <a:ea typeface="HGPｺﾞｼｯｸE" panose="020B0900000000000000" pitchFamily="50" charset="-128"/>
              </a:rPr>
              <a:t>営業</a:t>
            </a:r>
            <a:r>
              <a:rPr lang="ja-JP" altLang="en-US" sz="900" dirty="0">
                <a:solidFill>
                  <a:schemeClr val="tx1"/>
                </a:solidFill>
                <a:ea typeface="HGPｺﾞｼｯｸE" panose="020B0900000000000000" pitchFamily="50" charset="-128"/>
              </a:rPr>
              <a:t>　　　　　　　</a:t>
            </a:r>
          </a:p>
        </p:txBody>
      </p:sp>
      <p:sp>
        <p:nvSpPr>
          <p:cNvPr id="11325" name="スライド番号プレースホルダ 2"/>
          <p:cNvSpPr txBox="1">
            <a:spLocks noGrp="1"/>
          </p:cNvSpPr>
          <p:nvPr/>
        </p:nvSpPr>
        <p:spPr bwMode="auto">
          <a:xfrm>
            <a:off x="8810625" y="6553200"/>
            <a:ext cx="282575" cy="304800"/>
          </a:xfrm>
          <a:prstGeom prst="rect">
            <a:avLst/>
          </a:prstGeom>
          <a:noFill/>
          <a:ln w="9525">
            <a:noFill/>
            <a:miter lim="800000"/>
            <a:headEnd/>
            <a:tailEnd/>
          </a:ln>
        </p:spPr>
        <p:txBody>
          <a:bodyPr wrap="none">
            <a:spAutoFit/>
          </a:bodyPr>
          <a:lstStyle/>
          <a:p>
            <a:pPr algn="r"/>
            <a:fld id="{A698E902-AF1B-4D3A-B658-327C1808D25F}" type="slidenum">
              <a:rPr lang="en-US" altLang="ja-JP" sz="1400">
                <a:solidFill>
                  <a:schemeClr val="tx1"/>
                </a:solidFill>
                <a:latin typeface="Tw Cen MT"/>
              </a:rPr>
              <a:pPr algn="r"/>
              <a:t>4</a:t>
            </a:fld>
            <a:endParaRPr lang="en-US" altLang="ja-JP" sz="1400">
              <a:solidFill>
                <a:schemeClr val="tx1"/>
              </a:solidFill>
              <a:latin typeface="Tw Cen MT"/>
            </a:endParaRPr>
          </a:p>
        </p:txBody>
      </p:sp>
      <p:sp>
        <p:nvSpPr>
          <p:cNvPr id="11326" name="Text Box 7"/>
          <p:cNvSpPr txBox="1">
            <a:spLocks noChangeArrowheads="1"/>
          </p:cNvSpPr>
          <p:nvPr/>
        </p:nvSpPr>
        <p:spPr bwMode="auto">
          <a:xfrm>
            <a:off x="719572" y="980728"/>
            <a:ext cx="1721543" cy="477054"/>
          </a:xfrm>
          <a:prstGeom prst="rect">
            <a:avLst/>
          </a:prstGeom>
          <a:noFill/>
          <a:ln w="9525">
            <a:noFill/>
            <a:miter lim="800000"/>
            <a:headEnd/>
            <a:tailEnd/>
          </a:ln>
        </p:spPr>
        <p:txBody>
          <a:bodyPr wrap="square">
            <a:spAutoFit/>
          </a:bodyPr>
          <a:lstStyle/>
          <a:p>
            <a:pPr algn="r"/>
            <a:r>
              <a:rPr lang="ja-JP" altLang="en-US" sz="1250" dirty="0" smtClean="0">
                <a:solidFill>
                  <a:srgbClr val="C00000"/>
                </a:solidFill>
                <a:latin typeface="ＭＳ Ｐゴシック" charset="-128"/>
              </a:rPr>
              <a:t>統括部長</a:t>
            </a:r>
            <a:endParaRPr lang="en-US" altLang="ja-JP" sz="1250" dirty="0" smtClean="0">
              <a:solidFill>
                <a:srgbClr val="C00000"/>
              </a:solidFill>
              <a:latin typeface="ＭＳ Ｐゴシック" charset="-128"/>
            </a:endParaRPr>
          </a:p>
          <a:p>
            <a:pPr algn="r"/>
            <a:r>
              <a:rPr lang="ja-JP" altLang="en-US" sz="1250" dirty="0" smtClean="0">
                <a:solidFill>
                  <a:srgbClr val="C00000"/>
                </a:solidFill>
                <a:latin typeface="ＭＳ Ｐゴシック" charset="-128"/>
              </a:rPr>
              <a:t>　馬渕知喜</a:t>
            </a:r>
            <a:endParaRPr lang="ja-JP" altLang="en-US" sz="1250" dirty="0">
              <a:solidFill>
                <a:srgbClr val="C00000"/>
              </a:solidFill>
              <a:latin typeface="ＭＳ Ｐゴシック" charset="-128"/>
            </a:endParaRPr>
          </a:p>
        </p:txBody>
      </p:sp>
      <p:sp>
        <p:nvSpPr>
          <p:cNvPr id="11327" name="Line 11"/>
          <p:cNvSpPr>
            <a:spLocks noChangeShapeType="1"/>
          </p:cNvSpPr>
          <p:nvPr/>
        </p:nvSpPr>
        <p:spPr bwMode="auto">
          <a:xfrm flipH="1">
            <a:off x="598488" y="2339975"/>
            <a:ext cx="301625" cy="0"/>
          </a:xfrm>
          <a:prstGeom prst="line">
            <a:avLst/>
          </a:prstGeom>
          <a:noFill/>
          <a:ln w="12700">
            <a:solidFill>
              <a:srgbClr val="000000"/>
            </a:solidFill>
            <a:round/>
            <a:headEnd/>
            <a:tailEnd/>
          </a:ln>
        </p:spPr>
        <p:txBody>
          <a:bodyPr/>
          <a:lstStyle/>
          <a:p>
            <a:endParaRPr lang="ja-JP" altLang="en-US"/>
          </a:p>
        </p:txBody>
      </p:sp>
      <p:sp>
        <p:nvSpPr>
          <p:cNvPr id="11328" name="Line 12"/>
          <p:cNvSpPr>
            <a:spLocks noChangeShapeType="1"/>
          </p:cNvSpPr>
          <p:nvPr/>
        </p:nvSpPr>
        <p:spPr bwMode="auto">
          <a:xfrm flipH="1">
            <a:off x="1970088" y="2338388"/>
            <a:ext cx="804862" cy="0"/>
          </a:xfrm>
          <a:prstGeom prst="line">
            <a:avLst/>
          </a:prstGeom>
          <a:noFill/>
          <a:ln w="12700">
            <a:solidFill>
              <a:srgbClr val="000000"/>
            </a:solidFill>
            <a:round/>
            <a:headEnd/>
            <a:tailEnd/>
          </a:ln>
        </p:spPr>
        <p:txBody>
          <a:bodyPr/>
          <a:lstStyle/>
          <a:p>
            <a:endParaRPr lang="ja-JP" altLang="en-US"/>
          </a:p>
        </p:txBody>
      </p:sp>
      <p:sp>
        <p:nvSpPr>
          <p:cNvPr id="11329" name="Text Box 14"/>
          <p:cNvSpPr txBox="1">
            <a:spLocks noChangeArrowheads="1"/>
          </p:cNvSpPr>
          <p:nvPr/>
        </p:nvSpPr>
        <p:spPr bwMode="auto">
          <a:xfrm>
            <a:off x="2608681" y="2879648"/>
            <a:ext cx="1687122" cy="369332"/>
          </a:xfrm>
          <a:prstGeom prst="rect">
            <a:avLst/>
          </a:prstGeom>
          <a:noFill/>
          <a:ln w="9525">
            <a:noFill/>
            <a:miter lim="800000"/>
            <a:headEnd/>
            <a:tailEnd/>
          </a:ln>
        </p:spPr>
        <p:txBody>
          <a:bodyPr wrap="square">
            <a:spAutoFit/>
          </a:bodyPr>
          <a:lstStyle/>
          <a:p>
            <a:r>
              <a:rPr lang="ja-JP" altLang="en-US" sz="900" dirty="0" smtClean="0">
                <a:solidFill>
                  <a:schemeClr val="tx1"/>
                </a:solidFill>
                <a:ea typeface="HGPｺﾞｼｯｸE" panose="020B0900000000000000" pitchFamily="50" charset="-128"/>
              </a:rPr>
              <a:t>　</a:t>
            </a:r>
            <a:r>
              <a:rPr lang="ja-JP" altLang="en-US" sz="900" dirty="0">
                <a:solidFill>
                  <a:schemeClr val="tx1"/>
                </a:solidFill>
                <a:ea typeface="HGPｺﾞｼｯｸE" panose="020B0900000000000000" pitchFamily="50" charset="-128"/>
              </a:rPr>
              <a:t>横浜地区、本社地区向け、</a:t>
            </a:r>
          </a:p>
          <a:p>
            <a:r>
              <a:rPr lang="ja-JP" altLang="en-US" sz="900" dirty="0">
                <a:solidFill>
                  <a:schemeClr val="tx1"/>
                </a:solidFill>
                <a:ea typeface="HGPｺﾞｼｯｸE" panose="020B0900000000000000" pitchFamily="50" charset="-128"/>
              </a:rPr>
              <a:t>　システム受託営業</a:t>
            </a:r>
          </a:p>
        </p:txBody>
      </p:sp>
      <p:sp>
        <p:nvSpPr>
          <p:cNvPr id="11330" name="Text Box 15"/>
          <p:cNvSpPr txBox="1">
            <a:spLocks noChangeArrowheads="1"/>
          </p:cNvSpPr>
          <p:nvPr/>
        </p:nvSpPr>
        <p:spPr bwMode="auto">
          <a:xfrm>
            <a:off x="773153" y="4912768"/>
            <a:ext cx="863600" cy="228600"/>
          </a:xfrm>
          <a:prstGeom prst="rect">
            <a:avLst/>
          </a:prstGeom>
          <a:noFill/>
          <a:ln w="9525">
            <a:noFill/>
            <a:miter lim="800000"/>
            <a:headEnd/>
            <a:tailEnd/>
          </a:ln>
        </p:spPr>
        <p:txBody>
          <a:bodyPr wrap="square">
            <a:spAutoFit/>
          </a:bodyPr>
          <a:lstStyle/>
          <a:p>
            <a:pPr>
              <a:lnSpc>
                <a:spcPct val="90000"/>
              </a:lnSpc>
            </a:pPr>
            <a:r>
              <a:rPr lang="ja-JP" altLang="en-US" sz="1000" dirty="0">
                <a:solidFill>
                  <a:schemeClr val="tx1"/>
                </a:solidFill>
                <a:ea typeface="HGPｺﾞｼｯｸE" panose="020B0900000000000000" pitchFamily="50" charset="-128"/>
              </a:rPr>
              <a:t>部長　中村</a:t>
            </a:r>
          </a:p>
        </p:txBody>
      </p:sp>
      <p:sp>
        <p:nvSpPr>
          <p:cNvPr id="11331" name="Rectangle 17"/>
          <p:cNvSpPr>
            <a:spLocks noChangeArrowheads="1"/>
          </p:cNvSpPr>
          <p:nvPr/>
        </p:nvSpPr>
        <p:spPr bwMode="auto">
          <a:xfrm>
            <a:off x="2333625" y="2235200"/>
            <a:ext cx="1125538" cy="204788"/>
          </a:xfrm>
          <a:prstGeom prst="rect">
            <a:avLst/>
          </a:prstGeom>
          <a:solidFill>
            <a:schemeClr val="bg1"/>
          </a:solidFill>
          <a:ln w="19050">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332" name="Rectangle 18"/>
          <p:cNvSpPr>
            <a:spLocks noChangeArrowheads="1"/>
          </p:cNvSpPr>
          <p:nvPr/>
        </p:nvSpPr>
        <p:spPr bwMode="auto">
          <a:xfrm>
            <a:off x="882650" y="2214563"/>
            <a:ext cx="1173163" cy="246062"/>
          </a:xfrm>
          <a:prstGeom prst="rect">
            <a:avLst/>
          </a:prstGeom>
          <a:solidFill>
            <a:schemeClr val="tx2"/>
          </a:solidFill>
          <a:ln w="19050">
            <a:solidFill>
              <a:srgbClr val="FF0000"/>
            </a:solid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333" name="Text Box 19"/>
          <p:cNvSpPr txBox="1">
            <a:spLocks noChangeArrowheads="1"/>
          </p:cNvSpPr>
          <p:nvPr/>
        </p:nvSpPr>
        <p:spPr bwMode="auto">
          <a:xfrm>
            <a:off x="2324100" y="2195513"/>
            <a:ext cx="997389" cy="276999"/>
          </a:xfrm>
          <a:prstGeom prst="rect">
            <a:avLst/>
          </a:prstGeom>
          <a:noFill/>
          <a:ln w="9525">
            <a:noFill/>
            <a:miter lim="800000"/>
            <a:headEnd/>
            <a:tailEnd/>
          </a:ln>
        </p:spPr>
        <p:txBody>
          <a:bodyPr wrap="none">
            <a:spAutoFit/>
          </a:bodyPr>
          <a:lstStyle/>
          <a:p>
            <a:r>
              <a:rPr lang="ja-JP" altLang="en-US" sz="1200" dirty="0">
                <a:ea typeface="HGPｺﾞｼｯｸE" panose="020B0900000000000000" pitchFamily="50" charset="-128"/>
              </a:rPr>
              <a:t>日立営業Ｇｒ</a:t>
            </a:r>
          </a:p>
        </p:txBody>
      </p:sp>
      <p:sp>
        <p:nvSpPr>
          <p:cNvPr id="11334" name="Text Box 20"/>
          <p:cNvSpPr txBox="1">
            <a:spLocks noChangeArrowheads="1"/>
          </p:cNvSpPr>
          <p:nvPr/>
        </p:nvSpPr>
        <p:spPr bwMode="auto">
          <a:xfrm>
            <a:off x="2298700" y="2456892"/>
            <a:ext cx="2058988" cy="477054"/>
          </a:xfrm>
          <a:prstGeom prst="rect">
            <a:avLst/>
          </a:prstGeom>
          <a:noFill/>
          <a:ln w="9525">
            <a:noFill/>
            <a:miter lim="800000"/>
            <a:headEnd/>
            <a:tailEnd/>
          </a:ln>
        </p:spPr>
        <p:txBody>
          <a:bodyPr>
            <a:spAutoFit/>
          </a:bodyPr>
          <a:lstStyle/>
          <a:p>
            <a:r>
              <a:rPr lang="ja-JP" altLang="en-US" sz="1000" dirty="0" smtClean="0">
                <a:solidFill>
                  <a:schemeClr val="tx1"/>
                </a:solidFill>
                <a:ea typeface="HGPｺﾞｼｯｸE" panose="020B0900000000000000" pitchFamily="50" charset="-128"/>
              </a:rPr>
              <a:t>ＧＬ</a:t>
            </a:r>
            <a:r>
              <a:rPr lang="ja-JP" altLang="en-US" sz="1000" dirty="0">
                <a:solidFill>
                  <a:schemeClr val="tx1"/>
                </a:solidFill>
                <a:ea typeface="HGPｺﾞｼｯｸE" panose="020B0900000000000000" pitchFamily="50" charset="-128"/>
              </a:rPr>
              <a:t>　</a:t>
            </a:r>
            <a:r>
              <a:rPr lang="ja-JP" altLang="en-US" sz="1000" dirty="0" smtClean="0">
                <a:solidFill>
                  <a:schemeClr val="tx1"/>
                </a:solidFill>
                <a:ea typeface="HGPｺﾞｼｯｸE" panose="020B0900000000000000" pitchFamily="50" charset="-128"/>
              </a:rPr>
              <a:t>星野</a:t>
            </a:r>
            <a:endParaRPr lang="ja-JP" altLang="en-US" sz="1000" dirty="0">
              <a:solidFill>
                <a:schemeClr val="tx1"/>
              </a:solidFill>
              <a:ea typeface="HGPｺﾞｼｯｸE" panose="020B0900000000000000" pitchFamily="50" charset="-128"/>
            </a:endParaRPr>
          </a:p>
          <a:p>
            <a:pPr>
              <a:spcBef>
                <a:spcPts val="600"/>
              </a:spcBef>
            </a:pPr>
            <a:r>
              <a:rPr lang="ja-JP" altLang="en-US" sz="1000" dirty="0">
                <a:solidFill>
                  <a:schemeClr val="tx1"/>
                </a:solidFill>
                <a:ea typeface="HGPｺﾞｼｯｸE" panose="020B0900000000000000" pitchFamily="50" charset="-128"/>
              </a:rPr>
              <a:t>　　　</a:t>
            </a:r>
          </a:p>
        </p:txBody>
      </p:sp>
      <p:pic>
        <p:nvPicPr>
          <p:cNvPr id="11335" name="Picture 24" descr="840557"/>
          <p:cNvPicPr>
            <a:picLocks noChangeAspect="1" noChangeArrowheads="1"/>
          </p:cNvPicPr>
          <p:nvPr/>
        </p:nvPicPr>
        <p:blipFill>
          <a:blip r:embed="rId6" cstate="print"/>
          <a:srcRect/>
          <a:stretch>
            <a:fillRect/>
          </a:stretch>
        </p:blipFill>
        <p:spPr bwMode="auto">
          <a:xfrm>
            <a:off x="1530391" y="4795293"/>
            <a:ext cx="525422" cy="667567"/>
          </a:xfrm>
          <a:prstGeom prst="rect">
            <a:avLst/>
          </a:prstGeom>
          <a:noFill/>
          <a:ln w="9525">
            <a:noFill/>
            <a:miter lim="800000"/>
            <a:headEnd/>
            <a:tailEnd/>
          </a:ln>
        </p:spPr>
      </p:pic>
      <p:sp>
        <p:nvSpPr>
          <p:cNvPr id="11337" name="Text Box 26"/>
          <p:cNvSpPr txBox="1">
            <a:spLocks noChangeArrowheads="1"/>
          </p:cNvSpPr>
          <p:nvPr/>
        </p:nvSpPr>
        <p:spPr bwMode="auto">
          <a:xfrm>
            <a:off x="992093" y="2201863"/>
            <a:ext cx="954107" cy="276999"/>
          </a:xfrm>
          <a:prstGeom prst="rect">
            <a:avLst/>
          </a:prstGeom>
          <a:noFill/>
          <a:ln w="9525">
            <a:noFill/>
            <a:miter lim="800000"/>
            <a:headEnd/>
            <a:tailEnd/>
          </a:ln>
        </p:spPr>
        <p:txBody>
          <a:bodyPr wrap="none">
            <a:spAutoFit/>
          </a:bodyPr>
          <a:lstStyle/>
          <a:p>
            <a:r>
              <a:rPr lang="ja-JP" altLang="en-US" sz="1200" dirty="0" smtClean="0">
                <a:solidFill>
                  <a:schemeClr val="bg1"/>
                </a:solidFill>
                <a:ea typeface="HGPｺﾞｼｯｸE" panose="020B0900000000000000" pitchFamily="50" charset="-128"/>
              </a:rPr>
              <a:t>第一営業部</a:t>
            </a:r>
            <a:endParaRPr lang="ja-JP" altLang="en-US" sz="1200" dirty="0">
              <a:solidFill>
                <a:schemeClr val="bg1"/>
              </a:solidFill>
              <a:ea typeface="HGPｺﾞｼｯｸE" panose="020B0900000000000000" pitchFamily="50" charset="-128"/>
            </a:endParaRPr>
          </a:p>
        </p:txBody>
      </p:sp>
      <p:sp>
        <p:nvSpPr>
          <p:cNvPr id="11338" name="Line 13"/>
          <p:cNvSpPr>
            <a:spLocks noChangeShapeType="1"/>
          </p:cNvSpPr>
          <p:nvPr/>
        </p:nvSpPr>
        <p:spPr bwMode="auto">
          <a:xfrm flipH="1">
            <a:off x="2206625" y="2333625"/>
            <a:ext cx="0" cy="1223963"/>
          </a:xfrm>
          <a:prstGeom prst="line">
            <a:avLst/>
          </a:prstGeom>
          <a:noFill/>
          <a:ln w="12700">
            <a:solidFill>
              <a:srgbClr val="000000"/>
            </a:solidFill>
            <a:round/>
            <a:headEnd/>
            <a:tailEnd/>
          </a:ln>
        </p:spPr>
        <p:txBody>
          <a:bodyPr/>
          <a:lstStyle/>
          <a:p>
            <a:endParaRPr lang="ja-JP" altLang="en-US"/>
          </a:p>
        </p:txBody>
      </p:sp>
      <p:sp>
        <p:nvSpPr>
          <p:cNvPr id="11305" name="Rectangle 56"/>
          <p:cNvSpPr>
            <a:spLocks noChangeArrowheads="1"/>
          </p:cNvSpPr>
          <p:nvPr/>
        </p:nvSpPr>
        <p:spPr bwMode="auto">
          <a:xfrm>
            <a:off x="2265363" y="4470422"/>
            <a:ext cx="1128713" cy="196850"/>
          </a:xfrm>
          <a:prstGeom prst="rect">
            <a:avLst/>
          </a:prstGeom>
          <a:solidFill>
            <a:schemeClr val="bg1"/>
          </a:solidFill>
          <a:ln w="28575">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11276" name="Text Box 23"/>
          <p:cNvSpPr txBox="1">
            <a:spLocks noChangeArrowheads="1"/>
          </p:cNvSpPr>
          <p:nvPr/>
        </p:nvSpPr>
        <p:spPr bwMode="auto">
          <a:xfrm>
            <a:off x="2207810" y="4402958"/>
            <a:ext cx="1346238" cy="276999"/>
          </a:xfrm>
          <a:prstGeom prst="rect">
            <a:avLst/>
          </a:prstGeom>
          <a:noFill/>
          <a:ln w="9525">
            <a:noFill/>
            <a:miter lim="800000"/>
            <a:headEnd/>
            <a:tailEnd/>
          </a:ln>
        </p:spPr>
        <p:txBody>
          <a:bodyPr wrap="square">
            <a:spAutoFit/>
          </a:bodyPr>
          <a:lstStyle/>
          <a:p>
            <a:r>
              <a:rPr lang="ja-JP" altLang="en-US" sz="1200" dirty="0">
                <a:ea typeface="HGPｺﾞｼｯｸE" panose="020B0900000000000000" pitchFamily="50" charset="-128"/>
              </a:rPr>
              <a:t>システム営業Ｇｒ</a:t>
            </a:r>
          </a:p>
        </p:txBody>
      </p:sp>
      <p:sp>
        <p:nvSpPr>
          <p:cNvPr id="81" name="Rectangle 34"/>
          <p:cNvSpPr>
            <a:spLocks noChangeArrowheads="1"/>
          </p:cNvSpPr>
          <p:nvPr/>
        </p:nvSpPr>
        <p:spPr bwMode="auto">
          <a:xfrm>
            <a:off x="5040052" y="5534181"/>
            <a:ext cx="1165225" cy="246063"/>
          </a:xfrm>
          <a:prstGeom prst="rect">
            <a:avLst/>
          </a:prstGeom>
          <a:noFill/>
          <a:ln w="19050">
            <a:noFill/>
            <a:miter lim="800000"/>
            <a:headEnd/>
            <a:tailEnd/>
          </a:ln>
        </p:spPr>
        <p:txBody>
          <a:bodyPr wrap="none" anchor="ctr"/>
          <a:lstStyle/>
          <a:p>
            <a:endParaRPr lang="ja-JP" altLang="en-US" sz="1200">
              <a:solidFill>
                <a:schemeClr val="tx1"/>
              </a:solidFill>
              <a:latin typeface="Times New Roman" pitchFamily="18" charset="0"/>
              <a:ea typeface="HGPｺﾞｼｯｸE" pitchFamily="50" charset="-128"/>
            </a:endParaRPr>
          </a:p>
        </p:txBody>
      </p:sp>
      <p:sp>
        <p:nvSpPr>
          <p:cNvPr id="82" name="Text Box 35"/>
          <p:cNvSpPr txBox="1">
            <a:spLocks noChangeArrowheads="1"/>
          </p:cNvSpPr>
          <p:nvPr/>
        </p:nvSpPr>
        <p:spPr bwMode="auto">
          <a:xfrm>
            <a:off x="5143240" y="5516719"/>
            <a:ext cx="997389" cy="276999"/>
          </a:xfrm>
          <a:prstGeom prst="rect">
            <a:avLst/>
          </a:prstGeom>
          <a:solidFill>
            <a:schemeClr val="tx2"/>
          </a:solidFill>
          <a:ln w="9525">
            <a:noFill/>
            <a:miter lim="800000"/>
            <a:headEnd/>
            <a:tailEnd/>
          </a:ln>
        </p:spPr>
        <p:txBody>
          <a:bodyPr wrap="none">
            <a:spAutoFit/>
          </a:bodyPr>
          <a:lstStyle/>
          <a:p>
            <a:r>
              <a:rPr lang="ja-JP" altLang="en-US" sz="1200" dirty="0" smtClean="0">
                <a:solidFill>
                  <a:schemeClr val="bg1"/>
                </a:solidFill>
                <a:ea typeface="HGPｺﾞｼｯｸE" panose="020B0900000000000000" pitchFamily="50" charset="-128"/>
              </a:rPr>
              <a:t>営業管理Ｇｒ</a:t>
            </a:r>
            <a:endParaRPr lang="ja-JP" altLang="en-US" sz="1200" dirty="0">
              <a:solidFill>
                <a:schemeClr val="bg1"/>
              </a:solidFill>
              <a:ea typeface="HGPｺﾞｼｯｸE" panose="020B0900000000000000" pitchFamily="50" charset="-128"/>
            </a:endParaRPr>
          </a:p>
        </p:txBody>
      </p:sp>
      <p:sp>
        <p:nvSpPr>
          <p:cNvPr id="83" name="Text Box 39"/>
          <p:cNvSpPr txBox="1">
            <a:spLocks noChangeArrowheads="1"/>
          </p:cNvSpPr>
          <p:nvPr/>
        </p:nvSpPr>
        <p:spPr bwMode="auto">
          <a:xfrm>
            <a:off x="6732240" y="4497654"/>
            <a:ext cx="1035882" cy="230832"/>
          </a:xfrm>
          <a:prstGeom prst="rect">
            <a:avLst/>
          </a:prstGeom>
          <a:noFill/>
          <a:ln w="9525">
            <a:noFill/>
            <a:miter lim="800000"/>
            <a:headEnd/>
            <a:tailEnd/>
          </a:ln>
        </p:spPr>
        <p:txBody>
          <a:bodyPr wrap="square">
            <a:spAutoFit/>
          </a:bodyPr>
          <a:lstStyle/>
          <a:p>
            <a:pPr>
              <a:lnSpc>
                <a:spcPct val="90000"/>
              </a:lnSpc>
            </a:pPr>
            <a:r>
              <a:rPr lang="ja-JP" altLang="en-US" sz="1000" dirty="0" smtClean="0">
                <a:solidFill>
                  <a:schemeClr val="tx1"/>
                </a:solidFill>
                <a:ea typeface="HGPｺﾞｼｯｸE" panose="020B0900000000000000" pitchFamily="50" charset="-128"/>
              </a:rPr>
              <a:t>部長代理</a:t>
            </a:r>
            <a:r>
              <a:rPr lang="ja-JP" altLang="en-US" sz="1000" dirty="0">
                <a:solidFill>
                  <a:schemeClr val="tx1"/>
                </a:solidFill>
                <a:ea typeface="HGPｺﾞｼｯｸE" panose="020B0900000000000000" pitchFamily="50" charset="-128"/>
              </a:rPr>
              <a:t>　</a:t>
            </a:r>
            <a:r>
              <a:rPr lang="ja-JP" altLang="en-US" sz="1000" dirty="0" smtClean="0">
                <a:solidFill>
                  <a:schemeClr val="tx1"/>
                </a:solidFill>
                <a:ea typeface="HGPｺﾞｼｯｸE" panose="020B0900000000000000" pitchFamily="50" charset="-128"/>
              </a:rPr>
              <a:t>清水</a:t>
            </a:r>
            <a:endParaRPr lang="ja-JP" altLang="en-US" sz="1000" dirty="0">
              <a:solidFill>
                <a:schemeClr val="tx1"/>
              </a:solidFill>
              <a:ea typeface="HGPｺﾞｼｯｸE" panose="020B0900000000000000" pitchFamily="50" charset="-128"/>
            </a:endParaRPr>
          </a:p>
        </p:txBody>
      </p:sp>
      <p:pic>
        <p:nvPicPr>
          <p:cNvPr id="1026" name="Picture 2" descr="C:\Users\20078088\AppData\Local\Temp\840510キムラ.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8788" y="5509577"/>
            <a:ext cx="467148" cy="623909"/>
          </a:xfrm>
          <a:prstGeom prst="rect">
            <a:avLst/>
          </a:prstGeom>
          <a:noFill/>
          <a:extLst>
            <a:ext uri="{909E8E84-426E-40DD-AFC4-6F175D3DCCD1}">
              <a14:hiddenFill xmlns:a14="http://schemas.microsoft.com/office/drawing/2010/main">
                <a:solidFill>
                  <a:srgbClr val="FFFFFF"/>
                </a:solidFill>
              </a14:hiddenFill>
            </a:ext>
          </a:extLst>
        </p:spPr>
      </p:pic>
      <p:sp>
        <p:nvSpPr>
          <p:cNvPr id="76" name="Text Box 16"/>
          <p:cNvSpPr txBox="1">
            <a:spLocks noChangeArrowheads="1"/>
          </p:cNvSpPr>
          <p:nvPr/>
        </p:nvSpPr>
        <p:spPr bwMode="auto">
          <a:xfrm>
            <a:off x="2298551" y="6098794"/>
            <a:ext cx="2071792" cy="246221"/>
          </a:xfrm>
          <a:prstGeom prst="rect">
            <a:avLst/>
          </a:prstGeom>
          <a:noFill/>
          <a:ln w="9525">
            <a:noFill/>
            <a:miter lim="800000"/>
            <a:headEnd/>
            <a:tailEnd/>
          </a:ln>
        </p:spPr>
        <p:txBody>
          <a:bodyPr wrap="square">
            <a:spAutoFit/>
          </a:bodyPr>
          <a:lstStyle/>
          <a:p>
            <a:r>
              <a:rPr lang="ja-JP" altLang="en-US" sz="1000" dirty="0" smtClean="0">
                <a:solidFill>
                  <a:schemeClr val="tx1"/>
                </a:solidFill>
                <a:ea typeface="HGPｺﾞｼｯｸE" panose="020B0900000000000000" pitchFamily="50" charset="-128"/>
              </a:rPr>
              <a:t>ＧＬ</a:t>
            </a:r>
            <a:r>
              <a:rPr lang="ja-JP" altLang="en-US" sz="1000" dirty="0">
                <a:solidFill>
                  <a:schemeClr val="tx1"/>
                </a:solidFill>
                <a:ea typeface="HGPｺﾞｼｯｸE" panose="020B0900000000000000" pitchFamily="50" charset="-128"/>
              </a:rPr>
              <a:t>　</a:t>
            </a:r>
            <a:r>
              <a:rPr lang="ja-JP" altLang="en-US" sz="1000" dirty="0" smtClean="0">
                <a:solidFill>
                  <a:schemeClr val="tx1"/>
                </a:solidFill>
                <a:ea typeface="HGPｺﾞｼｯｸE" panose="020B0900000000000000" pitchFamily="50" charset="-128"/>
              </a:rPr>
              <a:t>木村</a:t>
            </a:r>
            <a:r>
              <a:rPr lang="en-US" altLang="ja-JP" sz="1000" dirty="0" smtClean="0">
                <a:solidFill>
                  <a:schemeClr val="tx1"/>
                </a:solidFill>
                <a:ea typeface="HGPｺﾞｼｯｸE" panose="020B0900000000000000" pitchFamily="50" charset="-128"/>
              </a:rPr>
              <a:t>(</a:t>
            </a:r>
            <a:r>
              <a:rPr lang="ja-JP" altLang="en-US" sz="1000" dirty="0" smtClean="0">
                <a:solidFill>
                  <a:schemeClr val="tx1"/>
                </a:solidFill>
                <a:ea typeface="HGPｺﾞｼｯｸE" panose="020B0900000000000000" pitchFamily="50" charset="-128"/>
              </a:rPr>
              <a:t>事業推進センタ兼務</a:t>
            </a:r>
            <a:r>
              <a:rPr lang="en-US" altLang="ja-JP" sz="1000" dirty="0" smtClean="0">
                <a:solidFill>
                  <a:schemeClr val="tx1"/>
                </a:solidFill>
                <a:ea typeface="HGPｺﾞｼｯｸE" panose="020B0900000000000000" pitchFamily="50" charset="-128"/>
              </a:rPr>
              <a:t>)</a:t>
            </a:r>
            <a:endParaRPr lang="en-US" altLang="ja-JP" sz="1000" dirty="0">
              <a:solidFill>
                <a:schemeClr val="tx1"/>
              </a:solidFill>
              <a:ea typeface="HGPｺﾞｼｯｸE" panose="020B0900000000000000" pitchFamily="50" charset="-128"/>
            </a:endParaRPr>
          </a:p>
        </p:txBody>
      </p:sp>
      <p:sp>
        <p:nvSpPr>
          <p:cNvPr id="88" name="Line 13"/>
          <p:cNvSpPr>
            <a:spLocks noChangeShapeType="1"/>
          </p:cNvSpPr>
          <p:nvPr/>
        </p:nvSpPr>
        <p:spPr bwMode="auto">
          <a:xfrm flipH="1">
            <a:off x="2195123" y="4552501"/>
            <a:ext cx="0" cy="1223963"/>
          </a:xfrm>
          <a:prstGeom prst="line">
            <a:avLst/>
          </a:prstGeom>
          <a:noFill/>
          <a:ln w="12700">
            <a:solidFill>
              <a:srgbClr val="000000"/>
            </a:solidFill>
            <a:round/>
            <a:headEnd/>
            <a:tailEnd/>
          </a:ln>
        </p:spPr>
        <p:txBody>
          <a:bodyPr/>
          <a:lstStyle/>
          <a:p>
            <a:endParaRPr lang="ja-JP" altLang="en-US"/>
          </a:p>
        </p:txBody>
      </p:sp>
      <p:sp>
        <p:nvSpPr>
          <p:cNvPr id="92" name="Line 21"/>
          <p:cNvSpPr>
            <a:spLocks noChangeShapeType="1"/>
          </p:cNvSpPr>
          <p:nvPr/>
        </p:nvSpPr>
        <p:spPr bwMode="auto">
          <a:xfrm flipH="1">
            <a:off x="2198299" y="5769904"/>
            <a:ext cx="147637" cy="0"/>
          </a:xfrm>
          <a:prstGeom prst="line">
            <a:avLst/>
          </a:prstGeom>
          <a:noFill/>
          <a:ln w="12700">
            <a:solidFill>
              <a:srgbClr val="000000"/>
            </a:solidFill>
            <a:round/>
            <a:headEnd/>
            <a:tailEnd/>
          </a:ln>
        </p:spPr>
        <p:txBody>
          <a:bodyPr/>
          <a:lstStyle/>
          <a:p>
            <a:endParaRPr lang="ja-JP" altLang="en-US"/>
          </a:p>
        </p:txBody>
      </p:sp>
      <p:sp>
        <p:nvSpPr>
          <p:cNvPr id="93" name="Text Box 61"/>
          <p:cNvSpPr txBox="1">
            <a:spLocks noChangeArrowheads="1"/>
          </p:cNvSpPr>
          <p:nvPr/>
        </p:nvSpPr>
        <p:spPr bwMode="auto">
          <a:xfrm>
            <a:off x="2456883" y="6264024"/>
            <a:ext cx="1598612" cy="369332"/>
          </a:xfrm>
          <a:prstGeom prst="rect">
            <a:avLst/>
          </a:prstGeom>
          <a:noFill/>
          <a:ln w="9525">
            <a:noFill/>
            <a:miter lim="800000"/>
            <a:headEnd/>
            <a:tailEnd/>
          </a:ln>
        </p:spPr>
        <p:txBody>
          <a:bodyPr>
            <a:spAutoFit/>
          </a:bodyPr>
          <a:lstStyle/>
          <a:p>
            <a:r>
              <a:rPr lang="ja-JP" altLang="en-US" sz="900" dirty="0">
                <a:solidFill>
                  <a:schemeClr val="tx1"/>
                </a:solidFill>
                <a:ea typeface="HGPｺﾞｼｯｸE" panose="020B0900000000000000" pitchFamily="50" charset="-128"/>
              </a:rPr>
              <a:t>外販向け、システム</a:t>
            </a:r>
          </a:p>
          <a:p>
            <a:r>
              <a:rPr lang="ja-JP" altLang="en-US" sz="900" dirty="0">
                <a:solidFill>
                  <a:schemeClr val="tx1"/>
                </a:solidFill>
                <a:ea typeface="HGPｺﾞｼｯｸE" panose="020B0900000000000000" pitchFamily="50" charset="-128"/>
              </a:rPr>
              <a:t>　　　　　　製品・受託営業</a:t>
            </a:r>
          </a:p>
        </p:txBody>
      </p:sp>
      <p:sp>
        <p:nvSpPr>
          <p:cNvPr id="89" name="Text Box 23"/>
          <p:cNvSpPr txBox="1">
            <a:spLocks noChangeArrowheads="1"/>
          </p:cNvSpPr>
          <p:nvPr/>
        </p:nvSpPr>
        <p:spPr bwMode="auto">
          <a:xfrm>
            <a:off x="2325704" y="5636525"/>
            <a:ext cx="1029971" cy="276999"/>
          </a:xfrm>
          <a:prstGeom prst="rect">
            <a:avLst/>
          </a:prstGeom>
          <a:solidFill>
            <a:schemeClr val="bg1"/>
          </a:solidFill>
          <a:ln w="9525">
            <a:noFill/>
            <a:miter lim="800000"/>
            <a:headEnd/>
            <a:tailEnd/>
          </a:ln>
        </p:spPr>
        <p:txBody>
          <a:bodyPr wrap="square">
            <a:spAutoFit/>
          </a:bodyPr>
          <a:lstStyle/>
          <a:p>
            <a:r>
              <a:rPr lang="ja-JP" altLang="en-US" sz="1200" dirty="0" smtClean="0">
                <a:ea typeface="HGPｺﾞｼｯｸE" panose="020B0900000000000000" pitchFamily="50" charset="-128"/>
              </a:rPr>
              <a:t>営業開拓Ｇｒ</a:t>
            </a:r>
            <a:endParaRPr lang="ja-JP" altLang="en-US" sz="1200" dirty="0">
              <a:ea typeface="HGPｺﾞｼｯｸE" panose="020B0900000000000000" pitchFamily="50" charset="-128"/>
            </a:endParaRPr>
          </a:p>
        </p:txBody>
      </p:sp>
      <p:pic>
        <p:nvPicPr>
          <p:cNvPr id="77" name="Picture 1" descr="C:\Users\20077434\AppData\Roaming\Hitachi\Client Light Ex\Tmp\Client Light\MCN348\820462コダマ.jpg"/>
          <p:cNvPicPr>
            <a:picLocks noChangeAspect="1" noChangeArrowheads="1"/>
          </p:cNvPicPr>
          <p:nvPr/>
        </p:nvPicPr>
        <p:blipFill>
          <a:blip r:embed="rId8"/>
          <a:srcRect/>
          <a:stretch>
            <a:fillRect/>
          </a:stretch>
        </p:blipFill>
        <p:spPr bwMode="auto">
          <a:xfrm>
            <a:off x="1583668" y="2528900"/>
            <a:ext cx="460158" cy="577031"/>
          </a:xfrm>
          <a:prstGeom prst="rect">
            <a:avLst/>
          </a:prstGeom>
          <a:noFill/>
        </p:spPr>
      </p:pic>
      <p:pic>
        <p:nvPicPr>
          <p:cNvPr id="79" name="Picture 2" descr="C:\Users\20077434\AppData\Roaming\Hitachi\Client Light Ex\Tmp\Client Light\MCN348\890419ホシノ.jpg"/>
          <p:cNvPicPr>
            <a:picLocks noChangeAspect="1" noChangeArrowheads="1"/>
          </p:cNvPicPr>
          <p:nvPr/>
        </p:nvPicPr>
        <p:blipFill>
          <a:blip r:embed="rId9"/>
          <a:srcRect/>
          <a:stretch>
            <a:fillRect/>
          </a:stretch>
        </p:blipFill>
        <p:spPr bwMode="auto">
          <a:xfrm>
            <a:off x="3530534" y="2243138"/>
            <a:ext cx="465401" cy="577030"/>
          </a:xfrm>
          <a:prstGeom prst="rect">
            <a:avLst/>
          </a:prstGeom>
          <a:noFill/>
        </p:spPr>
      </p:pic>
      <p:pic>
        <p:nvPicPr>
          <p:cNvPr id="80" name="Picture 3" descr="C:\Users\20077434\AppData\Roaming\Hitachi\Client Light Ex\Tmp\Client Light\MCN348\820361.jpg"/>
          <p:cNvPicPr>
            <a:picLocks noChangeAspect="1" noChangeArrowheads="1"/>
          </p:cNvPicPr>
          <p:nvPr/>
        </p:nvPicPr>
        <p:blipFill>
          <a:blip r:embed="rId10"/>
          <a:srcRect/>
          <a:stretch>
            <a:fillRect/>
          </a:stretch>
        </p:blipFill>
        <p:spPr bwMode="auto">
          <a:xfrm>
            <a:off x="7920372" y="4077072"/>
            <a:ext cx="523010" cy="576064"/>
          </a:xfrm>
          <a:prstGeom prst="rect">
            <a:avLst/>
          </a:prstGeom>
          <a:noFill/>
        </p:spPr>
      </p:pic>
      <p:pic>
        <p:nvPicPr>
          <p:cNvPr id="84"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5938" y="5847650"/>
            <a:ext cx="468312" cy="59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Text Box 16"/>
          <p:cNvSpPr txBox="1">
            <a:spLocks noChangeArrowheads="1"/>
          </p:cNvSpPr>
          <p:nvPr/>
        </p:nvSpPr>
        <p:spPr bwMode="auto">
          <a:xfrm>
            <a:off x="5243513" y="5805264"/>
            <a:ext cx="2014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2"/>
                </a:solidFill>
                <a:latin typeface="ＭＳ Ｐゴシック" pitchFamily="50" charset="-128"/>
                <a:ea typeface="ＭＳ Ｐゴシック" pitchFamily="50" charset="-128"/>
              </a:defRPr>
            </a:lvl1pPr>
            <a:lvl2pPr marL="742950" indent="-285750" eaLnBrk="0" hangingPunct="0">
              <a:defRPr kumimoji="1">
                <a:solidFill>
                  <a:schemeClr val="tx2"/>
                </a:solidFill>
                <a:latin typeface="ＭＳ Ｐゴシック" pitchFamily="50" charset="-128"/>
                <a:ea typeface="ＭＳ Ｐゴシック" pitchFamily="50" charset="-128"/>
              </a:defRPr>
            </a:lvl2pPr>
            <a:lvl3pPr marL="1143000" indent="-228600" eaLnBrk="0" hangingPunct="0">
              <a:defRPr kumimoji="1">
                <a:solidFill>
                  <a:schemeClr val="tx2"/>
                </a:solidFill>
                <a:latin typeface="ＭＳ Ｐゴシック" pitchFamily="50" charset="-128"/>
                <a:ea typeface="ＭＳ Ｐゴシック" pitchFamily="50" charset="-128"/>
              </a:defRPr>
            </a:lvl3pPr>
            <a:lvl4pPr marL="1600200" indent="-228600" eaLnBrk="0" hangingPunct="0">
              <a:defRPr kumimoji="1">
                <a:solidFill>
                  <a:schemeClr val="tx2"/>
                </a:solidFill>
                <a:latin typeface="ＭＳ Ｐゴシック" pitchFamily="50" charset="-128"/>
                <a:ea typeface="ＭＳ Ｐゴシック" pitchFamily="50" charset="-128"/>
              </a:defRPr>
            </a:lvl4pPr>
            <a:lvl5pPr marL="2057400" indent="-228600" eaLnBrk="0" hangingPunct="0">
              <a:defRPr kumimoji="1">
                <a:solidFill>
                  <a:schemeClr val="tx2"/>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2"/>
                </a:solidFill>
                <a:latin typeface="ＭＳ Ｐゴシック" pitchFamily="50" charset="-128"/>
                <a:ea typeface="ＭＳ Ｐゴシック" pitchFamily="50" charset="-128"/>
              </a:defRPr>
            </a:lvl9pPr>
          </a:lstStyle>
          <a:p>
            <a:pPr eaLnBrk="1" hangingPunct="1"/>
            <a:r>
              <a:rPr lang="ja-JP" altLang="en-US" sz="1000" dirty="0">
                <a:solidFill>
                  <a:srgbClr val="000000"/>
                </a:solidFill>
                <a:ea typeface="HGPｺﾞｼｯｸE" pitchFamily="50" charset="-128"/>
              </a:rPr>
              <a:t>担当部長　荒木</a:t>
            </a:r>
            <a:endParaRPr lang="en-US" altLang="ja-JP" sz="1000" dirty="0">
              <a:solidFill>
                <a:srgbClr val="000000"/>
              </a:solidFill>
              <a:ea typeface="HGPｺﾞｼｯｸE" pitchFamily="50" charset="-128"/>
            </a:endParaRPr>
          </a:p>
          <a:p>
            <a:pPr eaLnBrk="1" hangingPunct="1"/>
            <a:r>
              <a:rPr lang="ja-JP" altLang="en-US" sz="1000" dirty="0">
                <a:solidFill>
                  <a:srgbClr val="000000"/>
                </a:solidFill>
                <a:ea typeface="HGPｺﾞｼｯｸE" pitchFamily="50" charset="-128"/>
              </a:rPr>
              <a:t>　　　</a:t>
            </a:r>
          </a:p>
        </p:txBody>
      </p:sp>
      <p:sp>
        <p:nvSpPr>
          <p:cNvPr id="94" name="Text Box 64"/>
          <p:cNvSpPr txBox="1">
            <a:spLocks noChangeArrowheads="1"/>
          </p:cNvSpPr>
          <p:nvPr/>
        </p:nvSpPr>
        <p:spPr bwMode="auto">
          <a:xfrm>
            <a:off x="6920643" y="5805797"/>
            <a:ext cx="1889982" cy="369332"/>
          </a:xfrm>
          <a:prstGeom prst="rect">
            <a:avLst/>
          </a:prstGeom>
          <a:noFill/>
          <a:ln w="9525">
            <a:noFill/>
            <a:miter lim="800000"/>
            <a:headEnd/>
            <a:tailEnd/>
          </a:ln>
        </p:spPr>
        <p:txBody>
          <a:bodyPr wrap="square">
            <a:spAutoFit/>
          </a:bodyPr>
          <a:lstStyle/>
          <a:p>
            <a:r>
              <a:rPr lang="ja-JP" altLang="en-US" sz="900" dirty="0" smtClean="0">
                <a:solidFill>
                  <a:schemeClr val="tx1"/>
                </a:solidFill>
                <a:ea typeface="HGPｺﾞｼｯｸE" panose="020B0900000000000000" pitchFamily="50" charset="-128"/>
              </a:rPr>
              <a:t>営統括全体統制</a:t>
            </a:r>
            <a:endParaRPr lang="ja-JP" altLang="en-US" sz="900" dirty="0">
              <a:solidFill>
                <a:schemeClr val="tx1"/>
              </a:solidFill>
              <a:ea typeface="HGPｺﾞｼｯｸE" panose="020B0900000000000000" pitchFamily="50" charset="-128"/>
            </a:endParaRPr>
          </a:p>
          <a:p>
            <a:r>
              <a:rPr lang="ja-JP" altLang="en-US" sz="900" dirty="0" smtClean="0">
                <a:solidFill>
                  <a:schemeClr val="tx1"/>
                </a:solidFill>
                <a:ea typeface="HGPｺﾞｼｯｸE" panose="020B0900000000000000" pitchFamily="50" charset="-128"/>
              </a:rPr>
              <a:t>受注売上管理及び営業業務支援</a:t>
            </a:r>
            <a:r>
              <a:rPr lang="ja-JP" altLang="en-US" sz="900" dirty="0">
                <a:solidFill>
                  <a:schemeClr val="tx1"/>
                </a:solidFill>
                <a:ea typeface="HGPｺﾞｼｯｸE" panose="020B0900000000000000" pitchFamily="50" charset="-128"/>
              </a:rPr>
              <a:t>　　　　　　　</a:t>
            </a:r>
          </a:p>
        </p:txBody>
      </p:sp>
      <p:pic>
        <p:nvPicPr>
          <p:cNvPr id="86" name="図 8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41795" y="947620"/>
            <a:ext cx="654042" cy="681180"/>
          </a:xfrm>
          <a:prstGeom prst="rect">
            <a:avLst/>
          </a:prstGeom>
          <a:noFill/>
          <a:extLst>
            <a:ext uri="{909E8E84-426E-40DD-AFC4-6F175D3DCCD1}">
              <a14:hiddenFill xmlns:a14="http://schemas.microsoft.com/office/drawing/2010/main">
                <a:solidFill>
                  <a:srgbClr val="FFFFFF"/>
                </a:solidFill>
              </a14:hiddenFill>
            </a:ext>
          </a:extLst>
        </p:spPr>
      </p:pic>
      <p:sp>
        <p:nvSpPr>
          <p:cNvPr id="95" name="タイトル 6"/>
          <p:cNvSpPr>
            <a:spLocks/>
          </p:cNvSpPr>
          <p:nvPr/>
        </p:nvSpPr>
        <p:spPr bwMode="auto">
          <a:xfrm>
            <a:off x="200025" y="153988"/>
            <a:ext cx="472918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2"/>
                </a:solidFill>
                <a:latin typeface="ＭＳ Ｐゴシック" charset="-128"/>
                <a:ea typeface="ＭＳ Ｐゴシック" charset="-128"/>
              </a:defRPr>
            </a:lvl1pPr>
            <a:lvl2pPr marL="742950" indent="-285750" eaLnBrk="0" hangingPunct="0">
              <a:defRPr kumimoji="1">
                <a:solidFill>
                  <a:schemeClr val="tx2"/>
                </a:solidFill>
                <a:latin typeface="ＭＳ Ｐゴシック" charset="-128"/>
                <a:ea typeface="ＭＳ Ｐゴシック" charset="-128"/>
              </a:defRPr>
            </a:lvl2pPr>
            <a:lvl3pPr marL="1143000" indent="-228600" eaLnBrk="0" hangingPunct="0">
              <a:defRPr kumimoji="1">
                <a:solidFill>
                  <a:schemeClr val="tx2"/>
                </a:solidFill>
                <a:latin typeface="ＭＳ Ｐゴシック" charset="-128"/>
                <a:ea typeface="ＭＳ Ｐゴシック" charset="-128"/>
              </a:defRPr>
            </a:lvl3pPr>
            <a:lvl4pPr marL="1600200" indent="-228600" eaLnBrk="0" hangingPunct="0">
              <a:defRPr kumimoji="1">
                <a:solidFill>
                  <a:schemeClr val="tx2"/>
                </a:solidFill>
                <a:latin typeface="ＭＳ Ｐゴシック" charset="-128"/>
                <a:ea typeface="ＭＳ Ｐゴシック" charset="-128"/>
              </a:defRPr>
            </a:lvl4pPr>
            <a:lvl5pPr marL="2057400" indent="-228600" eaLnBrk="0" hangingPunct="0">
              <a:defRPr kumimoji="1">
                <a:solidFill>
                  <a:schemeClr val="tx2"/>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a:lnSpc>
                <a:spcPct val="90000"/>
              </a:lnSpc>
            </a:pPr>
            <a:r>
              <a:rPr lang="ja-JP" altLang="en-US" sz="2600" dirty="0" smtClean="0">
                <a:solidFill>
                  <a:srgbClr val="1C1C1C"/>
                </a:solidFill>
                <a:latin typeface="HGPｺﾞｼｯｸE" panose="020B0900000000000000" pitchFamily="50" charset="-128"/>
                <a:ea typeface="HGPｺﾞｼｯｸE" panose="020B0900000000000000" pitchFamily="50" charset="-128"/>
              </a:rPr>
              <a:t>     営業</a:t>
            </a:r>
            <a:r>
              <a:rPr lang="ja-JP" altLang="en-US" sz="2600" dirty="0">
                <a:solidFill>
                  <a:srgbClr val="1C1C1C"/>
                </a:solidFill>
                <a:latin typeface="HGPｺﾞｼｯｸE" panose="020B0900000000000000" pitchFamily="50" charset="-128"/>
                <a:ea typeface="HGPｺﾞｼｯｸE" panose="020B0900000000000000" pitchFamily="50" charset="-128"/>
              </a:rPr>
              <a:t>統括部</a:t>
            </a:r>
            <a:r>
              <a:rPr lang="ja-JP" altLang="en-US" sz="2600" dirty="0" smtClean="0">
                <a:solidFill>
                  <a:srgbClr val="1C1C1C"/>
                </a:solidFill>
                <a:latin typeface="HGPｺﾞｼｯｸE" panose="020B0900000000000000" pitchFamily="50" charset="-128"/>
                <a:ea typeface="HGPｺﾞｼｯｸE" panose="020B0900000000000000" pitchFamily="50" charset="-128"/>
              </a:rPr>
              <a:t>組織図</a:t>
            </a:r>
            <a:r>
              <a:rPr lang="en-US" altLang="ja-JP" sz="1600" dirty="0" smtClean="0">
                <a:solidFill>
                  <a:srgbClr val="1C1C1C"/>
                </a:solidFill>
                <a:latin typeface="HGPｺﾞｼｯｸE" panose="020B0900000000000000" pitchFamily="50" charset="-128"/>
                <a:ea typeface="HGPｺﾞｼｯｸE" panose="020B0900000000000000" pitchFamily="50" charset="-128"/>
              </a:rPr>
              <a:t>(</a:t>
            </a:r>
            <a:r>
              <a:rPr lang="en-US" altLang="ja-JP" sz="1600" dirty="0">
                <a:solidFill>
                  <a:srgbClr val="1C1C1C"/>
                </a:solidFill>
                <a:latin typeface="HGPｺﾞｼｯｸE" panose="020B0900000000000000" pitchFamily="50" charset="-128"/>
                <a:ea typeface="HGPｺﾞｼｯｸE" panose="020B0900000000000000" pitchFamily="50" charset="-128"/>
              </a:rPr>
              <a:t>2016</a:t>
            </a:r>
            <a:r>
              <a:rPr lang="ja-JP" altLang="en-US" sz="1600" dirty="0">
                <a:solidFill>
                  <a:srgbClr val="1C1C1C"/>
                </a:solidFill>
                <a:latin typeface="HGPｺﾞｼｯｸE" panose="020B0900000000000000" pitchFamily="50" charset="-128"/>
                <a:ea typeface="HGPｺﾞｼｯｸE" panose="020B0900000000000000" pitchFamily="50" charset="-128"/>
              </a:rPr>
              <a:t>年</a:t>
            </a:r>
            <a:r>
              <a:rPr lang="en-US" altLang="ja-JP" sz="1600" dirty="0">
                <a:solidFill>
                  <a:srgbClr val="1C1C1C"/>
                </a:solidFill>
                <a:latin typeface="HGPｺﾞｼｯｸE" panose="020B0900000000000000" pitchFamily="50" charset="-128"/>
                <a:ea typeface="HGPｺﾞｼｯｸE" panose="020B0900000000000000" pitchFamily="50" charset="-128"/>
              </a:rPr>
              <a:t>4</a:t>
            </a:r>
            <a:r>
              <a:rPr lang="ja-JP" altLang="en-US" sz="1600" dirty="0">
                <a:solidFill>
                  <a:srgbClr val="1C1C1C"/>
                </a:solidFill>
                <a:latin typeface="HGPｺﾞｼｯｸE" panose="020B0900000000000000" pitchFamily="50" charset="-128"/>
                <a:ea typeface="HGPｺﾞｼｯｸE" panose="020B0900000000000000" pitchFamily="50" charset="-128"/>
              </a:rPr>
              <a:t>月</a:t>
            </a:r>
            <a:r>
              <a:rPr lang="ja-JP" altLang="en-US" sz="1600" dirty="0" smtClean="0">
                <a:solidFill>
                  <a:srgbClr val="1C1C1C"/>
                </a:solidFill>
                <a:latin typeface="HGPｺﾞｼｯｸE" panose="020B0900000000000000" pitchFamily="50" charset="-128"/>
                <a:ea typeface="HGPｺﾞｼｯｸE" panose="020B0900000000000000" pitchFamily="50" charset="-128"/>
              </a:rPr>
              <a:t>～</a:t>
            </a:r>
            <a:r>
              <a:rPr lang="en-US" altLang="ja-JP" sz="1600" dirty="0" smtClean="0">
                <a:solidFill>
                  <a:srgbClr val="1C1C1C"/>
                </a:solidFill>
                <a:latin typeface="HGPｺﾞｼｯｸE" panose="020B0900000000000000" pitchFamily="50" charset="-128"/>
                <a:ea typeface="HGPｺﾞｼｯｸE" panose="020B0900000000000000" pitchFamily="50" charset="-128"/>
              </a:rPr>
              <a:t>)</a:t>
            </a:r>
          </a:p>
        </p:txBody>
      </p:sp>
      <p:sp>
        <p:nvSpPr>
          <p:cNvPr id="96" name="Text Box 5"/>
          <p:cNvSpPr txBox="1">
            <a:spLocks noChangeArrowheads="1"/>
          </p:cNvSpPr>
          <p:nvPr/>
        </p:nvSpPr>
        <p:spPr bwMode="auto">
          <a:xfrm>
            <a:off x="193674" y="-25400"/>
            <a:ext cx="960755"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fontAlgn="base">
              <a:spcBef>
                <a:spcPct val="0"/>
              </a:spcBef>
              <a:spcAft>
                <a:spcPct val="0"/>
              </a:spcAft>
            </a:pPr>
            <a:r>
              <a:rPr lang="en-US" altLang="ja-JP" sz="5000" i="1" dirty="0">
                <a:solidFill>
                  <a:srgbClr val="1C1C1C"/>
                </a:solidFill>
                <a:latin typeface="Times New Roman" pitchFamily="18" charset="0"/>
              </a:rPr>
              <a:t>4</a:t>
            </a:r>
            <a:r>
              <a:rPr lang="en-US" altLang="ja-JP" sz="5000" i="1" dirty="0"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Tree>
    <p:extLst>
      <p:ext uri="{BB962C8B-B14F-4D97-AF65-F5344CB8AC3E}">
        <p14:creationId xmlns:p14="http://schemas.microsoft.com/office/powerpoint/2010/main" val="59798390"/>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スライド番号プレースホルダ 44"/>
          <p:cNvSpPr txBox="1">
            <a:spLocks noGrp="1"/>
          </p:cNvSpPr>
          <p:nvPr/>
        </p:nvSpPr>
        <p:spPr>
          <a:xfrm>
            <a:off x="8604250" y="6545263"/>
            <a:ext cx="488950" cy="304800"/>
          </a:xfrm>
          <a:prstGeom prst="rect">
            <a:avLst/>
          </a:prstGeom>
          <a:noFill/>
        </p:spPr>
        <p:txBody>
          <a:bodyPr/>
          <a:lstStyle/>
          <a:p>
            <a:pPr algn="r">
              <a:lnSpc>
                <a:spcPct val="90000"/>
              </a:lnSpc>
              <a:defRPr/>
            </a:pPr>
            <a:fld id="{3D925822-67C3-4566-9496-DFEFFA595FC9}" type="slidenum">
              <a:rPr lang="en-US" altLang="ja-JP" sz="1400">
                <a:latin typeface="+mn-lt"/>
                <a:ea typeface="HGPｺﾞｼｯｸE" pitchFamily="50" charset="-128"/>
                <a:cs typeface="Arial" pitchFamily="34" charset="0"/>
              </a:rPr>
              <a:pPr algn="r">
                <a:lnSpc>
                  <a:spcPct val="90000"/>
                </a:lnSpc>
                <a:defRPr/>
              </a:pPr>
              <a:t>5</a:t>
            </a:fld>
            <a:endParaRPr lang="en-US" altLang="ja-JP" sz="1400" dirty="0">
              <a:latin typeface="+mn-lt"/>
              <a:ea typeface="HGPｺﾞｼｯｸE" pitchFamily="50" charset="-128"/>
              <a:cs typeface="Arial" pitchFamily="34" charset="0"/>
            </a:endParaRPr>
          </a:p>
        </p:txBody>
      </p:sp>
      <p:graphicFrame>
        <p:nvGraphicFramePr>
          <p:cNvPr id="18" name="グラフ 17"/>
          <p:cNvGraphicFramePr/>
          <p:nvPr>
            <p:extLst>
              <p:ext uri="{D42A27DB-BD31-4B8C-83A1-F6EECF244321}">
                <p14:modId xmlns:p14="http://schemas.microsoft.com/office/powerpoint/2010/main" val="2876580047"/>
              </p:ext>
            </p:extLst>
          </p:nvPr>
        </p:nvGraphicFramePr>
        <p:xfrm>
          <a:off x="813885" y="1913595"/>
          <a:ext cx="7308812" cy="4284476"/>
        </p:xfrm>
        <a:graphic>
          <a:graphicData uri="http://schemas.openxmlformats.org/drawingml/2006/chart">
            <c:chart xmlns:c="http://schemas.openxmlformats.org/drawingml/2006/chart" xmlns:r="http://schemas.openxmlformats.org/officeDocument/2006/relationships" r:id="rId2"/>
          </a:graphicData>
        </a:graphic>
      </p:graphicFrame>
      <p:sp>
        <p:nvSpPr>
          <p:cNvPr id="39" name="Text Box 3682"/>
          <p:cNvSpPr txBox="1">
            <a:spLocks noChangeArrowheads="1"/>
          </p:cNvSpPr>
          <p:nvPr/>
        </p:nvSpPr>
        <p:spPr bwMode="auto">
          <a:xfrm>
            <a:off x="6409926" y="2365120"/>
            <a:ext cx="2731790"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hangingPunct="1">
              <a:lnSpc>
                <a:spcPct val="120000"/>
              </a:lnSpc>
            </a:pPr>
            <a:r>
              <a:rPr lang="ja-JP" altLang="en-US" sz="1800" dirty="0" smtClean="0">
                <a:solidFill>
                  <a:srgbClr val="0000FF"/>
                </a:solidFill>
                <a:latin typeface="HGPｺﾞｼｯｸE" panose="020B0900000000000000" pitchFamily="50" charset="-128"/>
                <a:ea typeface="HGPｺﾞｼｯｸE" panose="020B0900000000000000" pitchFamily="50" charset="-128"/>
              </a:rPr>
              <a:t>情報・通信分野</a:t>
            </a:r>
            <a:endParaRPr lang="ja-JP" altLang="en-US" sz="1800" dirty="0">
              <a:solidFill>
                <a:srgbClr val="0000FF"/>
              </a:solidFill>
              <a:latin typeface="HGPｺﾞｼｯｸE" panose="020B0900000000000000" pitchFamily="50" charset="-128"/>
              <a:ea typeface="HGPｺﾞｼｯｸE" panose="020B0900000000000000" pitchFamily="50" charset="-128"/>
            </a:endParaRPr>
          </a:p>
        </p:txBody>
      </p:sp>
      <p:sp>
        <p:nvSpPr>
          <p:cNvPr id="43" name="Text Box 3682"/>
          <p:cNvSpPr txBox="1">
            <a:spLocks noChangeArrowheads="1"/>
          </p:cNvSpPr>
          <p:nvPr/>
        </p:nvSpPr>
        <p:spPr bwMode="auto">
          <a:xfrm>
            <a:off x="7117925" y="2863708"/>
            <a:ext cx="2947249" cy="75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hangingPunct="1">
              <a:lnSpc>
                <a:spcPts val="1700"/>
              </a:lnSpc>
            </a:pPr>
            <a:r>
              <a:rPr lang="ja-JP" altLang="en-US" sz="1800" dirty="0" smtClean="0">
                <a:solidFill>
                  <a:srgbClr val="0000FF"/>
                </a:solidFill>
                <a:latin typeface="HGPｺﾞｼｯｸE" panose="020B0900000000000000" pitchFamily="50" charset="-128"/>
                <a:ea typeface="HGPｺﾞｼｯｸE" panose="020B0900000000000000" pitchFamily="50" charset="-128"/>
              </a:rPr>
              <a:t>ヘルスケア</a:t>
            </a:r>
            <a:endParaRPr lang="en-US" altLang="ja-JP" sz="1800" dirty="0" smtClean="0">
              <a:solidFill>
                <a:srgbClr val="0000FF"/>
              </a:solidFill>
              <a:latin typeface="HGPｺﾞｼｯｸE" panose="020B0900000000000000" pitchFamily="50" charset="-128"/>
              <a:ea typeface="HGPｺﾞｼｯｸE" panose="020B0900000000000000" pitchFamily="50" charset="-128"/>
            </a:endParaRPr>
          </a:p>
          <a:p>
            <a:pPr eaLnBrk="1" hangingPunct="1">
              <a:lnSpc>
                <a:spcPts val="1700"/>
              </a:lnSpc>
            </a:pPr>
            <a:r>
              <a:rPr lang="ja-JP" altLang="en-US" sz="1800" dirty="0">
                <a:solidFill>
                  <a:srgbClr val="0000FF"/>
                </a:solidFill>
                <a:latin typeface="HGPｺﾞｼｯｸE" panose="020B0900000000000000" pitchFamily="50" charset="-128"/>
                <a:ea typeface="HGPｺﾞｼｯｸE" panose="020B0900000000000000" pitchFamily="50" charset="-128"/>
              </a:rPr>
              <a:t>　</a:t>
            </a:r>
            <a:r>
              <a:rPr lang="ja-JP" altLang="en-US" sz="1800" dirty="0" smtClean="0">
                <a:solidFill>
                  <a:srgbClr val="0000FF"/>
                </a:solidFill>
                <a:latin typeface="HGPｺﾞｼｯｸE" panose="020B0900000000000000" pitchFamily="50" charset="-128"/>
                <a:ea typeface="HGPｺﾞｼｯｸE" panose="020B0900000000000000" pitchFamily="50" charset="-128"/>
              </a:rPr>
              <a:t>・</a:t>
            </a:r>
            <a:r>
              <a:rPr lang="ja-JP" altLang="en-US" sz="1800" dirty="0">
                <a:solidFill>
                  <a:srgbClr val="0000FF"/>
                </a:solidFill>
                <a:latin typeface="HGPｺﾞｼｯｸE" panose="020B0900000000000000" pitchFamily="50" charset="-128"/>
                <a:ea typeface="HGPｺﾞｼｯｸE" panose="020B0900000000000000" pitchFamily="50" charset="-128"/>
              </a:rPr>
              <a:t>インフラ</a:t>
            </a:r>
            <a:r>
              <a:rPr lang="ja-JP" altLang="en-US" sz="1800" dirty="0" smtClean="0">
                <a:solidFill>
                  <a:srgbClr val="0000FF"/>
                </a:solidFill>
                <a:latin typeface="HGPｺﾞｼｯｸE" panose="020B0900000000000000" pitchFamily="50" charset="-128"/>
                <a:ea typeface="HGPｺﾞｼｯｸE" panose="020B0900000000000000" pitchFamily="50" charset="-128"/>
              </a:rPr>
              <a:t>分野</a:t>
            </a:r>
            <a:endParaRPr lang="ja-JP" altLang="en-US" sz="1800" dirty="0">
              <a:solidFill>
                <a:srgbClr val="0000FF"/>
              </a:solidFill>
              <a:latin typeface="HGPｺﾞｼｯｸE" panose="020B0900000000000000" pitchFamily="50" charset="-128"/>
              <a:ea typeface="HGPｺﾞｼｯｸE" panose="020B0900000000000000" pitchFamily="50" charset="-128"/>
            </a:endParaRPr>
          </a:p>
        </p:txBody>
      </p:sp>
      <p:sp>
        <p:nvSpPr>
          <p:cNvPr id="26" name="タイトル 6"/>
          <p:cNvSpPr>
            <a:spLocks/>
          </p:cNvSpPr>
          <p:nvPr/>
        </p:nvSpPr>
        <p:spPr bwMode="auto">
          <a:xfrm>
            <a:off x="733538" y="208939"/>
            <a:ext cx="4302781" cy="424732"/>
          </a:xfrm>
          <a:prstGeom prst="rect">
            <a:avLst/>
          </a:prstGeom>
          <a:noFill/>
          <a:ln w="9525">
            <a:noFill/>
            <a:miter lim="800000"/>
            <a:headEnd/>
            <a:tailEnd/>
          </a:ln>
        </p:spPr>
        <p:txBody>
          <a:bodyPr wrap="none">
            <a:spAutoFit/>
          </a:bodyPr>
          <a:lstStyle/>
          <a:p>
            <a:pPr eaLnBrk="0" hangingPunct="0">
              <a:lnSpc>
                <a:spcPct val="90000"/>
              </a:lnSpc>
            </a:pPr>
            <a:r>
              <a:rPr lang="ja-JP" altLang="en-US" sz="2400" dirty="0" smtClean="0">
                <a:solidFill>
                  <a:prstClr val="black"/>
                </a:solidFill>
              </a:rPr>
              <a:t>顧客</a:t>
            </a:r>
            <a:r>
              <a:rPr lang="ja-JP" altLang="en-US" sz="2400" dirty="0">
                <a:solidFill>
                  <a:prstClr val="black"/>
                </a:solidFill>
              </a:rPr>
              <a:t>別 売上</a:t>
            </a:r>
            <a:r>
              <a:rPr lang="ja-JP" altLang="en-US" sz="2400" dirty="0" smtClean="0">
                <a:solidFill>
                  <a:prstClr val="black"/>
                </a:solidFill>
              </a:rPr>
              <a:t>構成比</a:t>
            </a:r>
            <a:r>
              <a:rPr lang="ja-JP" altLang="en-US" sz="1600" dirty="0" smtClean="0">
                <a:solidFill>
                  <a:prstClr val="black"/>
                </a:solidFill>
              </a:rPr>
              <a:t>　</a:t>
            </a:r>
            <a:r>
              <a:rPr lang="en-US" altLang="ja-JP" sz="1600" dirty="0" smtClean="0">
                <a:solidFill>
                  <a:prstClr val="black"/>
                </a:solidFill>
              </a:rPr>
              <a:t>(2015</a:t>
            </a:r>
            <a:r>
              <a:rPr lang="ja-JP" altLang="en-US" sz="1600" dirty="0" smtClean="0">
                <a:solidFill>
                  <a:prstClr val="black"/>
                </a:solidFill>
              </a:rPr>
              <a:t>年度実績</a:t>
            </a:r>
            <a:r>
              <a:rPr lang="en-US" altLang="ja-JP" sz="1600" dirty="0" smtClean="0">
                <a:solidFill>
                  <a:prstClr val="black"/>
                </a:solidFill>
              </a:rPr>
              <a:t>)</a:t>
            </a:r>
            <a:endParaRPr lang="en-US" altLang="ja-JP" sz="1600" dirty="0">
              <a:solidFill>
                <a:prstClr val="black"/>
              </a:solidFill>
            </a:endParaRPr>
          </a:p>
        </p:txBody>
      </p:sp>
      <p:sp>
        <p:nvSpPr>
          <p:cNvPr id="27" name="Text Box 5"/>
          <p:cNvSpPr txBox="1">
            <a:spLocks noChangeArrowheads="1"/>
          </p:cNvSpPr>
          <p:nvPr/>
        </p:nvSpPr>
        <p:spPr bwMode="auto">
          <a:xfrm>
            <a:off x="108012" y="-25400"/>
            <a:ext cx="1644588"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en-US" altLang="ja-JP" sz="5000" i="1" dirty="0" smtClean="0">
                <a:solidFill>
                  <a:srgbClr val="1C1C1C"/>
                </a:solidFill>
                <a:latin typeface="Times New Roman" pitchFamily="18" charset="0"/>
              </a:rPr>
              <a:t>5.</a:t>
            </a:r>
          </a:p>
        </p:txBody>
      </p:sp>
      <p:grpSp>
        <p:nvGrpSpPr>
          <p:cNvPr id="2" name="グループ化 1"/>
          <p:cNvGrpSpPr/>
          <p:nvPr/>
        </p:nvGrpSpPr>
        <p:grpSpPr>
          <a:xfrm>
            <a:off x="1352067" y="1440210"/>
            <a:ext cx="7563333" cy="4725694"/>
            <a:chOff x="1352067" y="1440210"/>
            <a:chExt cx="7563333" cy="4725694"/>
          </a:xfrm>
        </p:grpSpPr>
        <p:sp>
          <p:nvSpPr>
            <p:cNvPr id="34" name="正方形/長方形 33"/>
            <p:cNvSpPr/>
            <p:nvPr/>
          </p:nvSpPr>
          <p:spPr bwMode="auto">
            <a:xfrm>
              <a:off x="1352067" y="1459666"/>
              <a:ext cx="2304256" cy="432048"/>
            </a:xfrm>
            <a:prstGeom prst="rect">
              <a:avLst/>
            </a:prstGeom>
            <a:gradFill flip="none" rotWithShape="1">
              <a:gsLst>
                <a:gs pos="0">
                  <a:srgbClr val="03D4A8">
                    <a:alpha val="49000"/>
                  </a:srgbClr>
                </a:gs>
                <a:gs pos="25000">
                  <a:srgbClr val="21D6E0"/>
                </a:gs>
                <a:gs pos="75000">
                  <a:srgbClr val="0087E6"/>
                </a:gs>
                <a:gs pos="100000">
                  <a:srgbClr val="005CBF"/>
                </a:gs>
              </a:gsLst>
              <a:lin ang="5400000" scaled="1"/>
              <a:tileRect/>
            </a:gradFill>
            <a:ln w="9525">
              <a:noFill/>
              <a:miter lim="800000"/>
              <a:headEnd/>
              <a:tailEnd/>
            </a:ln>
            <a:effectLst/>
          </p:spPr>
          <p:txBody>
            <a:bodyPr wrap="none" rtlCol="0" anchor="ctr" anchorCtr="0">
              <a:noAutofit/>
            </a:bodyPr>
            <a:lstStyle/>
            <a:p>
              <a:pPr algn="ctr"/>
              <a:r>
                <a:rPr kumimoji="1" lang="ja-JP" altLang="en-US" sz="2400" dirty="0" smtClean="0">
                  <a:solidFill>
                    <a:schemeClr val="bg1"/>
                  </a:solidFill>
                </a:rPr>
                <a:t>設計受託：</a:t>
              </a:r>
              <a:r>
                <a:rPr kumimoji="1" lang="en-US" altLang="ja-JP" sz="2400" dirty="0" smtClean="0">
                  <a:solidFill>
                    <a:schemeClr val="bg1"/>
                  </a:solidFill>
                </a:rPr>
                <a:t>89</a:t>
              </a:r>
              <a:r>
                <a:rPr kumimoji="1" lang="ja-JP" altLang="en-US" sz="2400" dirty="0" smtClean="0">
                  <a:solidFill>
                    <a:schemeClr val="bg1"/>
                  </a:solidFill>
                </a:rPr>
                <a:t>％</a:t>
              </a:r>
            </a:p>
          </p:txBody>
        </p:sp>
        <p:sp>
          <p:nvSpPr>
            <p:cNvPr id="38" name="Text Box 3682"/>
            <p:cNvSpPr txBox="1">
              <a:spLocks noChangeArrowheads="1"/>
            </p:cNvSpPr>
            <p:nvPr/>
          </p:nvSpPr>
          <p:spPr bwMode="auto">
            <a:xfrm>
              <a:off x="1762205" y="2347192"/>
              <a:ext cx="1044116"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hangingPunct="1">
                <a:lnSpc>
                  <a:spcPct val="120000"/>
                </a:lnSpc>
              </a:pPr>
              <a:r>
                <a:rPr lang="ja-JP" altLang="en-US" sz="1800" dirty="0" smtClean="0">
                  <a:solidFill>
                    <a:srgbClr val="0000FF"/>
                  </a:solidFill>
                  <a:latin typeface="HGPｺﾞｼｯｸE" panose="020B0900000000000000" pitchFamily="50" charset="-128"/>
                  <a:ea typeface="HGPｺﾞｼｯｸE" panose="020B0900000000000000" pitchFamily="50" charset="-128"/>
                </a:rPr>
                <a:t>外　販</a:t>
              </a:r>
              <a:endParaRPr lang="ja-JP" altLang="en-US" sz="1800" dirty="0">
                <a:solidFill>
                  <a:srgbClr val="0000FF"/>
                </a:solidFill>
                <a:latin typeface="HGPｺﾞｼｯｸE" panose="020B0900000000000000" pitchFamily="50" charset="-128"/>
                <a:ea typeface="HGPｺﾞｼｯｸE" panose="020B0900000000000000" pitchFamily="50" charset="-128"/>
              </a:endParaRPr>
            </a:p>
          </p:txBody>
        </p:sp>
        <p:sp>
          <p:nvSpPr>
            <p:cNvPr id="40" name="Text Box 3682"/>
            <p:cNvSpPr txBox="1">
              <a:spLocks noChangeArrowheads="1"/>
            </p:cNvSpPr>
            <p:nvPr/>
          </p:nvSpPr>
          <p:spPr bwMode="auto">
            <a:xfrm>
              <a:off x="7087608" y="4692209"/>
              <a:ext cx="1224026" cy="54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hangingPunct="1"/>
              <a:r>
                <a:rPr lang="ja-JP" altLang="en-US" sz="1800" dirty="0" smtClean="0">
                  <a:solidFill>
                    <a:srgbClr val="0000FF"/>
                  </a:solidFill>
                  <a:latin typeface="HGPｺﾞｼｯｸE" panose="020B0900000000000000" pitchFamily="50" charset="-128"/>
                  <a:ea typeface="HGPｺﾞｼｯｸE" panose="020B0900000000000000" pitchFamily="50" charset="-128"/>
                </a:rPr>
                <a:t>車載分野</a:t>
              </a:r>
              <a:endParaRPr lang="ja-JP" altLang="en-US" sz="1800" dirty="0">
                <a:solidFill>
                  <a:srgbClr val="0000FF"/>
                </a:solidFill>
                <a:latin typeface="HGPｺﾞｼｯｸE" panose="020B0900000000000000" pitchFamily="50" charset="-128"/>
                <a:ea typeface="HGPｺﾞｼｯｸE" panose="020B0900000000000000" pitchFamily="50" charset="-128"/>
              </a:endParaRPr>
            </a:p>
          </p:txBody>
        </p:sp>
        <p:sp>
          <p:nvSpPr>
            <p:cNvPr id="42" name="Text Box 3682"/>
            <p:cNvSpPr txBox="1">
              <a:spLocks noChangeArrowheads="1"/>
            </p:cNvSpPr>
            <p:nvPr/>
          </p:nvSpPr>
          <p:spPr bwMode="auto">
            <a:xfrm>
              <a:off x="7295090" y="3490997"/>
              <a:ext cx="1620310"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ja-JP"/>
              </a:defPPr>
              <a:lvl1pPr defTabSz="838200" eaLnBrk="1" hangingPunct="1">
                <a:defRPr sz="2400">
                  <a:solidFill>
                    <a:srgbClr val="0066FF"/>
                  </a:solidFill>
                </a:defRPr>
              </a:lvl1pPr>
              <a:lvl2pPr marL="742950" indent="-285750" defTabSz="838200" eaLnBrk="0" hangingPunct="0">
                <a:defRPr>
                  <a:latin typeface="ＭＳ Ｐゴシック" charset="-128"/>
                  <a:ea typeface="ＭＳ Ｐゴシック" charset="-128"/>
                </a:defRPr>
              </a:lvl2pPr>
              <a:lvl3pPr marL="1143000" indent="-228600" defTabSz="838200" eaLnBrk="0" hangingPunct="0">
                <a:defRPr>
                  <a:latin typeface="ＭＳ Ｐゴシック" charset="-128"/>
                  <a:ea typeface="ＭＳ Ｐゴシック" charset="-128"/>
                </a:defRPr>
              </a:lvl3pPr>
              <a:lvl4pPr marL="1600200" indent="-228600" defTabSz="838200" eaLnBrk="0" hangingPunct="0">
                <a:defRPr>
                  <a:latin typeface="ＭＳ Ｐゴシック" charset="-128"/>
                  <a:ea typeface="ＭＳ Ｐゴシック" charset="-128"/>
                </a:defRPr>
              </a:lvl4pPr>
              <a:lvl5pPr marL="2057400" indent="-228600" defTabSz="838200" eaLnBrk="0" hangingPunct="0">
                <a:defRPr>
                  <a:latin typeface="ＭＳ Ｐゴシック" charset="-128"/>
                  <a:ea typeface="ＭＳ Ｐゴシック" charset="-128"/>
                </a:defRPr>
              </a:lvl5pPr>
              <a:lvl6pPr marL="2514600" indent="-228600" defTabSz="838200" eaLnBrk="0" fontAlgn="base" hangingPunct="0">
                <a:spcBef>
                  <a:spcPct val="0"/>
                </a:spcBef>
                <a:spcAft>
                  <a:spcPct val="0"/>
                </a:spcAft>
                <a:defRPr>
                  <a:latin typeface="ＭＳ Ｐゴシック" charset="-128"/>
                  <a:ea typeface="ＭＳ Ｐゴシック" charset="-128"/>
                </a:defRPr>
              </a:lvl6pPr>
              <a:lvl7pPr marL="2971800" indent="-228600" defTabSz="838200" eaLnBrk="0" fontAlgn="base" hangingPunct="0">
                <a:spcBef>
                  <a:spcPct val="0"/>
                </a:spcBef>
                <a:spcAft>
                  <a:spcPct val="0"/>
                </a:spcAft>
                <a:defRPr>
                  <a:latin typeface="ＭＳ Ｐゴシック" charset="-128"/>
                  <a:ea typeface="ＭＳ Ｐゴシック" charset="-128"/>
                </a:defRPr>
              </a:lvl7pPr>
              <a:lvl8pPr marL="3429000" indent="-228600" defTabSz="838200" eaLnBrk="0" fontAlgn="base" hangingPunct="0">
                <a:spcBef>
                  <a:spcPct val="0"/>
                </a:spcBef>
                <a:spcAft>
                  <a:spcPct val="0"/>
                </a:spcAft>
                <a:defRPr>
                  <a:latin typeface="ＭＳ Ｐゴシック" charset="-128"/>
                  <a:ea typeface="ＭＳ Ｐゴシック" charset="-128"/>
                </a:defRPr>
              </a:lvl8pPr>
              <a:lvl9pPr marL="3886200" indent="-228600" defTabSz="838200" eaLnBrk="0" fontAlgn="base" hangingPunct="0">
                <a:spcBef>
                  <a:spcPct val="0"/>
                </a:spcBef>
                <a:spcAft>
                  <a:spcPct val="0"/>
                </a:spcAft>
                <a:defRPr>
                  <a:latin typeface="ＭＳ Ｐゴシック" charset="-128"/>
                  <a:ea typeface="ＭＳ Ｐゴシック" charset="-128"/>
                </a:defRPr>
              </a:lvl9pPr>
            </a:lstStyle>
            <a:p>
              <a:r>
                <a:rPr lang="ja-JP" altLang="en-US" sz="1800" dirty="0" smtClean="0">
                  <a:solidFill>
                    <a:srgbClr val="FF0000"/>
                  </a:solidFill>
                </a:rPr>
                <a:t>研究開発分野</a:t>
              </a:r>
              <a:endParaRPr lang="ja-JP" altLang="en-US" sz="1800" dirty="0">
                <a:solidFill>
                  <a:srgbClr val="FF0000"/>
                </a:solidFill>
              </a:endParaRPr>
            </a:p>
          </p:txBody>
        </p:sp>
        <p:cxnSp>
          <p:nvCxnSpPr>
            <p:cNvPr id="47" name="直線コネクタ 46"/>
            <p:cNvCxnSpPr/>
            <p:nvPr/>
          </p:nvCxnSpPr>
          <p:spPr bwMode="auto">
            <a:xfrm flipH="1">
              <a:off x="4994140" y="1801224"/>
              <a:ext cx="861658" cy="653794"/>
            </a:xfrm>
            <a:prstGeom prst="line">
              <a:avLst/>
            </a:prstGeom>
            <a:noFill/>
            <a:ln w="9525" cap="flat" cmpd="sng" algn="ctr">
              <a:solidFill>
                <a:schemeClr val="tx1"/>
              </a:solidFill>
              <a:prstDash val="solid"/>
              <a:round/>
              <a:headEnd type="none" w="med" len="med"/>
              <a:tailEnd type="oval" w="med" len="med"/>
            </a:ln>
            <a:effectLst/>
          </p:spPr>
        </p:cxnSp>
        <p:sp>
          <p:nvSpPr>
            <p:cNvPr id="9" name="パイ 8"/>
            <p:cNvSpPr/>
            <p:nvPr/>
          </p:nvSpPr>
          <p:spPr bwMode="auto">
            <a:xfrm rot="624450">
              <a:off x="3284581" y="2677702"/>
              <a:ext cx="2430265" cy="1489895"/>
            </a:xfrm>
            <a:prstGeom prst="pie">
              <a:avLst>
                <a:gd name="adj1" fmla="val 19214912"/>
                <a:gd name="adj2" fmla="val 2460973"/>
              </a:avLst>
            </a:prstGeom>
            <a:solidFill>
              <a:srgbClr val="CCFFFF">
                <a:alpha val="90000"/>
              </a:srgbClr>
            </a:solidFill>
            <a:ln w="25400">
              <a:solidFill>
                <a:schemeClr val="bg1"/>
              </a:solidFill>
              <a:miter lim="800000"/>
              <a:headEnd/>
              <a:tailEnd/>
            </a:ln>
            <a:effectLst/>
          </p:spPr>
          <p:txBody>
            <a:bodyPr wrap="none" rtlCol="0" anchor="ctr" anchorCtr="0">
              <a:noAutofit/>
            </a:bodyPr>
            <a:lstStyle/>
            <a:p>
              <a:pPr algn="ctr"/>
              <a:endParaRPr kumimoji="1" lang="ja-JP" altLang="en-US" sz="1800" smtClean="0">
                <a:solidFill>
                  <a:schemeClr val="tx1"/>
                </a:solidFill>
              </a:endParaRPr>
            </a:p>
          </p:txBody>
        </p:sp>
        <p:sp>
          <p:nvSpPr>
            <p:cNvPr id="28" name="Rectangle 41"/>
            <p:cNvSpPr>
              <a:spLocks noChangeArrowheads="1"/>
            </p:cNvSpPr>
            <p:nvPr/>
          </p:nvSpPr>
          <p:spPr bwMode="auto">
            <a:xfrm>
              <a:off x="4907505" y="3184449"/>
              <a:ext cx="512961" cy="307777"/>
            </a:xfrm>
            <a:prstGeom prst="rect">
              <a:avLst/>
            </a:prstGeom>
            <a:noFill/>
            <a:ln w="9525">
              <a:noFill/>
              <a:miter lim="800000"/>
              <a:headEnd/>
              <a:tailEnd/>
            </a:ln>
          </p:spPr>
          <p:txBody>
            <a:bodyPr wrap="none" lIns="0" tIns="0" rIns="0" bIns="0">
              <a:spAutoFit/>
            </a:bodyPr>
            <a:lstStyle/>
            <a:p>
              <a:pPr algn="ctr"/>
              <a:r>
                <a:rPr lang="ja-JP" altLang="ja-JP" sz="2000" dirty="0" smtClean="0">
                  <a:solidFill>
                    <a:srgbClr val="0000CC"/>
                  </a:solidFill>
                  <a:latin typeface="HGPｺﾞｼｯｸE" pitchFamily="50" charset="-128"/>
                  <a:ea typeface="HGPｺﾞｼｯｸE" pitchFamily="50" charset="-128"/>
                </a:rPr>
                <a:t>日立</a:t>
              </a:r>
              <a:endParaRPr lang="en-US" altLang="ja-JP" sz="2000" dirty="0">
                <a:solidFill>
                  <a:srgbClr val="0000CC"/>
                </a:solidFill>
                <a:latin typeface="HGPｺﾞｼｯｸE" pitchFamily="50" charset="-128"/>
                <a:ea typeface="HGPｺﾞｼｯｸE" pitchFamily="50" charset="-128"/>
              </a:endParaRPr>
            </a:p>
          </p:txBody>
        </p:sp>
        <p:sp>
          <p:nvSpPr>
            <p:cNvPr id="52" name="Text Box 3682"/>
            <p:cNvSpPr txBox="1">
              <a:spLocks noChangeArrowheads="1"/>
            </p:cNvSpPr>
            <p:nvPr/>
          </p:nvSpPr>
          <p:spPr bwMode="auto">
            <a:xfrm>
              <a:off x="4811682" y="3390435"/>
              <a:ext cx="1044116" cy="4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hangingPunct="1">
                <a:lnSpc>
                  <a:spcPct val="120000"/>
                </a:lnSpc>
              </a:pPr>
              <a:r>
                <a:rPr lang="en-US" altLang="ja-JP" sz="2400" b="1" dirty="0" smtClean="0">
                  <a:solidFill>
                    <a:srgbClr val="0000CC"/>
                  </a:solidFill>
                  <a:latin typeface="+mn-lt"/>
                  <a:ea typeface="+mn-ea"/>
                </a:rPr>
                <a:t>33</a:t>
              </a:r>
              <a:r>
                <a:rPr lang="en-US" altLang="ja-JP" sz="2400" dirty="0" smtClean="0">
                  <a:solidFill>
                    <a:srgbClr val="0000CC"/>
                  </a:solidFill>
                  <a:latin typeface="+mn-lt"/>
                  <a:ea typeface="+mn-ea"/>
                </a:rPr>
                <a:t>%</a:t>
              </a:r>
              <a:endParaRPr lang="ja-JP" altLang="en-US" sz="2400" dirty="0">
                <a:solidFill>
                  <a:srgbClr val="0000CC"/>
                </a:solidFill>
                <a:latin typeface="+mn-lt"/>
                <a:ea typeface="+mn-ea"/>
              </a:endParaRPr>
            </a:p>
          </p:txBody>
        </p:sp>
        <p:cxnSp>
          <p:nvCxnSpPr>
            <p:cNvPr id="5" name="直線コネクタ 4"/>
            <p:cNvCxnSpPr/>
            <p:nvPr/>
          </p:nvCxnSpPr>
          <p:spPr bwMode="auto">
            <a:xfrm>
              <a:off x="4470139" y="2356209"/>
              <a:ext cx="14734" cy="1095375"/>
            </a:xfrm>
            <a:prstGeom prst="line">
              <a:avLst/>
            </a:prstGeom>
            <a:noFill/>
            <a:ln w="31750" cap="flat" cmpd="sng" algn="ctr">
              <a:solidFill>
                <a:schemeClr val="bg1"/>
              </a:solidFill>
              <a:prstDash val="solid"/>
              <a:round/>
              <a:headEnd type="none" w="med" len="med"/>
              <a:tailEnd type="none" w="med" len="med"/>
            </a:ln>
            <a:effectLst/>
          </p:spPr>
        </p:cxnSp>
        <p:cxnSp>
          <p:nvCxnSpPr>
            <p:cNvPr id="23" name="直線コネクタ 22"/>
            <p:cNvCxnSpPr/>
            <p:nvPr/>
          </p:nvCxnSpPr>
          <p:spPr bwMode="auto">
            <a:xfrm flipH="1">
              <a:off x="4475594" y="2564435"/>
              <a:ext cx="1524776" cy="868860"/>
            </a:xfrm>
            <a:prstGeom prst="line">
              <a:avLst/>
            </a:prstGeom>
            <a:noFill/>
            <a:ln w="31750" cap="flat" cmpd="sng" algn="ctr">
              <a:solidFill>
                <a:schemeClr val="bg1"/>
              </a:solidFill>
              <a:prstDash val="solid"/>
              <a:round/>
              <a:headEnd type="none" w="med" len="med"/>
              <a:tailEnd type="none" w="med" len="med"/>
            </a:ln>
            <a:effectLst/>
          </p:spPr>
        </p:cxnSp>
        <p:cxnSp>
          <p:nvCxnSpPr>
            <p:cNvPr id="25" name="直線コネクタ 24"/>
            <p:cNvCxnSpPr/>
            <p:nvPr/>
          </p:nvCxnSpPr>
          <p:spPr bwMode="auto">
            <a:xfrm>
              <a:off x="4471497" y="3422650"/>
              <a:ext cx="1203579" cy="1430235"/>
            </a:xfrm>
            <a:prstGeom prst="line">
              <a:avLst/>
            </a:prstGeom>
            <a:noFill/>
            <a:ln w="31750" cap="flat" cmpd="sng" algn="ctr">
              <a:solidFill>
                <a:schemeClr val="bg1"/>
              </a:solidFill>
              <a:prstDash val="solid"/>
              <a:round/>
              <a:headEnd type="none" w="med" len="med"/>
              <a:tailEnd type="none" w="med" len="med"/>
            </a:ln>
            <a:effectLst/>
          </p:spPr>
        </p:cxnSp>
        <p:cxnSp>
          <p:nvCxnSpPr>
            <p:cNvPr id="24" name="直線コネクタ 23"/>
            <p:cNvCxnSpPr/>
            <p:nvPr/>
          </p:nvCxnSpPr>
          <p:spPr bwMode="auto">
            <a:xfrm>
              <a:off x="5657229" y="4852885"/>
              <a:ext cx="0" cy="639111"/>
            </a:xfrm>
            <a:prstGeom prst="line">
              <a:avLst/>
            </a:prstGeom>
            <a:noFill/>
            <a:ln w="31750" cap="flat" cmpd="sng" algn="ctr">
              <a:solidFill>
                <a:schemeClr val="bg1"/>
              </a:solidFill>
              <a:prstDash val="solid"/>
              <a:round/>
              <a:headEnd type="none" w="med" len="med"/>
              <a:tailEnd type="none" w="med" len="med"/>
            </a:ln>
            <a:effectLst/>
          </p:spPr>
        </p:cxnSp>
        <p:cxnSp>
          <p:nvCxnSpPr>
            <p:cNvPr id="30" name="直線コネクタ 29"/>
            <p:cNvCxnSpPr/>
            <p:nvPr/>
          </p:nvCxnSpPr>
          <p:spPr bwMode="auto">
            <a:xfrm>
              <a:off x="2573697" y="4612341"/>
              <a:ext cx="35421" cy="629638"/>
            </a:xfrm>
            <a:prstGeom prst="line">
              <a:avLst/>
            </a:prstGeom>
            <a:noFill/>
            <a:ln w="31750" cap="flat" cmpd="sng" algn="ctr">
              <a:solidFill>
                <a:schemeClr val="bg1"/>
              </a:solidFill>
              <a:prstDash val="solid"/>
              <a:round/>
              <a:headEnd type="none" w="med" len="med"/>
              <a:tailEnd type="none" w="med" len="med"/>
            </a:ln>
            <a:effectLst/>
          </p:spPr>
        </p:cxnSp>
        <p:sp>
          <p:nvSpPr>
            <p:cNvPr id="22" name="正方形/長方形 21"/>
            <p:cNvSpPr/>
            <p:nvPr/>
          </p:nvSpPr>
          <p:spPr bwMode="auto">
            <a:xfrm>
              <a:off x="5093912" y="1440210"/>
              <a:ext cx="2304256" cy="432048"/>
            </a:xfrm>
            <a:prstGeom prst="rect">
              <a:avLst/>
            </a:prstGeom>
            <a:gradFill flip="none" rotWithShape="1">
              <a:gsLst>
                <a:gs pos="0">
                  <a:srgbClr val="03D4A8">
                    <a:alpha val="49000"/>
                  </a:srgbClr>
                </a:gs>
                <a:gs pos="25000">
                  <a:srgbClr val="21D6E0"/>
                </a:gs>
                <a:gs pos="75000">
                  <a:srgbClr val="0087E6"/>
                </a:gs>
                <a:gs pos="100000">
                  <a:srgbClr val="005CBF"/>
                </a:gs>
              </a:gsLst>
              <a:lin ang="5400000" scaled="1"/>
              <a:tileRect/>
            </a:gradFill>
            <a:ln w="9525">
              <a:noFill/>
              <a:miter lim="800000"/>
              <a:headEnd/>
              <a:tailEnd/>
            </a:ln>
            <a:effectLst/>
          </p:spPr>
          <p:txBody>
            <a:bodyPr wrap="none" rtlCol="0" anchor="ctr" anchorCtr="0">
              <a:noAutofit/>
            </a:bodyPr>
            <a:lstStyle/>
            <a:p>
              <a:pPr algn="ctr"/>
              <a:r>
                <a:rPr kumimoji="1" lang="ja-JP" altLang="en-US" sz="2400" dirty="0" smtClean="0">
                  <a:solidFill>
                    <a:schemeClr val="bg1"/>
                  </a:solidFill>
                </a:rPr>
                <a:t>製品：</a:t>
              </a:r>
              <a:r>
                <a:rPr lang="en-US" altLang="ja-JP" sz="2400" dirty="0">
                  <a:solidFill>
                    <a:schemeClr val="bg1"/>
                  </a:solidFill>
                </a:rPr>
                <a:t>11</a:t>
              </a:r>
              <a:r>
                <a:rPr kumimoji="1" lang="ja-JP" altLang="en-US" sz="2400" dirty="0" smtClean="0">
                  <a:solidFill>
                    <a:schemeClr val="bg1"/>
                  </a:solidFill>
                </a:rPr>
                <a:t>％</a:t>
              </a:r>
            </a:p>
          </p:txBody>
        </p:sp>
        <p:cxnSp>
          <p:nvCxnSpPr>
            <p:cNvPr id="36" name="直線コネクタ 35"/>
            <p:cNvCxnSpPr/>
            <p:nvPr/>
          </p:nvCxnSpPr>
          <p:spPr bwMode="auto">
            <a:xfrm flipH="1">
              <a:off x="2591408" y="3441040"/>
              <a:ext cx="1886181" cy="1189788"/>
            </a:xfrm>
            <a:prstGeom prst="line">
              <a:avLst/>
            </a:prstGeom>
            <a:noFill/>
            <a:ln w="31750" cap="flat" cmpd="sng" algn="ctr">
              <a:solidFill>
                <a:schemeClr val="bg1"/>
              </a:solidFill>
              <a:prstDash val="solid"/>
              <a:round/>
              <a:headEnd type="none" w="med" len="med"/>
              <a:tailEnd type="none" w="med" len="med"/>
            </a:ln>
            <a:effectLst/>
          </p:spPr>
        </p:cxnSp>
        <p:sp>
          <p:nvSpPr>
            <p:cNvPr id="32" name="Text Box 3682"/>
            <p:cNvSpPr txBox="1">
              <a:spLocks noChangeArrowheads="1"/>
            </p:cNvSpPr>
            <p:nvPr/>
          </p:nvSpPr>
          <p:spPr bwMode="auto">
            <a:xfrm>
              <a:off x="3391623" y="5616134"/>
              <a:ext cx="1538788" cy="54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hangingPunct="1"/>
              <a:r>
                <a:rPr lang="ja-JP" altLang="en-US" sz="1800" dirty="0" smtClean="0">
                  <a:solidFill>
                    <a:srgbClr val="0000FF"/>
                  </a:solidFill>
                  <a:latin typeface="HGPｺﾞｼｯｸE" panose="020B0900000000000000" pitchFamily="50" charset="-128"/>
                  <a:ea typeface="HGPｺﾞｼｯｸE" panose="020B0900000000000000" pitchFamily="50" charset="-128"/>
                </a:rPr>
                <a:t>ルネサス</a:t>
              </a:r>
              <a:r>
                <a:rPr lang="en-US" altLang="ja-JP" sz="1800" dirty="0" smtClean="0">
                  <a:solidFill>
                    <a:srgbClr val="0000FF"/>
                  </a:solidFill>
                  <a:latin typeface="HGPｺﾞｼｯｸE" panose="020B0900000000000000" pitchFamily="50" charset="-128"/>
                  <a:ea typeface="HGPｺﾞｼｯｸE" panose="020B0900000000000000" pitchFamily="50" charset="-128"/>
                </a:rPr>
                <a:t>Gr</a:t>
              </a:r>
              <a:endParaRPr lang="ja-JP" altLang="en-US" sz="1800" dirty="0">
                <a:solidFill>
                  <a:srgbClr val="0000FF"/>
                </a:solidFill>
                <a:latin typeface="HGPｺﾞｼｯｸE" panose="020B0900000000000000" pitchFamily="50" charset="-128"/>
                <a:ea typeface="HGPｺﾞｼｯｸE" panose="020B0900000000000000" pitchFamily="50" charset="-128"/>
              </a:endParaRPr>
            </a:p>
          </p:txBody>
        </p:sp>
      </p:grpSp>
    </p:spTree>
    <p:extLst>
      <p:ext uri="{BB962C8B-B14F-4D97-AF65-F5344CB8AC3E}">
        <p14:creationId xmlns:p14="http://schemas.microsoft.com/office/powerpoint/2010/main" val="26318774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スライド番号プレースホルダ 44"/>
          <p:cNvSpPr txBox="1">
            <a:spLocks noGrp="1"/>
          </p:cNvSpPr>
          <p:nvPr/>
        </p:nvSpPr>
        <p:spPr>
          <a:xfrm>
            <a:off x="8600722" y="6545263"/>
            <a:ext cx="488950" cy="304800"/>
          </a:xfrm>
          <a:prstGeom prst="rect">
            <a:avLst/>
          </a:prstGeom>
          <a:noFill/>
        </p:spPr>
        <p:txBody>
          <a:bodyPr/>
          <a:lstStyle/>
          <a:p>
            <a:pPr algn="r">
              <a:lnSpc>
                <a:spcPct val="90000"/>
              </a:lnSpc>
              <a:defRPr/>
            </a:pPr>
            <a:fld id="{3D925822-67C3-4566-9496-DFEFFA595FC9}" type="slidenum">
              <a:rPr lang="en-US" altLang="ja-JP" sz="1400">
                <a:solidFill>
                  <a:srgbClr val="000000"/>
                </a:solidFill>
                <a:latin typeface="HGPｺﾞｼｯｸE"/>
                <a:ea typeface="HGPｺﾞｼｯｸE"/>
                <a:cs typeface="Arial" pitchFamily="34" charset="0"/>
              </a:rPr>
              <a:pPr algn="r">
                <a:lnSpc>
                  <a:spcPct val="90000"/>
                </a:lnSpc>
                <a:defRPr/>
              </a:pPr>
              <a:t>6</a:t>
            </a:fld>
            <a:endParaRPr lang="en-US" altLang="ja-JP" sz="1400" dirty="0">
              <a:solidFill>
                <a:srgbClr val="000000"/>
              </a:solidFill>
              <a:latin typeface="HGPｺﾞｼｯｸE"/>
              <a:ea typeface="HGPｺﾞｼｯｸE"/>
              <a:cs typeface="Arial" pitchFamily="34" charset="0"/>
            </a:endParaRPr>
          </a:p>
        </p:txBody>
      </p:sp>
      <p:sp>
        <p:nvSpPr>
          <p:cNvPr id="18" name="Rectangle 6"/>
          <p:cNvSpPr>
            <a:spLocks noChangeArrowheads="1"/>
          </p:cNvSpPr>
          <p:nvPr/>
        </p:nvSpPr>
        <p:spPr bwMode="auto">
          <a:xfrm>
            <a:off x="987425" y="192093"/>
            <a:ext cx="6946900" cy="452432"/>
          </a:xfrm>
          <a:prstGeom prst="rect">
            <a:avLst/>
          </a:prstGeom>
          <a:noFill/>
          <a:ln w="9525">
            <a:noFill/>
            <a:miter lim="800000"/>
            <a:headEnd/>
            <a:tailEnd/>
          </a:ln>
        </p:spPr>
        <p:txBody>
          <a:bodyPr anchor="ctr">
            <a:spAutoFit/>
          </a:bodyPr>
          <a:lstStyle/>
          <a:p>
            <a:pPr>
              <a:lnSpc>
                <a:spcPct val="90000"/>
              </a:lnSpc>
            </a:pPr>
            <a:r>
              <a:rPr lang="ja-JP" altLang="en-US" dirty="0" smtClean="0">
                <a:solidFill>
                  <a:srgbClr val="000000"/>
                </a:solidFill>
              </a:rPr>
              <a:t>（研開）殿</a:t>
            </a:r>
            <a:r>
              <a:rPr lang="ja-JP" altLang="en-US" dirty="0">
                <a:solidFill>
                  <a:srgbClr val="000000"/>
                </a:solidFill>
              </a:rPr>
              <a:t>とのお取引</a:t>
            </a:r>
            <a:r>
              <a:rPr lang="ja-JP" altLang="en-US" dirty="0" smtClean="0">
                <a:solidFill>
                  <a:srgbClr val="000000"/>
                </a:solidFill>
              </a:rPr>
              <a:t>状況</a:t>
            </a:r>
            <a:r>
              <a:rPr lang="en-US" altLang="ja-JP" dirty="0" smtClean="0">
                <a:solidFill>
                  <a:srgbClr val="000000"/>
                </a:solidFill>
              </a:rPr>
              <a:t>(1)</a:t>
            </a:r>
            <a:endParaRPr lang="ja-JP" altLang="en-US" dirty="0">
              <a:solidFill>
                <a:srgbClr val="000000"/>
              </a:solidFill>
            </a:endParaRPr>
          </a:p>
        </p:txBody>
      </p:sp>
      <p:sp>
        <p:nvSpPr>
          <p:cNvPr id="20" name="Text Box 5"/>
          <p:cNvSpPr txBox="1">
            <a:spLocks noChangeArrowheads="1"/>
          </p:cNvSpPr>
          <p:nvPr/>
        </p:nvSpPr>
        <p:spPr bwMode="auto">
          <a:xfrm>
            <a:off x="269384" y="-6350"/>
            <a:ext cx="1196213"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en-US" altLang="ja-JP" sz="5000" i="1" dirty="0" smtClean="0">
                <a:solidFill>
                  <a:srgbClr val="1C1C1C"/>
                </a:solidFill>
                <a:latin typeface="Times New Roman" pitchFamily="18" charset="0"/>
                <a:ea typeface="ＭＳ Ｐゴシック" charset="-128"/>
              </a:rPr>
              <a:t>6.</a:t>
            </a:r>
            <a:endParaRPr lang="en-US" altLang="ja-JP" sz="5000" i="1" dirty="0">
              <a:solidFill>
                <a:srgbClr val="1C1C1C"/>
              </a:solidFill>
              <a:latin typeface="Times New Roman" pitchFamily="18" charset="0"/>
              <a:ea typeface="ＭＳ Ｐゴシック" charset="-128"/>
            </a:endParaRPr>
          </a:p>
        </p:txBody>
      </p:sp>
      <p:sp>
        <p:nvSpPr>
          <p:cNvPr id="10" name="Text Box 3682"/>
          <p:cNvSpPr txBox="1">
            <a:spLocks noChangeArrowheads="1"/>
          </p:cNvSpPr>
          <p:nvPr/>
        </p:nvSpPr>
        <p:spPr bwMode="auto">
          <a:xfrm>
            <a:off x="178754" y="731604"/>
            <a:ext cx="3835805" cy="42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838200" eaLnBrk="0" hangingPunct="0">
              <a:defRPr kumimoji="1">
                <a:solidFill>
                  <a:schemeClr val="tx2"/>
                </a:solidFill>
                <a:latin typeface="ＭＳ Ｐゴシック" charset="-128"/>
                <a:ea typeface="ＭＳ Ｐゴシック" charset="-128"/>
              </a:defRPr>
            </a:lvl1pPr>
            <a:lvl2pPr marL="742950" indent="-285750" defTabSz="838200" eaLnBrk="0" hangingPunct="0">
              <a:defRPr kumimoji="1">
                <a:solidFill>
                  <a:schemeClr val="tx2"/>
                </a:solidFill>
                <a:latin typeface="ＭＳ Ｐゴシック" charset="-128"/>
                <a:ea typeface="ＭＳ Ｐゴシック" charset="-128"/>
              </a:defRPr>
            </a:lvl2pPr>
            <a:lvl3pPr marL="1143000" indent="-228600" defTabSz="838200" eaLnBrk="0" hangingPunct="0">
              <a:defRPr kumimoji="1">
                <a:solidFill>
                  <a:schemeClr val="tx2"/>
                </a:solidFill>
                <a:latin typeface="ＭＳ Ｐゴシック" charset="-128"/>
                <a:ea typeface="ＭＳ Ｐゴシック" charset="-128"/>
              </a:defRPr>
            </a:lvl3pPr>
            <a:lvl4pPr marL="1600200" indent="-228600" defTabSz="838200" eaLnBrk="0" hangingPunct="0">
              <a:defRPr kumimoji="1">
                <a:solidFill>
                  <a:schemeClr val="tx2"/>
                </a:solidFill>
                <a:latin typeface="ＭＳ Ｐゴシック" charset="-128"/>
                <a:ea typeface="ＭＳ Ｐゴシック" charset="-128"/>
              </a:defRPr>
            </a:lvl4pPr>
            <a:lvl5pPr marL="2057400" indent="-228600" defTabSz="838200" eaLnBrk="0" hangingPunct="0">
              <a:defRPr kumimoji="1">
                <a:solidFill>
                  <a:schemeClr val="tx2"/>
                </a:solidFill>
                <a:latin typeface="ＭＳ Ｐゴシック" charset="-128"/>
                <a:ea typeface="ＭＳ Ｐゴシック" charset="-128"/>
              </a:defRPr>
            </a:lvl5pPr>
            <a:lvl6pPr marL="25146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6pPr>
            <a:lvl7pPr marL="29718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7pPr>
            <a:lvl8pPr marL="34290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8pPr>
            <a:lvl9pPr marL="3886200" indent="-228600" defTabSz="838200" eaLnBrk="0" fontAlgn="base" hangingPunct="0">
              <a:spcBef>
                <a:spcPct val="0"/>
              </a:spcBef>
              <a:spcAft>
                <a:spcPct val="0"/>
              </a:spcAft>
              <a:defRPr kumimoji="1">
                <a:solidFill>
                  <a:schemeClr val="tx2"/>
                </a:solidFill>
                <a:latin typeface="ＭＳ Ｐゴシック" charset="-128"/>
                <a:ea typeface="ＭＳ Ｐゴシック" charset="-128"/>
              </a:defRPr>
            </a:lvl9pPr>
          </a:lstStyle>
          <a:p>
            <a:pPr eaLnBrk="1" fontAlgn="auto" hangingPunct="1">
              <a:lnSpc>
                <a:spcPct val="120000"/>
              </a:lnSpc>
              <a:spcBef>
                <a:spcPts val="0"/>
              </a:spcBef>
              <a:spcAft>
                <a:spcPts val="0"/>
              </a:spcAft>
              <a:buFont typeface="Wingdings" pitchFamily="2" charset="2"/>
              <a:buChar char="Ø"/>
              <a:defRPr/>
            </a:pPr>
            <a:r>
              <a:rPr lang="en-US" altLang="ja-JP" sz="1400" kern="0" dirty="0" smtClean="0">
                <a:solidFill>
                  <a:srgbClr val="0000CC"/>
                </a:solidFill>
                <a:latin typeface="+mn-ea"/>
                <a:ea typeface="+mn-ea"/>
              </a:rPr>
              <a:t>(</a:t>
            </a:r>
            <a:r>
              <a:rPr lang="ja-JP" altLang="en-US" sz="1400" kern="0" dirty="0" smtClean="0">
                <a:solidFill>
                  <a:srgbClr val="0000CC"/>
                </a:solidFill>
                <a:latin typeface="+mn-ea"/>
                <a:ea typeface="+mn-ea"/>
              </a:rPr>
              <a:t>研開</a:t>
            </a:r>
            <a:r>
              <a:rPr lang="en-US" altLang="ja-JP" sz="1400" kern="0" dirty="0" smtClean="0">
                <a:solidFill>
                  <a:srgbClr val="0000CC"/>
                </a:solidFill>
                <a:latin typeface="+mn-ea"/>
                <a:ea typeface="+mn-ea"/>
              </a:rPr>
              <a:t>)</a:t>
            </a:r>
            <a:r>
              <a:rPr lang="ja-JP" altLang="en-US" sz="1400" kern="0" dirty="0" smtClean="0">
                <a:solidFill>
                  <a:srgbClr val="0000CC"/>
                </a:solidFill>
                <a:latin typeface="+mn-ea"/>
                <a:ea typeface="+mn-ea"/>
              </a:rPr>
              <a:t>殿向け売上高推移</a:t>
            </a:r>
          </a:p>
        </p:txBody>
      </p:sp>
      <p:sp>
        <p:nvSpPr>
          <p:cNvPr id="7" name="Text Box 60"/>
          <p:cNvSpPr txBox="1">
            <a:spLocks noChangeArrowheads="1"/>
          </p:cNvSpPr>
          <p:nvPr/>
        </p:nvSpPr>
        <p:spPr bwMode="auto">
          <a:xfrm>
            <a:off x="511741" y="1294956"/>
            <a:ext cx="1394415" cy="153888"/>
          </a:xfrm>
          <a:prstGeom prst="rect">
            <a:avLst/>
          </a:prstGeom>
          <a:noFill/>
          <a:ln w="9525">
            <a:noFill/>
            <a:miter lim="800000"/>
            <a:headEnd/>
            <a:tailEnd/>
          </a:ln>
        </p:spPr>
        <p:txBody>
          <a:bodyPr tIns="0" bIns="0">
            <a:spAutoFit/>
          </a:bodyPr>
          <a:lstStyle/>
          <a:p>
            <a:pPr algn="ctr"/>
            <a:r>
              <a:rPr lang="ja-JP" altLang="en-US" sz="1000" dirty="0" smtClean="0">
                <a:solidFill>
                  <a:srgbClr val="000000"/>
                </a:solidFill>
              </a:rPr>
              <a:t>Ｍ￥</a:t>
            </a:r>
            <a:r>
              <a:rPr lang="en-US" altLang="ja-JP" sz="1000" dirty="0" smtClean="0">
                <a:solidFill>
                  <a:srgbClr val="000000"/>
                </a:solidFill>
              </a:rPr>
              <a:t>(</a:t>
            </a:r>
            <a:r>
              <a:rPr lang="ja-JP" altLang="en-US" sz="1000" dirty="0">
                <a:solidFill>
                  <a:srgbClr val="000000"/>
                </a:solidFill>
              </a:rPr>
              <a:t>売上ベース</a:t>
            </a:r>
            <a:r>
              <a:rPr lang="en-US" altLang="ja-JP" sz="1000" dirty="0">
                <a:solidFill>
                  <a:srgbClr val="000000"/>
                </a:solidFill>
              </a:rPr>
              <a:t>)</a:t>
            </a:r>
          </a:p>
        </p:txBody>
      </p:sp>
      <p:graphicFrame>
        <p:nvGraphicFramePr>
          <p:cNvPr id="5" name="グラフ 4"/>
          <p:cNvGraphicFramePr/>
          <p:nvPr>
            <p:extLst>
              <p:ext uri="{D42A27DB-BD31-4B8C-83A1-F6EECF244321}">
                <p14:modId xmlns:p14="http://schemas.microsoft.com/office/powerpoint/2010/main" val="908168635"/>
              </p:ext>
            </p:extLst>
          </p:nvPr>
        </p:nvGraphicFramePr>
        <p:xfrm>
          <a:off x="337185" y="1484372"/>
          <a:ext cx="7904479" cy="5632391"/>
        </p:xfrm>
        <a:graphic>
          <a:graphicData uri="http://schemas.openxmlformats.org/drawingml/2006/chart">
            <c:chart xmlns:c="http://schemas.openxmlformats.org/drawingml/2006/chart" xmlns:r="http://schemas.openxmlformats.org/officeDocument/2006/relationships" r:id="rId3"/>
          </a:graphicData>
        </a:graphic>
      </p:graphicFrame>
      <p:sp>
        <p:nvSpPr>
          <p:cNvPr id="9" name="テキスト ボックス 8"/>
          <p:cNvSpPr txBox="1"/>
          <p:nvPr/>
        </p:nvSpPr>
        <p:spPr>
          <a:xfrm>
            <a:off x="3292951" y="1753529"/>
            <a:ext cx="518188" cy="305824"/>
          </a:xfrm>
          <a:prstGeom prst="rect">
            <a:avLst/>
          </a:prstGeom>
          <a:noFill/>
        </p:spPr>
        <p:txBody>
          <a:bodyPr wrap="none" rtlCol="0">
            <a:spAutoFit/>
          </a:bodyPr>
          <a:lstStyle/>
          <a:p>
            <a:r>
              <a:rPr kumimoji="1" lang="en-US" altLang="ja-JP" sz="1050" b="1" dirty="0" smtClean="0">
                <a:solidFill>
                  <a:schemeClr val="tx1"/>
                </a:solidFill>
                <a:latin typeface="+mn-ea"/>
                <a:ea typeface="+mn-ea"/>
              </a:rPr>
              <a:t>346</a:t>
            </a:r>
            <a:endParaRPr kumimoji="1" lang="ja-JP" altLang="en-US" sz="1050" b="1" dirty="0" smtClean="0">
              <a:solidFill>
                <a:schemeClr val="tx1"/>
              </a:solidFill>
              <a:latin typeface="+mn-ea"/>
              <a:ea typeface="+mn-ea"/>
            </a:endParaRPr>
          </a:p>
        </p:txBody>
      </p:sp>
      <p:sp>
        <p:nvSpPr>
          <p:cNvPr id="31" name="テキスト ボックス 30"/>
          <p:cNvSpPr txBox="1"/>
          <p:nvPr/>
        </p:nvSpPr>
        <p:spPr>
          <a:xfrm>
            <a:off x="4234198" y="3515422"/>
            <a:ext cx="518188" cy="305824"/>
          </a:xfrm>
          <a:prstGeom prst="rect">
            <a:avLst/>
          </a:prstGeom>
          <a:noFill/>
        </p:spPr>
        <p:txBody>
          <a:bodyPr wrap="none" rtlCol="0">
            <a:spAutoFit/>
          </a:bodyPr>
          <a:lstStyle/>
          <a:p>
            <a:r>
              <a:rPr kumimoji="1" lang="en-US" altLang="ja-JP" sz="1050" b="1" dirty="0" smtClean="0">
                <a:solidFill>
                  <a:schemeClr val="tx1"/>
                </a:solidFill>
                <a:latin typeface="+mn-ea"/>
                <a:ea typeface="+mn-ea"/>
              </a:rPr>
              <a:t>199</a:t>
            </a:r>
            <a:endParaRPr kumimoji="1" lang="ja-JP" altLang="en-US" sz="1050" b="1" dirty="0" smtClean="0">
              <a:solidFill>
                <a:schemeClr val="tx1"/>
              </a:solidFill>
              <a:latin typeface="+mn-ea"/>
              <a:ea typeface="+mn-ea"/>
            </a:endParaRPr>
          </a:p>
        </p:txBody>
      </p:sp>
      <p:sp>
        <p:nvSpPr>
          <p:cNvPr id="33" name="テキスト ボックス 32"/>
          <p:cNvSpPr txBox="1"/>
          <p:nvPr/>
        </p:nvSpPr>
        <p:spPr>
          <a:xfrm>
            <a:off x="5221473" y="2538834"/>
            <a:ext cx="518188" cy="305824"/>
          </a:xfrm>
          <a:prstGeom prst="rect">
            <a:avLst/>
          </a:prstGeom>
          <a:noFill/>
        </p:spPr>
        <p:txBody>
          <a:bodyPr wrap="none" rtlCol="0">
            <a:spAutoFit/>
          </a:bodyPr>
          <a:lstStyle/>
          <a:p>
            <a:r>
              <a:rPr kumimoji="1" lang="en-US" altLang="ja-JP" sz="1050" b="1" dirty="0" smtClean="0">
                <a:solidFill>
                  <a:schemeClr val="tx1"/>
                </a:solidFill>
                <a:latin typeface="+mn-ea"/>
                <a:ea typeface="+mn-ea"/>
              </a:rPr>
              <a:t>255</a:t>
            </a:r>
            <a:endParaRPr kumimoji="1" lang="ja-JP" altLang="en-US" sz="1050" b="1" dirty="0" smtClean="0">
              <a:solidFill>
                <a:schemeClr val="tx1"/>
              </a:solidFill>
              <a:latin typeface="+mn-ea"/>
              <a:ea typeface="+mn-ea"/>
            </a:endParaRPr>
          </a:p>
        </p:txBody>
      </p:sp>
      <p:sp>
        <p:nvSpPr>
          <p:cNvPr id="34" name="テキスト ボックス 33"/>
          <p:cNvSpPr txBox="1"/>
          <p:nvPr/>
        </p:nvSpPr>
        <p:spPr>
          <a:xfrm>
            <a:off x="6187764" y="2969207"/>
            <a:ext cx="518188" cy="305824"/>
          </a:xfrm>
          <a:prstGeom prst="rect">
            <a:avLst/>
          </a:prstGeom>
          <a:noFill/>
        </p:spPr>
        <p:txBody>
          <a:bodyPr wrap="none" rtlCol="0">
            <a:spAutoFit/>
          </a:bodyPr>
          <a:lstStyle/>
          <a:p>
            <a:r>
              <a:rPr kumimoji="1" lang="en-US" altLang="ja-JP" sz="1050" b="1" dirty="0" smtClean="0">
                <a:solidFill>
                  <a:schemeClr val="tx1"/>
                </a:solidFill>
                <a:latin typeface="+mn-ea"/>
                <a:ea typeface="+mn-ea"/>
              </a:rPr>
              <a:t>242</a:t>
            </a:r>
            <a:endParaRPr kumimoji="1" lang="ja-JP" altLang="en-US" sz="1050" b="1" dirty="0" smtClean="0">
              <a:solidFill>
                <a:schemeClr val="tx1"/>
              </a:solidFill>
              <a:latin typeface="+mn-ea"/>
              <a:ea typeface="+mn-ea"/>
            </a:endParaRPr>
          </a:p>
        </p:txBody>
      </p:sp>
      <p:sp>
        <p:nvSpPr>
          <p:cNvPr id="36" name="テキスト ボックス 35"/>
          <p:cNvSpPr txBox="1"/>
          <p:nvPr/>
        </p:nvSpPr>
        <p:spPr>
          <a:xfrm>
            <a:off x="7209536" y="4831563"/>
            <a:ext cx="332142" cy="253916"/>
          </a:xfrm>
          <a:prstGeom prst="rect">
            <a:avLst/>
          </a:prstGeom>
          <a:noFill/>
          <a:ln>
            <a:solidFill>
              <a:schemeClr val="tx1"/>
            </a:solidFill>
          </a:ln>
        </p:spPr>
        <p:txBody>
          <a:bodyPr wrap="none" rtlCol="0">
            <a:spAutoFit/>
          </a:bodyPr>
          <a:lstStyle/>
          <a:p>
            <a:r>
              <a:rPr kumimoji="1" lang="en-US" altLang="ja-JP" sz="1050" b="1" dirty="0" smtClean="0">
                <a:solidFill>
                  <a:srgbClr val="FF0000"/>
                </a:solidFill>
                <a:latin typeface="+mn-ea"/>
                <a:ea typeface="+mn-ea"/>
              </a:rPr>
              <a:t>85</a:t>
            </a:r>
            <a:endParaRPr kumimoji="1" lang="ja-JP" altLang="en-US" sz="1050" b="1" dirty="0" smtClean="0">
              <a:solidFill>
                <a:srgbClr val="FF0000"/>
              </a:solidFill>
              <a:latin typeface="+mn-ea"/>
              <a:ea typeface="+mn-ea"/>
            </a:endParaRPr>
          </a:p>
        </p:txBody>
      </p:sp>
      <p:sp>
        <p:nvSpPr>
          <p:cNvPr id="12" name="テキスト ボックス 11"/>
          <p:cNvSpPr txBox="1"/>
          <p:nvPr/>
        </p:nvSpPr>
        <p:spPr>
          <a:xfrm>
            <a:off x="1541273" y="5341543"/>
            <a:ext cx="767869"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横研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37" name="テキスト ボックス 36"/>
          <p:cNvSpPr txBox="1"/>
          <p:nvPr/>
        </p:nvSpPr>
        <p:spPr>
          <a:xfrm>
            <a:off x="1541273" y="4099202"/>
            <a:ext cx="767869"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中研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38" name="テキスト ボックス 37"/>
          <p:cNvSpPr txBox="1"/>
          <p:nvPr/>
        </p:nvSpPr>
        <p:spPr>
          <a:xfrm>
            <a:off x="1541273" y="3539622"/>
            <a:ext cx="767869" cy="333625"/>
          </a:xfrm>
          <a:prstGeom prst="rect">
            <a:avLst/>
          </a:prstGeom>
          <a:noFill/>
        </p:spPr>
        <p:txBody>
          <a:bodyPr wrap="none" rtlCol="0">
            <a:spAutoFit/>
          </a:bodyPr>
          <a:lstStyle/>
          <a:p>
            <a:r>
              <a:rPr lang="en-US" altLang="ja-JP" sz="1200" dirty="0">
                <a:solidFill>
                  <a:schemeClr val="tx1"/>
                </a:solidFill>
                <a:latin typeface="+mn-ea"/>
                <a:ea typeface="+mn-ea"/>
              </a:rPr>
              <a:t>(</a:t>
            </a:r>
            <a:r>
              <a:rPr lang="ja-JP" altLang="en-US" sz="1200" dirty="0" smtClean="0">
                <a:solidFill>
                  <a:schemeClr val="tx1"/>
                </a:solidFill>
                <a:latin typeface="+mn-ea"/>
                <a:ea typeface="+mn-ea"/>
              </a:rPr>
              <a:t>日研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39" name="テキスト ボックス 38"/>
          <p:cNvSpPr txBox="1"/>
          <p:nvPr/>
        </p:nvSpPr>
        <p:spPr>
          <a:xfrm>
            <a:off x="7545652" y="5701544"/>
            <a:ext cx="964338"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情報研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0" name="テキスト ボックス 39"/>
          <p:cNvSpPr txBox="1"/>
          <p:nvPr/>
        </p:nvSpPr>
        <p:spPr>
          <a:xfrm>
            <a:off x="7545652" y="5274821"/>
            <a:ext cx="964338"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生産研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1" name="テキスト ボックス 40"/>
          <p:cNvSpPr txBox="1"/>
          <p:nvPr/>
        </p:nvSpPr>
        <p:spPr>
          <a:xfrm>
            <a:off x="6804440" y="4406262"/>
            <a:ext cx="917267"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エレ研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2" name="テキスト ボックス 41"/>
          <p:cNvSpPr txBox="1"/>
          <p:nvPr/>
        </p:nvSpPr>
        <p:spPr>
          <a:xfrm>
            <a:off x="7570211" y="5079480"/>
            <a:ext cx="939779"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シス研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3" name="テキスト ボックス 42"/>
          <p:cNvSpPr txBox="1"/>
          <p:nvPr/>
        </p:nvSpPr>
        <p:spPr>
          <a:xfrm>
            <a:off x="6757369" y="3773987"/>
            <a:ext cx="964338"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a:solidFill>
                  <a:schemeClr val="tx1"/>
                </a:solidFill>
                <a:latin typeface="+mn-ea"/>
                <a:ea typeface="+mn-ea"/>
              </a:rPr>
              <a:t>基礎</a:t>
            </a:r>
            <a:r>
              <a:rPr lang="ja-JP" altLang="en-US" sz="1200" dirty="0" smtClean="0">
                <a:solidFill>
                  <a:schemeClr val="tx1"/>
                </a:solidFill>
                <a:latin typeface="+mn-ea"/>
                <a:ea typeface="+mn-ea"/>
              </a:rPr>
              <a:t>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4" name="テキスト ボックス 43"/>
          <p:cNvSpPr txBox="1"/>
          <p:nvPr/>
        </p:nvSpPr>
        <p:spPr>
          <a:xfrm>
            <a:off x="6757369" y="3584574"/>
            <a:ext cx="964338"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smtClean="0">
                <a:solidFill>
                  <a:schemeClr val="tx1"/>
                </a:solidFill>
                <a:latin typeface="+mn-ea"/>
                <a:ea typeface="+mn-ea"/>
              </a:rPr>
              <a:t>制御研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6" name="テキスト ボックス 45"/>
          <p:cNvSpPr txBox="1"/>
          <p:nvPr/>
        </p:nvSpPr>
        <p:spPr>
          <a:xfrm>
            <a:off x="6757369" y="3334709"/>
            <a:ext cx="964338" cy="333625"/>
          </a:xfrm>
          <a:prstGeom prst="rect">
            <a:avLst/>
          </a:prstGeom>
          <a:noFill/>
        </p:spPr>
        <p:txBody>
          <a:bodyPr wrap="none" rtlCol="0">
            <a:spAutoFit/>
          </a:bodyPr>
          <a:lstStyle/>
          <a:p>
            <a:r>
              <a:rPr lang="en-US" altLang="ja-JP" sz="1200" dirty="0" smtClean="0">
                <a:solidFill>
                  <a:schemeClr val="tx1"/>
                </a:solidFill>
                <a:latin typeface="+mn-ea"/>
                <a:ea typeface="+mn-ea"/>
              </a:rPr>
              <a:t>(</a:t>
            </a:r>
            <a:r>
              <a:rPr lang="ja-JP" altLang="en-US" sz="1200" dirty="0">
                <a:solidFill>
                  <a:schemeClr val="tx1"/>
                </a:solidFill>
                <a:latin typeface="+mn-ea"/>
                <a:ea typeface="+mn-ea"/>
              </a:rPr>
              <a:t>機械</a:t>
            </a:r>
            <a:r>
              <a:rPr lang="ja-JP" altLang="en-US" sz="1200" dirty="0" smtClean="0">
                <a:solidFill>
                  <a:schemeClr val="tx1"/>
                </a:solidFill>
                <a:latin typeface="+mn-ea"/>
                <a:ea typeface="+mn-ea"/>
              </a:rPr>
              <a:t>研</a:t>
            </a:r>
            <a:r>
              <a:rPr lang="en-US" altLang="ja-JP" sz="1200" dirty="0" smtClean="0">
                <a:solidFill>
                  <a:schemeClr val="tx1"/>
                </a:solidFill>
                <a:latin typeface="+mn-ea"/>
                <a:ea typeface="+mn-ea"/>
              </a:rPr>
              <a:t>)</a:t>
            </a:r>
            <a:endParaRPr kumimoji="1" lang="ja-JP" altLang="en-US" sz="1200" dirty="0" smtClean="0">
              <a:solidFill>
                <a:schemeClr val="tx1"/>
              </a:solidFill>
              <a:latin typeface="+mn-ea"/>
              <a:ea typeface="+mn-ea"/>
            </a:endParaRPr>
          </a:p>
        </p:txBody>
      </p:sp>
      <p:sp>
        <p:nvSpPr>
          <p:cNvPr id="48" name="テキスト ボックス 47"/>
          <p:cNvSpPr txBox="1"/>
          <p:nvPr/>
        </p:nvSpPr>
        <p:spPr>
          <a:xfrm>
            <a:off x="2337717" y="3134341"/>
            <a:ext cx="510423" cy="281380"/>
          </a:xfrm>
          <a:prstGeom prst="rect">
            <a:avLst/>
          </a:prstGeom>
          <a:noFill/>
        </p:spPr>
        <p:txBody>
          <a:bodyPr wrap="none" rtlCol="0">
            <a:spAutoFit/>
          </a:bodyPr>
          <a:lstStyle/>
          <a:p>
            <a:r>
              <a:rPr kumimoji="1" lang="en-US" altLang="ja-JP" sz="1050" b="1" dirty="0" smtClean="0">
                <a:solidFill>
                  <a:schemeClr val="tx1"/>
                </a:solidFill>
                <a:latin typeface="+mn-ea"/>
                <a:ea typeface="+mn-ea"/>
              </a:rPr>
              <a:t>231</a:t>
            </a:r>
            <a:endParaRPr kumimoji="1" lang="ja-JP" altLang="en-US" sz="1050" b="1" dirty="0" smtClean="0">
              <a:solidFill>
                <a:schemeClr val="tx1"/>
              </a:solidFill>
              <a:latin typeface="+mn-ea"/>
              <a:ea typeface="+mn-ea"/>
            </a:endParaRPr>
          </a:p>
        </p:txBody>
      </p:sp>
    </p:spTree>
    <p:extLst>
      <p:ext uri="{BB962C8B-B14F-4D97-AF65-F5344CB8AC3E}">
        <p14:creationId xmlns:p14="http://schemas.microsoft.com/office/powerpoint/2010/main" val="2595646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スライド番号プレースホルダ 44"/>
          <p:cNvSpPr txBox="1">
            <a:spLocks noGrp="1"/>
          </p:cNvSpPr>
          <p:nvPr/>
        </p:nvSpPr>
        <p:spPr>
          <a:xfrm>
            <a:off x="8600722" y="6545263"/>
            <a:ext cx="488950" cy="304800"/>
          </a:xfrm>
          <a:prstGeom prst="rect">
            <a:avLst/>
          </a:prstGeom>
          <a:noFill/>
        </p:spPr>
        <p:txBody>
          <a:bodyPr/>
          <a:lstStyle/>
          <a:p>
            <a:pPr algn="r">
              <a:lnSpc>
                <a:spcPct val="90000"/>
              </a:lnSpc>
              <a:defRPr/>
            </a:pPr>
            <a:fld id="{3D925822-67C3-4566-9496-DFEFFA595FC9}" type="slidenum">
              <a:rPr lang="en-US" altLang="ja-JP" sz="1400">
                <a:solidFill>
                  <a:srgbClr val="000000"/>
                </a:solidFill>
                <a:latin typeface="HGPｺﾞｼｯｸE"/>
                <a:ea typeface="HGPｺﾞｼｯｸE"/>
                <a:cs typeface="Arial" pitchFamily="34" charset="0"/>
              </a:rPr>
              <a:pPr algn="r">
                <a:lnSpc>
                  <a:spcPct val="90000"/>
                </a:lnSpc>
                <a:defRPr/>
              </a:pPr>
              <a:t>7</a:t>
            </a:fld>
            <a:endParaRPr lang="en-US" altLang="ja-JP" sz="1400" dirty="0">
              <a:solidFill>
                <a:srgbClr val="000000"/>
              </a:solidFill>
              <a:latin typeface="HGPｺﾞｼｯｸE"/>
              <a:ea typeface="HGPｺﾞｼｯｸE"/>
              <a:cs typeface="Arial" pitchFamily="34" charset="0"/>
            </a:endParaRPr>
          </a:p>
        </p:txBody>
      </p:sp>
      <p:sp>
        <p:nvSpPr>
          <p:cNvPr id="18" name="Rectangle 6"/>
          <p:cNvSpPr>
            <a:spLocks noChangeArrowheads="1"/>
          </p:cNvSpPr>
          <p:nvPr/>
        </p:nvSpPr>
        <p:spPr bwMode="auto">
          <a:xfrm>
            <a:off x="644525" y="220668"/>
            <a:ext cx="6946900" cy="452432"/>
          </a:xfrm>
          <a:prstGeom prst="rect">
            <a:avLst/>
          </a:prstGeom>
          <a:noFill/>
          <a:ln w="9525">
            <a:noFill/>
            <a:miter lim="800000"/>
            <a:headEnd/>
            <a:tailEnd/>
          </a:ln>
        </p:spPr>
        <p:txBody>
          <a:bodyPr anchor="ctr">
            <a:spAutoFit/>
          </a:bodyPr>
          <a:lstStyle/>
          <a:p>
            <a:pPr>
              <a:lnSpc>
                <a:spcPct val="90000"/>
              </a:lnSpc>
            </a:pPr>
            <a:r>
              <a:rPr lang="en-US" altLang="ja-JP" dirty="0" smtClean="0">
                <a:solidFill>
                  <a:srgbClr val="000000"/>
                </a:solidFill>
              </a:rPr>
              <a:t>-2. </a:t>
            </a:r>
            <a:r>
              <a:rPr lang="ja-JP" altLang="en-US" dirty="0" smtClean="0">
                <a:solidFill>
                  <a:srgbClr val="000000"/>
                </a:solidFill>
              </a:rPr>
              <a:t>（研開）殿</a:t>
            </a:r>
            <a:r>
              <a:rPr lang="ja-JP" altLang="en-US" dirty="0">
                <a:solidFill>
                  <a:srgbClr val="000000"/>
                </a:solidFill>
              </a:rPr>
              <a:t>とのお取引</a:t>
            </a:r>
            <a:r>
              <a:rPr lang="ja-JP" altLang="en-US" dirty="0" smtClean="0">
                <a:solidFill>
                  <a:srgbClr val="000000"/>
                </a:solidFill>
              </a:rPr>
              <a:t>状況</a:t>
            </a:r>
            <a:r>
              <a:rPr lang="en-US" altLang="ja-JP" dirty="0" smtClean="0">
                <a:solidFill>
                  <a:srgbClr val="000000"/>
                </a:solidFill>
              </a:rPr>
              <a:t>(2)</a:t>
            </a:r>
            <a:endParaRPr lang="ja-JP" altLang="en-US" dirty="0">
              <a:solidFill>
                <a:srgbClr val="000000"/>
              </a:solidFill>
            </a:endParaRPr>
          </a:p>
        </p:txBody>
      </p:sp>
      <p:sp>
        <p:nvSpPr>
          <p:cNvPr id="20" name="Text Box 5"/>
          <p:cNvSpPr txBox="1">
            <a:spLocks noChangeArrowheads="1"/>
          </p:cNvSpPr>
          <p:nvPr/>
        </p:nvSpPr>
        <p:spPr bwMode="auto">
          <a:xfrm>
            <a:off x="294068" y="-15417"/>
            <a:ext cx="1196213"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en-US" altLang="ja-JP" sz="5000" i="1" dirty="0" smtClean="0">
                <a:solidFill>
                  <a:srgbClr val="1C1C1C"/>
                </a:solidFill>
                <a:latin typeface="Times New Roman" pitchFamily="18" charset="0"/>
                <a:ea typeface="ＭＳ Ｐゴシック" charset="-128"/>
              </a:rPr>
              <a:t>6</a:t>
            </a:r>
            <a:endParaRPr lang="en-US" altLang="ja-JP" sz="5000" i="1" dirty="0">
              <a:solidFill>
                <a:srgbClr val="1C1C1C"/>
              </a:solidFill>
              <a:latin typeface="Times New Roman" pitchFamily="18" charset="0"/>
              <a:ea typeface="ＭＳ Ｐゴシック" charset="-128"/>
            </a:endParaRPr>
          </a:p>
        </p:txBody>
      </p:sp>
      <p:sp>
        <p:nvSpPr>
          <p:cNvPr id="3" name="正方形/長方形 2"/>
          <p:cNvSpPr/>
          <p:nvPr/>
        </p:nvSpPr>
        <p:spPr>
          <a:xfrm>
            <a:off x="189247" y="876639"/>
            <a:ext cx="3190876" cy="350865"/>
          </a:xfrm>
          <a:prstGeom prst="rect">
            <a:avLst/>
          </a:prstGeom>
        </p:spPr>
        <p:txBody>
          <a:bodyPr wrap="square">
            <a:spAutoFit/>
          </a:bodyPr>
          <a:lstStyle/>
          <a:p>
            <a:pPr eaLnBrk="1" fontAlgn="auto" hangingPunct="1">
              <a:lnSpc>
                <a:spcPct val="120000"/>
              </a:lnSpc>
              <a:spcBef>
                <a:spcPts val="0"/>
              </a:spcBef>
              <a:spcAft>
                <a:spcPts val="0"/>
              </a:spcAft>
              <a:buFont typeface="Wingdings" pitchFamily="2" charset="2"/>
              <a:buChar char="Ø"/>
              <a:defRPr/>
            </a:pPr>
            <a:r>
              <a:rPr lang="en-US" altLang="ja-JP" sz="1400" kern="0" dirty="0">
                <a:solidFill>
                  <a:srgbClr val="0000CC"/>
                </a:solidFill>
                <a:latin typeface="+mn-ea"/>
              </a:rPr>
              <a:t>(</a:t>
            </a:r>
            <a:r>
              <a:rPr lang="ja-JP" altLang="en-US" sz="1400" kern="0" dirty="0">
                <a:solidFill>
                  <a:srgbClr val="0000CC"/>
                </a:solidFill>
                <a:latin typeface="+mn-ea"/>
              </a:rPr>
              <a:t>研開</a:t>
            </a:r>
            <a:r>
              <a:rPr lang="en-US" altLang="ja-JP" sz="1400" kern="0" dirty="0">
                <a:solidFill>
                  <a:srgbClr val="0000CC"/>
                </a:solidFill>
                <a:latin typeface="+mn-ea"/>
              </a:rPr>
              <a:t>)</a:t>
            </a:r>
            <a:r>
              <a:rPr lang="ja-JP" altLang="en-US" sz="1400" kern="0" dirty="0">
                <a:solidFill>
                  <a:srgbClr val="0000CC"/>
                </a:solidFill>
                <a:latin typeface="+mn-ea"/>
              </a:rPr>
              <a:t>殿向け</a:t>
            </a:r>
            <a:r>
              <a:rPr lang="en-US" altLang="ja-JP" sz="1400" kern="0" dirty="0" smtClean="0">
                <a:solidFill>
                  <a:srgbClr val="0000CC"/>
                </a:solidFill>
                <a:latin typeface="+mn-ea"/>
              </a:rPr>
              <a:t>15</a:t>
            </a:r>
            <a:r>
              <a:rPr lang="ja-JP" altLang="en-US" sz="1400" kern="0" dirty="0" smtClean="0">
                <a:solidFill>
                  <a:srgbClr val="0000CC"/>
                </a:solidFill>
                <a:latin typeface="+mn-ea"/>
              </a:rPr>
              <a:t>下主要</a:t>
            </a:r>
            <a:r>
              <a:rPr lang="ja-JP" altLang="en-US" sz="1400" kern="0" dirty="0">
                <a:solidFill>
                  <a:srgbClr val="0000CC"/>
                </a:solidFill>
                <a:latin typeface="+mn-ea"/>
              </a:rPr>
              <a:t>参画案件</a:t>
            </a:r>
          </a:p>
        </p:txBody>
      </p:sp>
      <p:graphicFrame>
        <p:nvGraphicFramePr>
          <p:cNvPr id="47" name="表 46"/>
          <p:cNvGraphicFramePr>
            <a:graphicFrameLocks noGrp="1"/>
          </p:cNvGraphicFramePr>
          <p:nvPr>
            <p:extLst>
              <p:ext uri="{D42A27DB-BD31-4B8C-83A1-F6EECF244321}">
                <p14:modId xmlns:p14="http://schemas.microsoft.com/office/powerpoint/2010/main" val="1446078931"/>
              </p:ext>
            </p:extLst>
          </p:nvPr>
        </p:nvGraphicFramePr>
        <p:xfrm>
          <a:off x="177800" y="1332280"/>
          <a:ext cx="4451350" cy="5064737"/>
        </p:xfrm>
        <a:graphic>
          <a:graphicData uri="http://schemas.openxmlformats.org/drawingml/2006/table">
            <a:tbl>
              <a:tblPr firstRow="1" bandRow="1">
                <a:effectLst>
                  <a:innerShdw blurRad="63500" dist="50800" dir="18900000">
                    <a:prstClr val="black">
                      <a:alpha val="50000"/>
                    </a:prstClr>
                  </a:innerShdw>
                </a:effectLst>
                <a:tableStyleId>{5C22544A-7EE6-4342-B048-85BDC9FD1C3A}</a:tableStyleId>
              </a:tblPr>
              <a:tblGrid>
                <a:gridCol w="655950"/>
                <a:gridCol w="2700025"/>
                <a:gridCol w="485775"/>
                <a:gridCol w="609600"/>
              </a:tblGrid>
              <a:tr h="563195">
                <a:tc>
                  <a:txBody>
                    <a:bodyPr/>
                    <a:lstStyle/>
                    <a:p>
                      <a:pPr algn="ctr"/>
                      <a:r>
                        <a:rPr kumimoji="1" lang="ja-JP" altLang="en-US" sz="900" dirty="0" smtClean="0"/>
                        <a:t>（研開）</a:t>
                      </a:r>
                      <a:endParaRPr kumimoji="1" lang="en-US" altLang="ja-JP" sz="900" dirty="0" smtClean="0"/>
                    </a:p>
                    <a:p>
                      <a:pPr algn="ctr"/>
                      <a:r>
                        <a:rPr kumimoji="1" lang="ja-JP" altLang="en-US" sz="900" dirty="0" smtClean="0"/>
                        <a:t>ご要求元</a:t>
                      </a:r>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200" dirty="0" smtClean="0"/>
                        <a:t>15</a:t>
                      </a:r>
                      <a:r>
                        <a:rPr kumimoji="1" lang="ja-JP" altLang="en-US" sz="1200" dirty="0" smtClean="0"/>
                        <a:t>下案件名</a:t>
                      </a:r>
                      <a:endParaRPr kumimoji="1" lang="ja-JP"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t>金額</a:t>
                      </a:r>
                      <a:endParaRPr kumimoji="1" lang="en-US" altLang="ja-JP" sz="900" dirty="0" smtClean="0"/>
                    </a:p>
                    <a:p>
                      <a:pPr algn="ctr"/>
                      <a:r>
                        <a:rPr kumimoji="1" lang="ja-JP" altLang="en-US" sz="900" dirty="0" smtClean="0"/>
                        <a:t>（</a:t>
                      </a:r>
                      <a:r>
                        <a:rPr kumimoji="1" lang="en-US" altLang="ja-JP" sz="900" dirty="0" smtClean="0"/>
                        <a:t>M\)</a:t>
                      </a:r>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t>対応</a:t>
                      </a:r>
                      <a:endParaRPr kumimoji="1" lang="en-US" altLang="ja-JP" sz="900" dirty="0" smtClean="0"/>
                    </a:p>
                    <a:p>
                      <a:pPr algn="ctr"/>
                      <a:r>
                        <a:rPr kumimoji="1" lang="ja-JP" altLang="en-US" sz="900" dirty="0" smtClean="0"/>
                        <a:t>事業部</a:t>
                      </a:r>
                      <a:endParaRPr kumimoji="1" lang="ja-JP" altLang="en-US" sz="9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04326">
                <a:tc rowSpan="4">
                  <a:txBody>
                    <a:bodyPr/>
                    <a:lstStyle/>
                    <a:p>
                      <a:pPr algn="ctr"/>
                      <a:r>
                        <a:rPr kumimoji="1" lang="ja-JP" altLang="en-US" sz="900" dirty="0" smtClean="0">
                          <a:latin typeface="+mj-ea"/>
                          <a:ea typeface="+mj-ea"/>
                        </a:rPr>
                        <a:t>（エレ研）</a:t>
                      </a:r>
                      <a:endParaRPr kumimoji="1" lang="ja-JP" altLang="en-US" sz="90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機械学習の</a:t>
                      </a:r>
                      <a:r>
                        <a:rPr lang="en-US" altLang="ja-JP" sz="900" dirty="0" smtClean="0">
                          <a:latin typeface="+mj-ea"/>
                          <a:ea typeface="+mj-ea"/>
                        </a:rPr>
                        <a:t>GPGPU</a:t>
                      </a:r>
                      <a:r>
                        <a:rPr lang="ja-JP" altLang="en-US" sz="900" dirty="0" smtClean="0">
                          <a:latin typeface="+mj-ea"/>
                          <a:ea typeface="+mj-ea"/>
                        </a:rPr>
                        <a:t>実行部開発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a:t>
                      </a:r>
                      <a:r>
                        <a:rPr kumimoji="1" lang="en-US" altLang="ja-JP" sz="900" dirty="0" smtClean="0">
                          <a:latin typeface="+mj-ea"/>
                          <a:ea typeface="+mj-ea"/>
                        </a:rPr>
                        <a:t>IOTS</a:t>
                      </a:r>
                      <a:r>
                        <a:rPr kumimoji="1" lang="ja-JP" altLang="en-US" sz="900" dirty="0" smtClean="0">
                          <a:latin typeface="+mj-ea"/>
                          <a:ea typeface="+mj-ea"/>
                        </a:rPr>
                        <a:t>）</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0496">
                <a:tc vMerge="1">
                  <a:txBody>
                    <a:bodyPr/>
                    <a:lstStyle/>
                    <a:p>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dirty="0" smtClean="0">
                          <a:latin typeface="+mj-ea"/>
                          <a:ea typeface="+mj-ea"/>
                        </a:rPr>
                        <a:t>CNN</a:t>
                      </a:r>
                      <a:r>
                        <a:rPr lang="ja-JP" altLang="en-US" sz="900" dirty="0" smtClean="0">
                          <a:latin typeface="+mj-ea"/>
                          <a:ea typeface="+mj-ea"/>
                        </a:rPr>
                        <a:t>方式の</a:t>
                      </a:r>
                      <a:r>
                        <a:rPr lang="en-US" altLang="ja-JP" sz="900" dirty="0" smtClean="0">
                          <a:latin typeface="+mj-ea"/>
                          <a:ea typeface="+mj-ea"/>
                        </a:rPr>
                        <a:t>FPGA</a:t>
                      </a:r>
                      <a:r>
                        <a:rPr lang="ja-JP" altLang="en-US" sz="900" dirty="0" smtClean="0">
                          <a:latin typeface="+mj-ea"/>
                          <a:ea typeface="+mj-ea"/>
                        </a:rPr>
                        <a:t>実装設計</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（ＤＳ）</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515">
                <a:tc vMerge="1">
                  <a:txBody>
                    <a:bodyPr/>
                    <a:lstStyle/>
                    <a:p>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環境ビーコンの検証 </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5.2</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1843">
                <a:tc vMerge="1">
                  <a:txBody>
                    <a:bodyPr/>
                    <a:lstStyle/>
                    <a:p>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マルチチャネルセンサボード</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3.8</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smtClean="0">
                          <a:solidFill>
                            <a:schemeClr val="dk1"/>
                          </a:solidFill>
                          <a:latin typeface="+mj-ea"/>
                          <a:ea typeface="+mn-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119">
                <a:tc rowSpan="4">
                  <a:txBody>
                    <a:bodyPr/>
                    <a:lstStyle/>
                    <a:p>
                      <a:pPr algn="ctr"/>
                      <a:r>
                        <a:rPr kumimoji="1" lang="ja-JP" altLang="en-US" sz="900" dirty="0" smtClean="0">
                          <a:latin typeface="+mj-ea"/>
                          <a:ea typeface="+mj-ea"/>
                        </a:rPr>
                        <a:t>（情報研）</a:t>
                      </a:r>
                      <a:endParaRPr kumimoji="1" lang="ja-JP" altLang="en-US" sz="90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dirty="0" smtClean="0">
                          <a:latin typeface="+mj-ea"/>
                          <a:ea typeface="+mj-ea"/>
                        </a:rPr>
                        <a:t>OpenCL</a:t>
                      </a:r>
                      <a:r>
                        <a:rPr lang="ja-JP" altLang="en-US" sz="900" dirty="0" smtClean="0">
                          <a:latin typeface="+mj-ea"/>
                          <a:ea typeface="+mj-ea"/>
                        </a:rPr>
                        <a:t>を用いた論理設計作業</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4.8</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（ＤＳ）</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3391">
                <a:tc vMerge="1">
                  <a:txBody>
                    <a:bodyPr/>
                    <a:lstStyle/>
                    <a:p>
                      <a:pPr algn="ctr"/>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製品版</a:t>
                      </a:r>
                      <a:r>
                        <a:rPr lang="en-US" altLang="ja-JP" sz="900" dirty="0" err="1" smtClean="0">
                          <a:latin typeface="+mj-ea"/>
                          <a:ea typeface="+mj-ea"/>
                        </a:rPr>
                        <a:t>OoODE</a:t>
                      </a:r>
                      <a:r>
                        <a:rPr lang="ja-JP" altLang="en-US" sz="900" dirty="0" smtClean="0">
                          <a:latin typeface="+mj-ea"/>
                          <a:ea typeface="+mj-ea"/>
                        </a:rPr>
                        <a:t>の機能拡張開発</a:t>
                      </a:r>
                      <a:endParaRPr lang="en-US" altLang="ja-JP" sz="900" dirty="0" smtClean="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900" dirty="0" smtClean="0">
                          <a:latin typeface="+mj-ea"/>
                          <a:ea typeface="+mj-ea"/>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p>
                    <a:p>
                      <a:pPr algn="ct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3391">
                <a:tc vMerge="1">
                  <a:txBody>
                    <a:bodyPr/>
                    <a:lstStyle/>
                    <a:p>
                      <a:pPr algn="ctr"/>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焦点深度拡大カメラリアルタイム画像処理</a:t>
                      </a:r>
                      <a:r>
                        <a:rPr lang="en-US" altLang="ja-JP" sz="900" dirty="0" smtClean="0">
                          <a:latin typeface="+mj-ea"/>
                          <a:ea typeface="+mj-ea"/>
                        </a:rPr>
                        <a:t>GPU</a:t>
                      </a:r>
                      <a:r>
                        <a:rPr lang="ja-JP" altLang="en-US" sz="900" dirty="0" smtClean="0">
                          <a:latin typeface="+mj-ea"/>
                          <a:ea typeface="+mj-ea"/>
                        </a:rPr>
                        <a:t>設備 </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14.3</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p>
                    <a:p>
                      <a:pPr algn="ct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3661">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大量データ分析・監視基盤技術の研究開発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endParaRPr kumimoji="1" lang="en-US" altLang="ja-JP" sz="900" kern="1200" dirty="0" smtClean="0">
                        <a:solidFill>
                          <a:schemeClr val="dk1"/>
                        </a:solidFill>
                        <a:latin typeface="+mj-ea"/>
                        <a:ea typeface="+mj-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233">
                <a:tc rowSpan="4">
                  <a:txBody>
                    <a:bodyPr/>
                    <a:lstStyle/>
                    <a:p>
                      <a:pPr algn="ctr"/>
                      <a:r>
                        <a:rPr kumimoji="1" lang="ja-JP" altLang="en-US" sz="900" dirty="0" smtClean="0">
                          <a:latin typeface="+mj-ea"/>
                          <a:ea typeface="+mj-ea"/>
                        </a:rPr>
                        <a:t>（生産研）</a:t>
                      </a: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製造ラインスケジューリング基盤</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12.0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0494">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dirty="0" smtClean="0">
                          <a:latin typeface="+mj-ea"/>
                          <a:ea typeface="+mj-ea"/>
                        </a:rPr>
                        <a:t>SCM</a:t>
                      </a:r>
                      <a:r>
                        <a:rPr lang="ja-JP" altLang="en-US" sz="900" dirty="0" smtClean="0">
                          <a:latin typeface="+mj-ea"/>
                          <a:ea typeface="+mj-ea"/>
                        </a:rPr>
                        <a:t>まるごとシミュレーション基盤の開発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18.3</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176">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ＭＳ装置適用に向けたＦＰＧＡ回路設計および評価作業</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9.0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（ＤＳ）</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7119">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高感度</a:t>
                      </a:r>
                      <a:r>
                        <a:rPr lang="en-US" altLang="ja-JP" sz="900" dirty="0" smtClean="0">
                          <a:latin typeface="+mj-ea"/>
                          <a:ea typeface="+mj-ea"/>
                        </a:rPr>
                        <a:t>MEMS</a:t>
                      </a:r>
                      <a:r>
                        <a:rPr lang="ja-JP" altLang="en-US" sz="900" dirty="0" smtClean="0">
                          <a:latin typeface="+mj-ea"/>
                          <a:ea typeface="+mj-ea"/>
                        </a:rPr>
                        <a:t>センサ向け</a:t>
                      </a:r>
                      <a:r>
                        <a:rPr lang="en-US" altLang="ja-JP" sz="900" dirty="0" smtClean="0">
                          <a:latin typeface="+mj-ea"/>
                          <a:ea typeface="+mj-ea"/>
                        </a:rPr>
                        <a:t>ASIC</a:t>
                      </a:r>
                      <a:r>
                        <a:rPr lang="ja-JP" altLang="en-US" sz="900" dirty="0" smtClean="0">
                          <a:latin typeface="+mj-ea"/>
                          <a:ea typeface="+mj-ea"/>
                        </a:rPr>
                        <a:t>の開発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8.6</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（ＤＳ）</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1190">
                <a:tc>
                  <a:txBody>
                    <a:bodyPr/>
                    <a:lstStyle/>
                    <a:p>
                      <a:pPr algn="ctr"/>
                      <a:r>
                        <a:rPr kumimoji="1" lang="ja-JP" altLang="en-US" sz="900" dirty="0" smtClean="0">
                          <a:latin typeface="+mj-ea"/>
                          <a:ea typeface="+mj-ea"/>
                        </a:rPr>
                        <a:t>（シス研）</a:t>
                      </a: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dirty="0" smtClean="0"/>
                        <a:t>T-Kernel</a:t>
                      </a:r>
                      <a:r>
                        <a:rPr lang="ja-JP" altLang="en-US" sz="900" dirty="0" smtClean="0"/>
                        <a:t>機能安全製品適用支援ツールの開発 </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9.0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3391">
                <a:tc>
                  <a:txBody>
                    <a:bodyPr/>
                    <a:lstStyle/>
                    <a:p>
                      <a:pPr algn="ctr"/>
                      <a:r>
                        <a:rPr kumimoji="1" lang="ja-JP" altLang="en-US" sz="900" dirty="0" smtClean="0">
                          <a:latin typeface="+mj-ea"/>
                          <a:ea typeface="+mj-ea"/>
                        </a:rPr>
                        <a:t>（制御研）</a:t>
                      </a: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インバータ信号抽出基板の</a:t>
                      </a:r>
                      <a:r>
                        <a:rPr lang="en-US" altLang="ja-JP" sz="900" dirty="0" smtClean="0">
                          <a:latin typeface="+mj-ea"/>
                          <a:ea typeface="+mj-ea"/>
                        </a:rPr>
                        <a:t>FPGA</a:t>
                      </a:r>
                      <a:r>
                        <a:rPr lang="ja-JP" altLang="en-US" sz="900" dirty="0" smtClean="0">
                          <a:latin typeface="+mj-ea"/>
                          <a:ea typeface="+mj-ea"/>
                        </a:rPr>
                        <a:t>回路設計及び評価作業</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（ＤＳ）</a:t>
                      </a:r>
                    </a:p>
                    <a:p>
                      <a:pPr algn="ct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6772">
                <a:tc>
                  <a:txBody>
                    <a:bodyPr/>
                    <a:lstStyle/>
                    <a:p>
                      <a:pPr algn="ctr"/>
                      <a:r>
                        <a:rPr kumimoji="1" lang="ja-JP" altLang="en-US" sz="900" dirty="0" smtClean="0">
                          <a:latin typeface="+mj-ea"/>
                          <a:ea typeface="+mj-ea"/>
                        </a:rPr>
                        <a:t>（機械研）</a:t>
                      </a: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オンラインリスク評価システム </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a:t>
                      </a:r>
                      <a:r>
                        <a:rPr kumimoji="1" lang="en-US" altLang="ja-JP" sz="900" dirty="0" smtClean="0">
                          <a:latin typeface="+mj-ea"/>
                          <a:ea typeface="+mj-ea"/>
                        </a:rPr>
                        <a:t>ES</a:t>
                      </a:r>
                      <a:r>
                        <a:rPr kumimoji="1" lang="ja-JP" altLang="en-US" sz="900" dirty="0" smtClean="0">
                          <a:latin typeface="+mj-ea"/>
                          <a:ea typeface="+mj-ea"/>
                        </a:rPr>
                        <a:t>）</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6772">
                <a:tc gridSpan="2">
                  <a:txBody>
                    <a:bodyPr/>
                    <a:lstStyle/>
                    <a:p>
                      <a:pPr algn="r"/>
                      <a:r>
                        <a:rPr kumimoji="1" lang="ja-JP" altLang="en-US" sz="900" dirty="0" smtClean="0">
                          <a:latin typeface="+mj-ea"/>
                          <a:ea typeface="+mj-ea"/>
                        </a:rPr>
                        <a:t>合計</a:t>
                      </a: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115</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6" name="正方形/長方形 25"/>
          <p:cNvSpPr/>
          <p:nvPr/>
        </p:nvSpPr>
        <p:spPr>
          <a:xfrm>
            <a:off x="4743449" y="910943"/>
            <a:ext cx="3190876" cy="316562"/>
          </a:xfrm>
          <a:prstGeom prst="rect">
            <a:avLst/>
          </a:prstGeom>
        </p:spPr>
        <p:txBody>
          <a:bodyPr wrap="square">
            <a:spAutoFit/>
          </a:bodyPr>
          <a:lstStyle/>
          <a:p>
            <a:pPr eaLnBrk="1" fontAlgn="auto" hangingPunct="1">
              <a:lnSpc>
                <a:spcPct val="120000"/>
              </a:lnSpc>
              <a:spcBef>
                <a:spcPts val="0"/>
              </a:spcBef>
              <a:spcAft>
                <a:spcPts val="0"/>
              </a:spcAft>
              <a:buFont typeface="Wingdings" pitchFamily="2" charset="2"/>
              <a:buChar char="Ø"/>
              <a:defRPr/>
            </a:pPr>
            <a:r>
              <a:rPr lang="en-US" altLang="ja-JP" sz="1400" kern="0" dirty="0">
                <a:solidFill>
                  <a:srgbClr val="0000CC"/>
                </a:solidFill>
                <a:latin typeface="+mn-ea"/>
              </a:rPr>
              <a:t>(</a:t>
            </a:r>
            <a:r>
              <a:rPr lang="ja-JP" altLang="en-US" sz="1400" kern="0" dirty="0">
                <a:solidFill>
                  <a:srgbClr val="0000CC"/>
                </a:solidFill>
                <a:latin typeface="+mn-ea"/>
              </a:rPr>
              <a:t>研開</a:t>
            </a:r>
            <a:r>
              <a:rPr lang="en-US" altLang="ja-JP" sz="1400" kern="0" dirty="0">
                <a:solidFill>
                  <a:srgbClr val="0000CC"/>
                </a:solidFill>
                <a:latin typeface="+mn-ea"/>
              </a:rPr>
              <a:t>)</a:t>
            </a:r>
            <a:r>
              <a:rPr lang="ja-JP" altLang="en-US" sz="1400" kern="0" dirty="0">
                <a:solidFill>
                  <a:srgbClr val="0000CC"/>
                </a:solidFill>
                <a:latin typeface="+mn-ea"/>
              </a:rPr>
              <a:t>殿向け</a:t>
            </a:r>
            <a:r>
              <a:rPr lang="en-US" altLang="ja-JP" sz="1400" kern="0" dirty="0" smtClean="0">
                <a:solidFill>
                  <a:srgbClr val="0000CC"/>
                </a:solidFill>
                <a:latin typeface="+mn-ea"/>
              </a:rPr>
              <a:t>16</a:t>
            </a:r>
            <a:r>
              <a:rPr lang="ja-JP" altLang="en-US" sz="1400" kern="0" dirty="0" smtClean="0">
                <a:solidFill>
                  <a:srgbClr val="0000CC"/>
                </a:solidFill>
                <a:latin typeface="+mn-ea"/>
              </a:rPr>
              <a:t>上参画</a:t>
            </a:r>
            <a:r>
              <a:rPr lang="ja-JP" altLang="en-US" sz="1400" kern="0" dirty="0">
                <a:solidFill>
                  <a:srgbClr val="0000CC"/>
                </a:solidFill>
                <a:latin typeface="+mn-ea"/>
              </a:rPr>
              <a:t>案件</a:t>
            </a:r>
          </a:p>
        </p:txBody>
      </p:sp>
      <p:graphicFrame>
        <p:nvGraphicFramePr>
          <p:cNvPr id="27" name="表 26"/>
          <p:cNvGraphicFramePr>
            <a:graphicFrameLocks noGrp="1"/>
          </p:cNvGraphicFramePr>
          <p:nvPr>
            <p:extLst>
              <p:ext uri="{D42A27DB-BD31-4B8C-83A1-F6EECF244321}">
                <p14:modId xmlns:p14="http://schemas.microsoft.com/office/powerpoint/2010/main" val="1912635739"/>
              </p:ext>
            </p:extLst>
          </p:nvPr>
        </p:nvGraphicFramePr>
        <p:xfrm>
          <a:off x="4788184" y="1314449"/>
          <a:ext cx="4231990" cy="4545377"/>
        </p:xfrm>
        <a:graphic>
          <a:graphicData uri="http://schemas.openxmlformats.org/drawingml/2006/table">
            <a:tbl>
              <a:tblPr firstRow="1" bandRow="1">
                <a:effectLst>
                  <a:innerShdw blurRad="63500" dist="50800" dir="18900000">
                    <a:prstClr val="black">
                      <a:alpha val="50000"/>
                    </a:prstClr>
                  </a:innerShdw>
                </a:effectLst>
                <a:tableStyleId>{5C22544A-7EE6-4342-B048-85BDC9FD1C3A}</a:tableStyleId>
              </a:tblPr>
              <a:tblGrid>
                <a:gridCol w="689045"/>
                <a:gridCol w="2465730"/>
                <a:gridCol w="448566"/>
                <a:gridCol w="628649"/>
              </a:tblGrid>
              <a:tr h="555850">
                <a:tc>
                  <a:txBody>
                    <a:bodyPr/>
                    <a:lstStyle/>
                    <a:p>
                      <a:pPr algn="ctr"/>
                      <a:r>
                        <a:rPr kumimoji="1" lang="ja-JP" altLang="en-US" sz="900" dirty="0" smtClean="0"/>
                        <a:t>（研開）</a:t>
                      </a:r>
                      <a:endParaRPr kumimoji="1" lang="en-US" altLang="ja-JP" sz="900" dirty="0" smtClean="0"/>
                    </a:p>
                    <a:p>
                      <a:pPr algn="ctr"/>
                      <a:r>
                        <a:rPr kumimoji="1" lang="ja-JP" altLang="en-US" sz="900" dirty="0" smtClean="0"/>
                        <a:t>ご要求元</a:t>
                      </a:r>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200" dirty="0" smtClean="0"/>
                        <a:t>16</a:t>
                      </a:r>
                      <a:r>
                        <a:rPr kumimoji="1" lang="ja-JP" altLang="en-US" sz="1200" dirty="0" smtClean="0"/>
                        <a:t>上案件名</a:t>
                      </a:r>
                      <a:endParaRPr kumimoji="1" lang="ja-JP"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t>金額</a:t>
                      </a:r>
                      <a:endParaRPr kumimoji="1" lang="en-US" altLang="ja-JP" sz="900" dirty="0" smtClean="0"/>
                    </a:p>
                    <a:p>
                      <a:pPr algn="ctr"/>
                      <a:r>
                        <a:rPr kumimoji="1" lang="ja-JP" altLang="en-US" sz="900" dirty="0" smtClean="0"/>
                        <a:t>（</a:t>
                      </a:r>
                      <a:r>
                        <a:rPr kumimoji="1" lang="en-US" altLang="ja-JP" sz="900" dirty="0" smtClean="0"/>
                        <a:t>M\)</a:t>
                      </a:r>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t>対応</a:t>
                      </a:r>
                      <a:endParaRPr kumimoji="1" lang="en-US" altLang="ja-JP" sz="900" dirty="0" smtClean="0"/>
                    </a:p>
                    <a:p>
                      <a:pPr algn="ctr"/>
                      <a:r>
                        <a:rPr kumimoji="1" lang="ja-JP" altLang="en-US" sz="900" dirty="0" smtClean="0"/>
                        <a:t>事業部</a:t>
                      </a:r>
                      <a:endParaRPr kumimoji="1" lang="ja-JP" altLang="en-US" sz="9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233553">
                <a:tc row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（情報研）</a:t>
                      </a:r>
                    </a:p>
                    <a:p>
                      <a:pPr algn="ctr"/>
                      <a:endParaRPr kumimoji="1" lang="ja-JP" altLang="en-US" sz="90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smtClean="0"/>
                        <a:t>Kinect</a:t>
                      </a:r>
                      <a:r>
                        <a:rPr lang="ja-JP" altLang="en-US" sz="900" smtClean="0"/>
                        <a:t>向け撮影ツールの</a:t>
                      </a:r>
                      <a:r>
                        <a:rPr lang="en-US" altLang="ja-JP" sz="900" smtClean="0"/>
                        <a:t>GUI</a:t>
                      </a:r>
                      <a:r>
                        <a:rPr lang="ja-JP" altLang="en-US" sz="900" smtClean="0"/>
                        <a:t>変更</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（ＥＳ）</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357">
                <a:tc vMerge="1">
                  <a:txBody>
                    <a:bodyPr/>
                    <a:lstStyle/>
                    <a:p>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900" kern="1200" smtClean="0">
                          <a:solidFill>
                            <a:schemeClr val="dk1"/>
                          </a:solidFill>
                          <a:latin typeface="+mj-ea"/>
                          <a:ea typeface="+mn-ea"/>
                          <a:cs typeface="+mn-cs"/>
                        </a:rPr>
                        <a:t>製品版</a:t>
                      </a:r>
                      <a:r>
                        <a:rPr kumimoji="1" lang="en-US" altLang="ja-JP" sz="900" kern="1200" smtClean="0">
                          <a:solidFill>
                            <a:schemeClr val="dk1"/>
                          </a:solidFill>
                          <a:latin typeface="+mj-ea"/>
                          <a:ea typeface="+mn-ea"/>
                          <a:cs typeface="+mn-cs"/>
                        </a:rPr>
                        <a:t>OoODE</a:t>
                      </a:r>
                      <a:r>
                        <a:rPr kumimoji="1" lang="ja-JP" altLang="en-US" sz="900" kern="1200" smtClean="0">
                          <a:solidFill>
                            <a:schemeClr val="dk1"/>
                          </a:solidFill>
                          <a:latin typeface="+mj-ea"/>
                          <a:ea typeface="+mn-ea"/>
                          <a:cs typeface="+mn-cs"/>
                        </a:rPr>
                        <a:t>の機能拡張開発</a:t>
                      </a:r>
                      <a:endParaRPr kumimoji="1" lang="en-US" altLang="ja-JP" sz="900" kern="1200" smtClean="0">
                        <a:solidFill>
                          <a:schemeClr val="dk1"/>
                        </a:solidFill>
                        <a:latin typeface="+mj-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6357">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900" dirty="0" smtClean="0"/>
                        <a:t>基盤システムの評価シミュレータ改良作業 </a:t>
                      </a:r>
                      <a:endParaRPr kumimoji="1" lang="en-US" altLang="ja-JP" sz="900" kern="1200" dirty="0" smtClean="0">
                        <a:solidFill>
                          <a:schemeClr val="dk1"/>
                        </a:solidFill>
                        <a:latin typeface="+mj-ea"/>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（ＥＳ）</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200">
                <a:tc vMerge="1">
                  <a:txBody>
                    <a:bodyPr/>
                    <a:lstStyle/>
                    <a:p>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t>インテリジェントフラッシュデモ機ソフトウェア開発 </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4.0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kern="1200" dirty="0" smtClean="0">
                        <a:solidFill>
                          <a:schemeClr val="dk1"/>
                        </a:solidFill>
                        <a:latin typeface="+mj-ea"/>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300">
                <a:tc vMerge="1">
                  <a:txBody>
                    <a:bodyPr/>
                    <a:lstStyle/>
                    <a:p>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t>データベースアクセラレータボードの開発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（ＤＳ）</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553">
                <a:tc vMerge="1">
                  <a:txBody>
                    <a:bodyPr/>
                    <a:lstStyle/>
                    <a:p>
                      <a:pPr algn="ctr"/>
                      <a:endParaRPr kumimoji="1" lang="ja-JP" altLang="en-US" sz="90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t>セラレータ対応カラムストア</a:t>
                      </a:r>
                      <a:r>
                        <a:rPr lang="en-US" altLang="ja-JP" sz="900" dirty="0" smtClean="0"/>
                        <a:t>HADB</a:t>
                      </a:r>
                      <a:r>
                        <a:rPr lang="ja-JP" altLang="en-US" sz="900" dirty="0" smtClean="0"/>
                        <a:t>の開発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（ＤＳ）</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200">
                <a:tc vMerge="1">
                  <a:txBody>
                    <a:bodyPr/>
                    <a:lstStyle/>
                    <a:p>
                      <a:pPr algn="ctr"/>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ＳＤＳ向けマイクロアーキテクチャの検討及び試作</a:t>
                      </a:r>
                      <a:endParaRPr lang="en-US" altLang="ja-JP" sz="900" dirty="0" smtClean="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900" dirty="0" smtClean="0">
                          <a:latin typeface="+mj-ea"/>
                          <a:ea typeface="+mj-ea"/>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en-US" altLang="ja-JP" sz="900" kern="1200" dirty="0" smtClean="0">
                        <a:solidFill>
                          <a:schemeClr val="dk1"/>
                        </a:solidFill>
                        <a:latin typeface="+mj-ea"/>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2981">
                <a:tc vMerge="1">
                  <a:txBody>
                    <a:bodyPr/>
                    <a:lstStyle/>
                    <a:p>
                      <a:pPr algn="ctr"/>
                      <a:endParaRPr kumimoji="1" lang="ja-JP" altLang="en-US" sz="1050" dirty="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en-US" altLang="ja-JP" sz="900" dirty="0" smtClean="0">
                          <a:latin typeface="+mj-ea"/>
                          <a:ea typeface="+mj-ea"/>
                        </a:rPr>
                        <a:t>NF2500</a:t>
                      </a:r>
                      <a:r>
                        <a:rPr kumimoji="1" lang="ja-JP" altLang="en-US" sz="900" dirty="0" smtClean="0">
                          <a:latin typeface="+mj-ea"/>
                          <a:ea typeface="+mj-ea"/>
                        </a:rPr>
                        <a:t>向け重複排除機能実装設計</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12.0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kern="1200" dirty="0" smtClean="0">
                        <a:solidFill>
                          <a:schemeClr val="dk1"/>
                        </a:solidFill>
                        <a:latin typeface="+mj-ea"/>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553">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大量データ分析・監視基盤技術の研究開発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828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（生産研）</a:t>
                      </a:r>
                    </a:p>
                    <a:p>
                      <a:pPr algn="ct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ja-JP" altLang="en-US" sz="900" dirty="0" smtClean="0">
                          <a:latin typeface="+mj-ea"/>
                          <a:ea typeface="+mj-ea"/>
                        </a:rPr>
                        <a:t>製造ラインスケジューリング基盤</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12.0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7479">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dirty="0" smtClean="0">
                          <a:latin typeface="+mj-ea"/>
                          <a:ea typeface="+mj-ea"/>
                        </a:rPr>
                        <a:t>SCM</a:t>
                      </a:r>
                      <a:r>
                        <a:rPr lang="ja-JP" altLang="en-US" sz="900" dirty="0" smtClean="0">
                          <a:latin typeface="+mj-ea"/>
                          <a:ea typeface="+mj-ea"/>
                        </a:rPr>
                        <a:t>まるごとシミュレーション基盤の開発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4.0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j-ea"/>
                          <a:cs typeface="+mn-cs"/>
                        </a:rPr>
                        <a:t>（</a:t>
                      </a:r>
                      <a:r>
                        <a:rPr kumimoji="1" lang="en-US" altLang="ja-JP" sz="900" kern="1200" dirty="0" smtClean="0">
                          <a:solidFill>
                            <a:schemeClr val="dk1"/>
                          </a:solidFill>
                          <a:latin typeface="+mj-ea"/>
                          <a:ea typeface="+mj-ea"/>
                          <a:cs typeface="+mn-cs"/>
                        </a:rPr>
                        <a:t>IOTS</a:t>
                      </a:r>
                      <a:r>
                        <a:rPr kumimoji="1" lang="ja-JP" altLang="en-US" sz="900" kern="1200" dirty="0" smtClean="0">
                          <a:solidFill>
                            <a:schemeClr val="dk1"/>
                          </a:solidFill>
                          <a:latin typeface="+mj-ea"/>
                          <a:ea typeface="+mj-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3553">
                <a:tc vMerge="1">
                  <a:txBody>
                    <a:bodyPr/>
                    <a:lstStyle/>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1" lang="en-US" altLang="ja-JP" sz="900" dirty="0" smtClean="0">
                          <a:latin typeface="+mj-ea"/>
                          <a:ea typeface="+mj-ea"/>
                        </a:rPr>
                        <a:t>FPGA</a:t>
                      </a:r>
                      <a:r>
                        <a:rPr kumimoji="1" lang="ja-JP" altLang="en-US" sz="900" dirty="0" smtClean="0">
                          <a:latin typeface="+mj-ea"/>
                          <a:ea typeface="+mj-ea"/>
                        </a:rPr>
                        <a:t>データ転送回路設計及び評価作業</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9.0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900" dirty="0" smtClean="0">
                          <a:latin typeface="+mj-ea"/>
                          <a:ea typeface="+mj-ea"/>
                        </a:rPr>
                        <a:t>（ＤＳ）</a:t>
                      </a:r>
                      <a:endParaRPr kumimoji="1" lang="en-US" altLang="ja-JP" sz="900" dirty="0" smtClean="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7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（シス研）</a:t>
                      </a:r>
                      <a:endParaRPr kumimoji="1" lang="en-US" altLang="ja-JP" sz="900" kern="1200" dirty="0" smtClean="0">
                        <a:solidFill>
                          <a:schemeClr val="dk1"/>
                        </a:solidFill>
                        <a:latin typeface="+mj-ea"/>
                        <a:ea typeface="+mn-ea"/>
                        <a:cs typeface="+mn-cs"/>
                      </a:endParaRPr>
                    </a:p>
                    <a:p>
                      <a:pPr algn="ctr"/>
                      <a:endParaRPr kumimoji="1" lang="en-US" altLang="ja-JP" sz="105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ja-JP" sz="900" dirty="0" smtClean="0">
                          <a:latin typeface="+mj-ea"/>
                          <a:ea typeface="+mj-ea"/>
                        </a:rPr>
                        <a:t>Smart Access</a:t>
                      </a:r>
                      <a:r>
                        <a:rPr lang="ja-JP" altLang="en-US" sz="900" dirty="0" smtClean="0">
                          <a:latin typeface="+mj-ea"/>
                          <a:ea typeface="+mj-ea"/>
                        </a:rPr>
                        <a:t>行動推定、</a:t>
                      </a:r>
                      <a:r>
                        <a:rPr lang="en-US" altLang="ja-JP" sz="900" dirty="0" smtClean="0">
                          <a:latin typeface="+mj-ea"/>
                          <a:ea typeface="+mj-ea"/>
                        </a:rPr>
                        <a:t>E2E</a:t>
                      </a:r>
                      <a:r>
                        <a:rPr lang="ja-JP" altLang="en-US" sz="900" dirty="0" smtClean="0">
                          <a:latin typeface="+mj-ea"/>
                          <a:ea typeface="+mj-ea"/>
                        </a:rPr>
                        <a:t>ナビ機能プロト開発</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6.0</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900" kern="1200" dirty="0" smtClean="0">
                          <a:solidFill>
                            <a:schemeClr val="dk1"/>
                          </a:solidFill>
                          <a:latin typeface="+mj-ea"/>
                          <a:ea typeface="+mn-ea"/>
                          <a:cs typeface="+mn-cs"/>
                        </a:rPr>
                        <a:t>（</a:t>
                      </a:r>
                      <a:r>
                        <a:rPr kumimoji="1" lang="en-US" altLang="ja-JP" sz="900" kern="1200" dirty="0" smtClean="0">
                          <a:solidFill>
                            <a:schemeClr val="dk1"/>
                          </a:solidFill>
                          <a:latin typeface="+mj-ea"/>
                          <a:ea typeface="+mn-ea"/>
                          <a:cs typeface="+mn-cs"/>
                        </a:rPr>
                        <a:t>IOTS</a:t>
                      </a:r>
                      <a:r>
                        <a:rPr kumimoji="1" lang="ja-JP" altLang="en-US" sz="900" kern="1200" dirty="0" smtClean="0">
                          <a:solidFill>
                            <a:schemeClr val="dk1"/>
                          </a:solidFill>
                          <a:latin typeface="+mj-ea"/>
                          <a:ea typeface="+mn-ea"/>
                          <a:cs typeface="+mn-cs"/>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2336">
                <a:tc gridSpan="2">
                  <a:txBody>
                    <a:bodyPr/>
                    <a:lstStyle/>
                    <a:p>
                      <a:pPr algn="r"/>
                      <a:r>
                        <a:rPr kumimoji="1" lang="ja-JP" altLang="en-US" sz="900" dirty="0" smtClean="0">
                          <a:latin typeface="+mj-ea"/>
                          <a:ea typeface="+mj-ea"/>
                        </a:rPr>
                        <a:t>合計</a:t>
                      </a:r>
                      <a:endParaRPr kumimoji="1" lang="en-US" altLang="ja-JP" sz="900" dirty="0" smtClean="0">
                        <a:latin typeface="+mj-ea"/>
                        <a:ea typeface="+mj-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900" dirty="0" smtClean="0">
                          <a:latin typeface="+mj-ea"/>
                          <a:ea typeface="+mj-ea"/>
                        </a:rPr>
                        <a:t>85.2</a:t>
                      </a: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900" dirty="0">
                        <a:latin typeface="+mj-ea"/>
                        <a:ea typeface="+mj-ea"/>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926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a:defRPr/>
            </a:pPr>
            <a:fld id="{54E2E7BD-7B30-4A79-AF4E-2991678D7F7F}" type="slidenum">
              <a:rPr lang="en-US" altLang="ja-JP">
                <a:solidFill>
                  <a:prstClr val="black"/>
                </a:solidFill>
              </a:rPr>
              <a:pPr>
                <a:defRPr/>
              </a:pPr>
              <a:t>8</a:t>
            </a:fld>
            <a:endParaRPr lang="en-US" altLang="ja-JP" dirty="0">
              <a:solidFill>
                <a:prstClr val="black"/>
              </a:solidFill>
            </a:endParaRPr>
          </a:p>
        </p:txBody>
      </p:sp>
      <p:sp>
        <p:nvSpPr>
          <p:cNvPr id="5" name="Text Box 5"/>
          <p:cNvSpPr txBox="1">
            <a:spLocks noChangeArrowheads="1"/>
          </p:cNvSpPr>
          <p:nvPr/>
        </p:nvSpPr>
        <p:spPr bwMode="auto">
          <a:xfrm>
            <a:off x="193675" y="-25400"/>
            <a:ext cx="703218" cy="791252"/>
          </a:xfrm>
          <a:prstGeom prst="rect">
            <a:avLst/>
          </a:prstGeom>
          <a:noFill/>
          <a:ln w="9525">
            <a:noFill/>
            <a:miter lim="800000"/>
            <a:headEnd/>
            <a:tailEnd/>
          </a:ln>
          <a:effectLst>
            <a:outerShdw dist="17961" dir="2700000" algn="ctr" rotWithShape="0">
              <a:srgbClr val="B2B2B2"/>
            </a:outerShdw>
          </a:effectLst>
        </p:spPr>
        <p:txBody>
          <a:bodyPr wrap="square" lIns="54000" tIns="10800" rIns="54000" bIns="10800">
            <a:spAutoFit/>
          </a:bodyPr>
          <a:lstStyle/>
          <a:p>
            <a:pPr>
              <a:defRPr/>
            </a:pPr>
            <a:r>
              <a:rPr lang="en-US" altLang="ja-JP" sz="5000" i="1" dirty="0">
                <a:solidFill>
                  <a:srgbClr val="1C1C1C"/>
                </a:solidFill>
                <a:latin typeface="Times New Roman" pitchFamily="18" charset="0"/>
              </a:rPr>
              <a:t>7</a:t>
            </a:r>
            <a:r>
              <a:rPr lang="en-US" altLang="ja-JP" sz="5000" i="1" dirty="0" smtClean="0">
                <a:solidFill>
                  <a:srgbClr val="1C1C1C"/>
                </a:solidFill>
                <a:latin typeface="Times New Roman" pitchFamily="18" charset="0"/>
              </a:rPr>
              <a:t>.</a:t>
            </a:r>
            <a:endParaRPr lang="en-US" altLang="ja-JP" sz="5000" i="1" dirty="0">
              <a:solidFill>
                <a:srgbClr val="1C1C1C"/>
              </a:solidFill>
              <a:latin typeface="Times New Roman" pitchFamily="18" charset="0"/>
            </a:endParaRPr>
          </a:p>
        </p:txBody>
      </p:sp>
      <p:sp>
        <p:nvSpPr>
          <p:cNvPr id="7" name="Rectangle 2"/>
          <p:cNvSpPr>
            <a:spLocks noGrp="1" noChangeArrowheads="1"/>
          </p:cNvSpPr>
          <p:nvPr>
            <p:ph type="title"/>
          </p:nvPr>
        </p:nvSpPr>
        <p:spPr>
          <a:xfrm>
            <a:off x="896893" y="144010"/>
            <a:ext cx="7381875" cy="452432"/>
          </a:xfrm>
        </p:spPr>
        <p:txBody>
          <a:bodyPr/>
          <a:lstStyle/>
          <a:p>
            <a:pPr eaLnBrk="1" hangingPunct="1"/>
            <a:r>
              <a:rPr lang="en-US" altLang="ja-JP" sz="2600" dirty="0" smtClean="0">
                <a:latin typeface="HGPｺﾞｼｯｸE" pitchFamily="50" charset="-128"/>
                <a:ea typeface="HGPｺﾞｼｯｸE" pitchFamily="50" charset="-128"/>
              </a:rPr>
              <a:t>2016</a:t>
            </a:r>
            <a:r>
              <a:rPr lang="ja-JP" altLang="en-US" sz="2600" dirty="0" smtClean="0">
                <a:latin typeface="HGPｺﾞｼｯｸE" pitchFamily="50" charset="-128"/>
                <a:ea typeface="HGPｺﾞｼｯｸE" pitchFamily="50" charset="-128"/>
              </a:rPr>
              <a:t>年度 </a:t>
            </a:r>
            <a:r>
              <a:rPr lang="en-US" altLang="ja-JP" sz="2600" dirty="0" smtClean="0">
                <a:latin typeface="HGPｺﾞｼｯｸE" pitchFamily="50" charset="-128"/>
                <a:ea typeface="HGPｺﾞｼｯｸE" pitchFamily="50" charset="-128"/>
              </a:rPr>
              <a:t>(</a:t>
            </a:r>
            <a:r>
              <a:rPr lang="ja-JP" altLang="en-US" sz="2600" dirty="0" smtClean="0">
                <a:latin typeface="HGPｺﾞｼｯｸE" pitchFamily="50" charset="-128"/>
                <a:ea typeface="HGPｺﾞｼｯｸE" pitchFamily="50" charset="-128"/>
              </a:rPr>
              <a:t>研開</a:t>
            </a:r>
            <a:r>
              <a:rPr lang="en-US" altLang="ja-JP" sz="2600" dirty="0" smtClean="0">
                <a:latin typeface="HGPｺﾞｼｯｸE" pitchFamily="50" charset="-128"/>
                <a:ea typeface="HGPｺﾞｼｯｸE" pitchFamily="50" charset="-128"/>
              </a:rPr>
              <a:t>)</a:t>
            </a:r>
            <a:r>
              <a:rPr lang="ja-JP" altLang="en-US" sz="2600" dirty="0" smtClean="0">
                <a:latin typeface="HGPｺﾞｼｯｸE" pitchFamily="50" charset="-128"/>
                <a:ea typeface="HGPｺﾞｼｯｸE" pitchFamily="50" charset="-128"/>
              </a:rPr>
              <a:t>殿への</a:t>
            </a:r>
            <a:r>
              <a:rPr lang="ja-JP" altLang="en-US" sz="2600" dirty="0">
                <a:latin typeface="HGPｺﾞｼｯｸE" pitchFamily="50" charset="-128"/>
                <a:ea typeface="HGPｺﾞｼｯｸE" pitchFamily="50" charset="-128"/>
              </a:rPr>
              <a:t>委託</a:t>
            </a:r>
            <a:r>
              <a:rPr lang="ja-JP" altLang="en-US" sz="2600" dirty="0" smtClean="0">
                <a:latin typeface="HGPｺﾞｼｯｸE" pitchFamily="50" charset="-128"/>
                <a:ea typeface="HGPｺﾞｼｯｸE" pitchFamily="50" charset="-128"/>
              </a:rPr>
              <a:t>研究題目一覧</a:t>
            </a:r>
          </a:p>
        </p:txBody>
      </p:sp>
      <p:graphicFrame>
        <p:nvGraphicFramePr>
          <p:cNvPr id="9" name="コンテンツ プレースホルダー 2"/>
          <p:cNvGraphicFramePr>
            <a:graphicFrameLocks/>
          </p:cNvGraphicFramePr>
          <p:nvPr>
            <p:extLst>
              <p:ext uri="{D42A27DB-BD31-4B8C-83A1-F6EECF244321}">
                <p14:modId xmlns:p14="http://schemas.microsoft.com/office/powerpoint/2010/main" val="2591378478"/>
              </p:ext>
            </p:extLst>
          </p:nvPr>
        </p:nvGraphicFramePr>
        <p:xfrm>
          <a:off x="179388" y="1084675"/>
          <a:ext cx="8785226" cy="3115680"/>
        </p:xfrm>
        <a:graphic>
          <a:graphicData uri="http://schemas.openxmlformats.org/drawingml/2006/table">
            <a:tbl>
              <a:tblPr firstRow="1" bandRow="1">
                <a:tableStyleId>{5940675A-B579-460E-94D1-54222C63F5DA}</a:tableStyleId>
              </a:tblPr>
              <a:tblGrid>
                <a:gridCol w="778903"/>
                <a:gridCol w="1038759"/>
                <a:gridCol w="4886553"/>
                <a:gridCol w="1009498"/>
                <a:gridCol w="1071513"/>
              </a:tblGrid>
              <a:tr h="370840">
                <a:tc>
                  <a:txBody>
                    <a:bodyPr/>
                    <a:lstStyle/>
                    <a:p>
                      <a:endParaRPr kumimoji="1" lang="ja-JP" altLang="en-US" dirty="0"/>
                    </a:p>
                  </a:txBody>
                  <a:tcPr marL="28800" marR="28800" marT="18000" marB="18000"/>
                </a:tc>
                <a:tc>
                  <a:txBody>
                    <a:bodyPr/>
                    <a:lstStyle/>
                    <a:p>
                      <a:pPr algn="ctr"/>
                      <a:r>
                        <a:rPr kumimoji="1" lang="en-US" altLang="ja-JP" sz="1600" dirty="0" smtClean="0">
                          <a:latin typeface="HGPｺﾞｼｯｸE" panose="020B0900000000000000" pitchFamily="50" charset="-128"/>
                          <a:ea typeface="HGPｺﾞｼｯｸE" panose="020B0900000000000000" pitchFamily="50" charset="-128"/>
                        </a:rPr>
                        <a:t>(</a:t>
                      </a:r>
                      <a:r>
                        <a:rPr kumimoji="1" lang="ja-JP" altLang="en-US" sz="1600" dirty="0" smtClean="0">
                          <a:latin typeface="HGPｺﾞｼｯｸE" panose="020B0900000000000000" pitchFamily="50" charset="-128"/>
                          <a:ea typeface="HGPｺﾞｼｯｸE" panose="020B0900000000000000" pitchFamily="50" charset="-128"/>
                        </a:rPr>
                        <a:t>研開</a:t>
                      </a:r>
                      <a:r>
                        <a:rPr kumimoji="1" lang="en-US" altLang="ja-JP" sz="1600" dirty="0" smtClean="0">
                          <a:latin typeface="HGPｺﾞｼｯｸE" panose="020B0900000000000000" pitchFamily="50" charset="-128"/>
                          <a:ea typeface="HGPｺﾞｼｯｸE" panose="020B0900000000000000" pitchFamily="50" charset="-128"/>
                        </a:rPr>
                        <a:t>)</a:t>
                      </a:r>
                    </a:p>
                    <a:p>
                      <a:pPr algn="ctr"/>
                      <a:r>
                        <a:rPr kumimoji="1" lang="ja-JP" altLang="en-US" sz="1600" dirty="0" smtClean="0">
                          <a:latin typeface="HGPｺﾞｼｯｸE" panose="020B0900000000000000" pitchFamily="50" charset="-128"/>
                          <a:ea typeface="HGPｺﾞｼｯｸE" panose="020B0900000000000000" pitchFamily="50" charset="-128"/>
                        </a:rPr>
                        <a:t>依頼先</a:t>
                      </a:r>
                      <a:endParaRPr kumimoji="1" lang="ja-JP" altLang="en-US" sz="1600" dirty="0">
                        <a:latin typeface="HGPｺﾞｼｯｸE" panose="020B0900000000000000" pitchFamily="50" charset="-128"/>
                        <a:ea typeface="HGPｺﾞｼｯｸE" panose="020B0900000000000000" pitchFamily="50" charset="-128"/>
                      </a:endParaRPr>
                    </a:p>
                  </a:txBody>
                  <a:tcPr marL="28800" marR="28800" marT="18000" marB="18000" anchor="ctr"/>
                </a:tc>
                <a:tc gridSpan="2">
                  <a:txBody>
                    <a:bodyPr/>
                    <a:lstStyle/>
                    <a:p>
                      <a:pPr algn="ctr"/>
                      <a:r>
                        <a:rPr kumimoji="1" lang="ja-JP" altLang="en-US" dirty="0" smtClean="0"/>
                        <a:t>研究題目</a:t>
                      </a:r>
                      <a:endParaRPr kumimoji="1" lang="ja-JP" altLang="en-US" dirty="0"/>
                    </a:p>
                  </a:txBody>
                  <a:tcPr marL="28800" marR="28800" marT="18000" marB="18000" anchor="ctr"/>
                </a:tc>
                <a:tc hMerge="1">
                  <a:txBody>
                    <a:bodyPr/>
                    <a:lstStyle/>
                    <a:p>
                      <a:pPr algn="ctr"/>
                      <a:endParaRPr kumimoji="1" lang="ja-JP" altLang="en-US" dirty="0"/>
                    </a:p>
                  </a:txBody>
                  <a:tcPr marT="18000" marB="18000" anchor="ctr"/>
                </a:tc>
                <a:tc>
                  <a:txBody>
                    <a:bodyPr/>
                    <a:lstStyle/>
                    <a:p>
                      <a:pPr algn="ctr"/>
                      <a:r>
                        <a:rPr kumimoji="1" lang="en-US" altLang="ja-JP" sz="1500" dirty="0" smtClean="0">
                          <a:latin typeface="HGPｺﾞｼｯｸE" panose="020B0900000000000000" pitchFamily="50" charset="-128"/>
                          <a:ea typeface="HGPｺﾞｼｯｸE" panose="020B0900000000000000" pitchFamily="50" charset="-128"/>
                        </a:rPr>
                        <a:t>(</a:t>
                      </a:r>
                      <a:r>
                        <a:rPr kumimoji="1" lang="ja-JP" altLang="en-US" sz="1500" dirty="0" smtClean="0">
                          <a:latin typeface="HGPｺﾞｼｯｸE" panose="020B0900000000000000" pitchFamily="50" charset="-128"/>
                          <a:ea typeface="HGPｺﾞｼｯｸE" panose="020B0900000000000000" pitchFamily="50" charset="-128"/>
                        </a:rPr>
                        <a:t>日立超</a:t>
                      </a:r>
                      <a:r>
                        <a:rPr kumimoji="1" lang="en-US" altLang="ja-JP" sz="1500" dirty="0" smtClean="0">
                          <a:latin typeface="HGPｺﾞｼｯｸE" panose="020B0900000000000000" pitchFamily="50" charset="-128"/>
                          <a:ea typeface="HGPｺﾞｼｯｸE" panose="020B0900000000000000" pitchFamily="50" charset="-128"/>
                        </a:rPr>
                        <a:t>L)</a:t>
                      </a:r>
                    </a:p>
                    <a:p>
                      <a:pPr algn="ctr"/>
                      <a:r>
                        <a:rPr kumimoji="1" lang="ja-JP" altLang="en-US" sz="1500" dirty="0" smtClean="0">
                          <a:latin typeface="HGPｺﾞｼｯｸE" panose="020B0900000000000000" pitchFamily="50" charset="-128"/>
                          <a:ea typeface="HGPｺﾞｼｯｸE" panose="020B0900000000000000" pitchFamily="50" charset="-128"/>
                        </a:rPr>
                        <a:t>依頼元</a:t>
                      </a:r>
                      <a:endParaRPr kumimoji="1" lang="ja-JP" altLang="en-US" sz="1500" dirty="0">
                        <a:latin typeface="HGPｺﾞｼｯｸE" panose="020B0900000000000000" pitchFamily="50" charset="-128"/>
                        <a:ea typeface="HGPｺﾞｼｯｸE" panose="020B0900000000000000" pitchFamily="50" charset="-128"/>
                      </a:endParaRPr>
                    </a:p>
                  </a:txBody>
                  <a:tcPr marL="28800" marR="28800" marT="18000" marB="18000" anchor="ctr"/>
                </a:tc>
              </a:tr>
              <a:tr h="432000">
                <a:tc rowSpan="2">
                  <a:txBody>
                    <a:bodyPr/>
                    <a:lstStyle/>
                    <a:p>
                      <a:r>
                        <a:rPr kumimoji="1" lang="ja-JP" altLang="en-US" dirty="0" smtClean="0"/>
                        <a:t>先行研</a:t>
                      </a:r>
                      <a:endParaRPr kumimoji="1" lang="ja-JP" altLang="en-US" dirty="0"/>
                    </a:p>
                  </a:txBody>
                  <a:tcPr marL="28800" marR="28800" marT="18000" marB="18000"/>
                </a:tc>
                <a:tc>
                  <a:txBody>
                    <a:bodyPr/>
                    <a:lstStyle/>
                    <a:p>
                      <a:pPr algn="ctr"/>
                      <a:r>
                        <a:rPr kumimoji="1" lang="en-US" altLang="ja-JP" dirty="0" smtClean="0"/>
                        <a:t>(</a:t>
                      </a:r>
                      <a:r>
                        <a:rPr kumimoji="1" lang="ja-JP" altLang="en-US" dirty="0" smtClean="0"/>
                        <a:t>生産研</a:t>
                      </a:r>
                      <a:r>
                        <a:rPr kumimoji="1" lang="en-US" altLang="ja-JP" dirty="0" smtClean="0"/>
                        <a:t>)</a:t>
                      </a:r>
                      <a:endParaRPr kumimoji="1" lang="ja-JP" altLang="en-US" dirty="0"/>
                    </a:p>
                  </a:txBody>
                  <a:tcPr marL="28800" marR="28800" marT="18000" marB="18000" anchor="ctr"/>
                </a:tc>
                <a:tc>
                  <a:txBody>
                    <a:bodyPr/>
                    <a:lstStyle/>
                    <a:p>
                      <a:r>
                        <a:rPr lang="en-US" altLang="ja-JP" sz="1800" dirty="0" smtClean="0"/>
                        <a:t>FPGA</a:t>
                      </a:r>
                      <a:r>
                        <a:rPr lang="ja-JP" altLang="en-US" sz="1800" dirty="0" smtClean="0"/>
                        <a:t>の安全・セキュリティプラットフォームの開発</a:t>
                      </a:r>
                      <a:endParaRPr kumimoji="1" lang="ja-JP" altLang="en-US" dirty="0"/>
                    </a:p>
                  </a:txBody>
                  <a:tcPr marL="28800" marR="28800" marT="18000" marB="18000" anchor="ctr"/>
                </a:tc>
                <a:tc>
                  <a:txBody>
                    <a:bodyPr/>
                    <a:lstStyle/>
                    <a:p>
                      <a:pPr algn="ctr"/>
                      <a:r>
                        <a:rPr kumimoji="1" lang="en-US" altLang="ja-JP" sz="1800" dirty="0" smtClean="0">
                          <a:latin typeface="HGPｺﾞｼｯｸE" panose="020B0900000000000000" pitchFamily="50" charset="-128"/>
                          <a:ea typeface="HGPｺﾞｼｯｸE" panose="020B0900000000000000" pitchFamily="50" charset="-128"/>
                        </a:rPr>
                        <a:t>12</a:t>
                      </a:r>
                      <a:r>
                        <a:rPr kumimoji="1" lang="ja-JP" altLang="en-US" sz="1800" dirty="0" smtClean="0">
                          <a:latin typeface="HGPｺﾞｼｯｸE" panose="020B0900000000000000" pitchFamily="50" charset="-128"/>
                          <a:ea typeface="HGPｺﾞｼｯｸE" panose="020B0900000000000000" pitchFamily="50" charset="-128"/>
                        </a:rPr>
                        <a:t>人月</a:t>
                      </a:r>
                      <a:endParaRPr kumimoji="1" lang="ja-JP" altLang="en-US" sz="1800" dirty="0">
                        <a:latin typeface="HGPｺﾞｼｯｸE" panose="020B0900000000000000" pitchFamily="50" charset="-128"/>
                        <a:ea typeface="HGPｺﾞｼｯｸE" panose="020B0900000000000000" pitchFamily="50" charset="-128"/>
                      </a:endParaRPr>
                    </a:p>
                  </a:txBody>
                  <a:tcPr marL="28800" marR="28800" marT="18000" marB="18000" anchor="ctr"/>
                </a:tc>
                <a:tc>
                  <a:txBody>
                    <a:bodyPr/>
                    <a:lstStyle/>
                    <a:p>
                      <a:pPr algn="ctr"/>
                      <a:r>
                        <a:rPr kumimoji="1" lang="en-US" altLang="ja-JP" dirty="0" smtClean="0"/>
                        <a:t>(DS)</a:t>
                      </a:r>
                      <a:endParaRPr kumimoji="1" lang="ja-JP" altLang="en-US" dirty="0"/>
                    </a:p>
                  </a:txBody>
                  <a:tcPr marL="28800" marR="28800" marT="18000" marB="18000" anchor="ctr"/>
                </a:tc>
              </a:tr>
              <a:tr h="432000">
                <a:tc vMerge="1">
                  <a:txBody>
                    <a:bodyPr/>
                    <a:lstStyle/>
                    <a:p>
                      <a:endParaRPr kumimoji="1" lang="ja-JP" altLang="en-US" dirty="0"/>
                    </a:p>
                  </a:txBody>
                  <a:tcPr marT="18000" marB="18000"/>
                </a:tc>
                <a:tc>
                  <a:txBody>
                    <a:bodyPr/>
                    <a:lstStyle/>
                    <a:p>
                      <a:pPr algn="ctr"/>
                      <a:r>
                        <a:rPr kumimoji="1" lang="en-US" altLang="ja-JP" dirty="0" smtClean="0"/>
                        <a:t>(</a:t>
                      </a:r>
                      <a:r>
                        <a:rPr kumimoji="1" lang="ja-JP" altLang="en-US" dirty="0" smtClean="0"/>
                        <a:t>シス研</a:t>
                      </a:r>
                      <a:r>
                        <a:rPr kumimoji="1" lang="en-US" altLang="ja-JP" dirty="0" smtClean="0"/>
                        <a:t>)</a:t>
                      </a:r>
                      <a:endParaRPr kumimoji="1" lang="ja-JP" altLang="en-US" dirty="0"/>
                    </a:p>
                  </a:txBody>
                  <a:tcPr marL="28800" marR="28800" marT="18000" marB="18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800" dirty="0" smtClean="0"/>
                        <a:t>組込み</a:t>
                      </a:r>
                      <a:r>
                        <a:rPr lang="en-US" altLang="ja-JP" sz="1800" dirty="0" smtClean="0"/>
                        <a:t>Linux</a:t>
                      </a:r>
                      <a:r>
                        <a:rPr lang="ja-JP" altLang="en-US" sz="1800" dirty="0" smtClean="0"/>
                        <a:t>超長期サポート技術</a:t>
                      </a:r>
                      <a:endParaRPr kumimoji="1" lang="ja-JP" altLang="en-US" dirty="0" smtClean="0"/>
                    </a:p>
                  </a:txBody>
                  <a:tcPr marL="28800" marR="288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smtClean="0">
                          <a:ln>
                            <a:noFill/>
                          </a:ln>
                          <a:solidFill>
                            <a:srgbClr val="000000"/>
                          </a:solidFill>
                          <a:effectLst/>
                          <a:uLnTx/>
                          <a:uFillTx/>
                          <a:latin typeface="HGPｺﾞｼｯｸE" panose="020B0900000000000000" pitchFamily="50" charset="-128"/>
                          <a:ea typeface="HGPｺﾞｼｯｸE" panose="020B0900000000000000" pitchFamily="50" charset="-128"/>
                          <a:cs typeface="+mn-cs"/>
                        </a:rPr>
                        <a:t>3</a:t>
                      </a:r>
                      <a:r>
                        <a:rPr kumimoji="1" lang="ja-JP" altLang="en-US" sz="1800" b="0" i="0" u="none" strike="noStrike" kern="1200" cap="none" spc="0" normalizeH="0" baseline="0" noProof="0" dirty="0" smtClean="0">
                          <a:ln>
                            <a:noFill/>
                          </a:ln>
                          <a:solidFill>
                            <a:srgbClr val="000000"/>
                          </a:solidFill>
                          <a:effectLst/>
                          <a:uLnTx/>
                          <a:uFillTx/>
                          <a:latin typeface="HGPｺﾞｼｯｸE" panose="020B0900000000000000" pitchFamily="50" charset="-128"/>
                          <a:ea typeface="HGPｺﾞｼｯｸE" panose="020B0900000000000000" pitchFamily="50" charset="-128"/>
                          <a:cs typeface="+mn-cs"/>
                        </a:rPr>
                        <a:t>人月</a:t>
                      </a:r>
                      <a:endParaRPr kumimoji="1" lang="ja-JP" altLang="en-US" sz="1800" b="0" i="0" u="none" strike="noStrike" kern="1200" cap="none" spc="0" normalizeH="0" baseline="0" noProof="0" dirty="0">
                        <a:ln>
                          <a:noFill/>
                        </a:ln>
                        <a:solidFill>
                          <a:srgbClr val="000000"/>
                        </a:solidFill>
                        <a:effectLst/>
                        <a:uLnTx/>
                        <a:uFillTx/>
                        <a:latin typeface="HGPｺﾞｼｯｸE" panose="020B0900000000000000" pitchFamily="50" charset="-128"/>
                        <a:ea typeface="HGPｺﾞｼｯｸE" panose="020B0900000000000000" pitchFamily="50" charset="-128"/>
                        <a:cs typeface="+mn-cs"/>
                      </a:endParaRPr>
                    </a:p>
                  </a:txBody>
                  <a:tcPr marL="28800" marR="28800" marT="18000" marB="18000" anchor="ctr"/>
                </a:tc>
                <a:tc>
                  <a:txBody>
                    <a:bodyPr/>
                    <a:lstStyle/>
                    <a:p>
                      <a:pPr algn="ctr"/>
                      <a:r>
                        <a:rPr kumimoji="1" lang="en-US" altLang="ja-JP" dirty="0" smtClean="0"/>
                        <a:t>(</a:t>
                      </a:r>
                      <a:r>
                        <a:rPr kumimoji="1" lang="en-US" altLang="ja-JP" dirty="0" err="1" smtClean="0"/>
                        <a:t>IoTS</a:t>
                      </a:r>
                      <a:r>
                        <a:rPr kumimoji="1" lang="en-US" altLang="ja-JP" dirty="0" smtClean="0"/>
                        <a:t>)</a:t>
                      </a:r>
                      <a:endParaRPr kumimoji="1" lang="ja-JP" altLang="en-US" dirty="0"/>
                    </a:p>
                  </a:txBody>
                  <a:tcPr marL="28800" marR="28800" marT="18000" marB="18000" anchor="ctr"/>
                </a:tc>
              </a:tr>
              <a:tr h="432000">
                <a:tc rowSpan="3">
                  <a:txBody>
                    <a:bodyPr/>
                    <a:lstStyle/>
                    <a:p>
                      <a:r>
                        <a:rPr kumimoji="1" lang="ja-JP" altLang="en-US" dirty="0" smtClean="0"/>
                        <a:t>依頼研</a:t>
                      </a:r>
                      <a:endParaRPr kumimoji="1" lang="ja-JP" altLang="en-US" dirty="0"/>
                    </a:p>
                  </a:txBody>
                  <a:tcPr marL="28800" marR="28800" marT="18000" marB="18000"/>
                </a:tc>
                <a:tc>
                  <a:txBody>
                    <a:bodyPr/>
                    <a:lstStyle/>
                    <a:p>
                      <a:pPr algn="ctr"/>
                      <a:r>
                        <a:rPr kumimoji="1" lang="en-US" altLang="ja-JP" dirty="0" smtClean="0">
                          <a:solidFill>
                            <a:schemeClr val="tx1"/>
                          </a:solidFill>
                        </a:rPr>
                        <a:t>(</a:t>
                      </a:r>
                      <a:r>
                        <a:rPr kumimoji="1" lang="ja-JP" altLang="en-US" dirty="0" smtClean="0">
                          <a:solidFill>
                            <a:schemeClr val="tx1"/>
                          </a:solidFill>
                        </a:rPr>
                        <a:t>シス研</a:t>
                      </a:r>
                      <a:r>
                        <a:rPr kumimoji="1" lang="en-US" altLang="ja-JP" dirty="0" smtClean="0">
                          <a:solidFill>
                            <a:schemeClr val="tx1"/>
                          </a:solidFill>
                        </a:rPr>
                        <a:t>)</a:t>
                      </a:r>
                      <a:endParaRPr kumimoji="1" lang="ja-JP" altLang="en-US" dirty="0">
                        <a:solidFill>
                          <a:schemeClr val="tx1"/>
                        </a:solidFill>
                      </a:endParaRPr>
                    </a:p>
                  </a:txBody>
                  <a:tcPr marL="28800" marR="28800" marT="18000" marB="18000" anchor="ctr">
                    <a:noFill/>
                  </a:tcPr>
                </a:tc>
                <a:tc>
                  <a:txBody>
                    <a:bodyPr/>
                    <a:lstStyle/>
                    <a:p>
                      <a:r>
                        <a:rPr kumimoji="1" lang="ja-JP" altLang="en-US" dirty="0" smtClean="0">
                          <a:solidFill>
                            <a:schemeClr val="tx1"/>
                          </a:solidFill>
                        </a:rPr>
                        <a:t>機能安全</a:t>
                      </a:r>
                      <a:r>
                        <a:rPr kumimoji="1" lang="en-US" altLang="ja-JP" dirty="0" smtClean="0">
                          <a:solidFill>
                            <a:schemeClr val="tx1"/>
                          </a:solidFill>
                        </a:rPr>
                        <a:t>OS</a:t>
                      </a:r>
                      <a:r>
                        <a:rPr kumimoji="1" lang="ja-JP" altLang="en-US" dirty="0" smtClean="0">
                          <a:solidFill>
                            <a:schemeClr val="tx1"/>
                          </a:solidFill>
                        </a:rPr>
                        <a:t>の開発</a:t>
                      </a:r>
                      <a:endParaRPr kumimoji="1" lang="ja-JP" altLang="en-US" dirty="0">
                        <a:solidFill>
                          <a:schemeClr val="tx1"/>
                        </a:solidFill>
                      </a:endParaRPr>
                    </a:p>
                  </a:txBody>
                  <a:tcPr marL="28800" marR="28800" marT="18000" marB="18000" anchor="ctr">
                    <a:noFill/>
                  </a:tcPr>
                </a:tc>
                <a:tc>
                  <a:txBody>
                    <a:bodyPr/>
                    <a:lstStyle/>
                    <a:p>
                      <a:pPr algn="ctr"/>
                      <a:r>
                        <a:rPr kumimoji="1" lang="en-US" altLang="ja-JP" sz="1800" dirty="0" smtClean="0">
                          <a:latin typeface="HGPｺﾞｼｯｸE" panose="020B0900000000000000" pitchFamily="50" charset="-128"/>
                          <a:ea typeface="HGPｺﾞｼｯｸE" panose="020B0900000000000000" pitchFamily="50" charset="-128"/>
                        </a:rPr>
                        <a:t>6</a:t>
                      </a:r>
                      <a:r>
                        <a:rPr kumimoji="1" lang="ja-JP" altLang="en-US" sz="1800" dirty="0" smtClean="0">
                          <a:latin typeface="HGPｺﾞｼｯｸE" panose="020B0900000000000000" pitchFamily="50" charset="-128"/>
                          <a:ea typeface="HGPｺﾞｼｯｸE" panose="020B0900000000000000" pitchFamily="50" charset="-128"/>
                        </a:rPr>
                        <a:t>人月</a:t>
                      </a:r>
                      <a:endParaRPr kumimoji="1" lang="ja-JP" altLang="en-US" sz="1800" dirty="0">
                        <a:latin typeface="HGPｺﾞｼｯｸE" panose="020B0900000000000000" pitchFamily="50" charset="-128"/>
                        <a:ea typeface="HGPｺﾞｼｯｸE" panose="020B0900000000000000" pitchFamily="50" charset="-128"/>
                      </a:endParaRPr>
                    </a:p>
                  </a:txBody>
                  <a:tcPr marL="28800" marR="28800" marT="18000" marB="18000" anchor="ctr">
                    <a:noFill/>
                  </a:tcPr>
                </a:tc>
                <a:tc>
                  <a:txBody>
                    <a:bodyPr/>
                    <a:lstStyle/>
                    <a:p>
                      <a:pPr algn="ctr"/>
                      <a:r>
                        <a:rPr kumimoji="1" lang="en-US" altLang="ja-JP" dirty="0" smtClean="0">
                          <a:solidFill>
                            <a:schemeClr val="tx1"/>
                          </a:solidFill>
                        </a:rPr>
                        <a:t>(</a:t>
                      </a:r>
                      <a:r>
                        <a:rPr kumimoji="1" lang="en-US" altLang="ja-JP" dirty="0" err="1" smtClean="0">
                          <a:solidFill>
                            <a:schemeClr val="tx1"/>
                          </a:solidFill>
                        </a:rPr>
                        <a:t>IoTS</a:t>
                      </a:r>
                      <a:r>
                        <a:rPr kumimoji="1" lang="en-US" altLang="ja-JP" dirty="0" smtClean="0">
                          <a:solidFill>
                            <a:schemeClr val="tx1"/>
                          </a:solidFill>
                        </a:rPr>
                        <a:t>)</a:t>
                      </a:r>
                      <a:endParaRPr kumimoji="1" lang="ja-JP" altLang="en-US" dirty="0">
                        <a:solidFill>
                          <a:schemeClr val="tx1"/>
                        </a:solidFill>
                      </a:endParaRPr>
                    </a:p>
                  </a:txBody>
                  <a:tcPr marL="28800" marR="28800" marT="18000" marB="18000" anchor="ctr">
                    <a:noFill/>
                  </a:tcPr>
                </a:tc>
              </a:tr>
              <a:tr h="432000">
                <a:tc vMerge="1">
                  <a:txBody>
                    <a:bodyPr/>
                    <a:lstStyle/>
                    <a:p>
                      <a:endParaRPr kumimoji="1" lang="ja-JP" altLang="en-US"/>
                    </a:p>
                  </a:txBody>
                  <a:tcPr/>
                </a:tc>
                <a:tc>
                  <a:txBody>
                    <a:bodyPr/>
                    <a:lstStyle/>
                    <a:p>
                      <a:pPr algn="ctr"/>
                      <a:r>
                        <a:rPr kumimoji="1" lang="en-US" altLang="ja-JP" dirty="0" smtClean="0"/>
                        <a:t>(</a:t>
                      </a:r>
                      <a:r>
                        <a:rPr kumimoji="1" lang="ja-JP" altLang="en-US" dirty="0" smtClean="0"/>
                        <a:t>シス研</a:t>
                      </a:r>
                      <a:r>
                        <a:rPr kumimoji="1" lang="en-US" altLang="ja-JP" dirty="0" smtClean="0"/>
                        <a:t>)</a:t>
                      </a:r>
                      <a:endParaRPr kumimoji="1" lang="ja-JP" altLang="en-US" dirty="0"/>
                    </a:p>
                  </a:txBody>
                  <a:tcPr marL="28800" marR="28800" marT="18000" marB="18000" anchor="ctr">
                    <a:noFill/>
                  </a:tcPr>
                </a:tc>
                <a:tc>
                  <a:txBody>
                    <a:bodyPr/>
                    <a:lstStyle/>
                    <a:p>
                      <a:r>
                        <a:rPr kumimoji="1" lang="ja-JP" altLang="en-US" dirty="0" smtClean="0"/>
                        <a:t>多言語音声合成技術の開発</a:t>
                      </a:r>
                      <a:endParaRPr kumimoji="1" lang="ja-JP" altLang="en-US" dirty="0"/>
                    </a:p>
                  </a:txBody>
                  <a:tcPr marL="28800" marR="28800" marT="18000" marB="18000" anchor="ctr">
                    <a:noFill/>
                  </a:tcPr>
                </a:tc>
                <a:tc>
                  <a:txBody>
                    <a:bodyPr/>
                    <a:lstStyle/>
                    <a:p>
                      <a:pPr algn="ctr"/>
                      <a:r>
                        <a:rPr kumimoji="1" lang="en-US" altLang="ja-JP" sz="1800" dirty="0" smtClean="0">
                          <a:latin typeface="HGPｺﾞｼｯｸE" panose="020B0900000000000000" pitchFamily="50" charset="-128"/>
                          <a:ea typeface="HGPｺﾞｼｯｸE" panose="020B0900000000000000" pitchFamily="50" charset="-128"/>
                        </a:rPr>
                        <a:t>6</a:t>
                      </a:r>
                      <a:r>
                        <a:rPr kumimoji="1" lang="ja-JP" altLang="en-US" sz="1800" dirty="0" smtClean="0">
                          <a:latin typeface="HGPｺﾞｼｯｸE" panose="020B0900000000000000" pitchFamily="50" charset="-128"/>
                          <a:ea typeface="HGPｺﾞｼｯｸE" panose="020B0900000000000000" pitchFamily="50" charset="-128"/>
                        </a:rPr>
                        <a:t>人月</a:t>
                      </a:r>
                      <a:endParaRPr kumimoji="1" lang="en-US" altLang="ja-JP" sz="1800" dirty="0" smtClean="0">
                        <a:latin typeface="HGPｺﾞｼｯｸE" panose="020B0900000000000000" pitchFamily="50" charset="-128"/>
                        <a:ea typeface="HGPｺﾞｼｯｸE" panose="020B0900000000000000" pitchFamily="50" charset="-128"/>
                      </a:endParaRPr>
                    </a:p>
                  </a:txBody>
                  <a:tcPr marL="28800" marR="28800" marT="18000" marB="18000" anchor="ctr">
                    <a:noFill/>
                  </a:tcPr>
                </a:tc>
                <a:tc>
                  <a:txBody>
                    <a:bodyPr/>
                    <a:lstStyle/>
                    <a:p>
                      <a:pPr algn="ctr"/>
                      <a:r>
                        <a:rPr kumimoji="1" lang="en-US" altLang="ja-JP" dirty="0" smtClean="0"/>
                        <a:t>(</a:t>
                      </a:r>
                      <a:r>
                        <a:rPr kumimoji="1" lang="en-US" altLang="ja-JP" dirty="0" err="1" smtClean="0"/>
                        <a:t>IoTS</a:t>
                      </a:r>
                      <a:r>
                        <a:rPr kumimoji="1" lang="en-US" altLang="ja-JP" dirty="0" smtClean="0"/>
                        <a:t>)</a:t>
                      </a:r>
                      <a:endParaRPr kumimoji="1" lang="ja-JP" altLang="en-US" dirty="0"/>
                    </a:p>
                  </a:txBody>
                  <a:tcPr marL="28800" marR="28800" marT="18000" marB="18000" anchor="ctr">
                    <a:noFill/>
                  </a:tcPr>
                </a:tc>
              </a:tr>
              <a:tr h="432000">
                <a:tc vMerge="1">
                  <a:txBody>
                    <a:bodyPr/>
                    <a:lstStyle/>
                    <a:p>
                      <a:endParaRPr kumimoji="1" lang="ja-JP" altLang="en-US" dirty="0"/>
                    </a:p>
                  </a:txBody>
                  <a:tcPr/>
                </a:tc>
                <a:tc>
                  <a:txBody>
                    <a:bodyPr/>
                    <a:lstStyle/>
                    <a:p>
                      <a:pPr algn="ctr"/>
                      <a:r>
                        <a:rPr kumimoji="1" lang="en-US" altLang="ja-JP" dirty="0" smtClean="0"/>
                        <a:t>(</a:t>
                      </a:r>
                      <a:r>
                        <a:rPr kumimoji="1" lang="ja-JP" altLang="en-US" dirty="0" smtClean="0"/>
                        <a:t>制御研</a:t>
                      </a:r>
                      <a:r>
                        <a:rPr kumimoji="1" lang="en-US" altLang="ja-JP" dirty="0" smtClean="0"/>
                        <a:t>)</a:t>
                      </a:r>
                      <a:endParaRPr kumimoji="1" lang="ja-JP" altLang="en-US" dirty="0"/>
                    </a:p>
                  </a:txBody>
                  <a:tcPr marL="28800" marR="28800" marT="18000" marB="18000" anchor="ctr"/>
                </a:tc>
                <a:tc>
                  <a:txBody>
                    <a:bodyPr/>
                    <a:lstStyle/>
                    <a:p>
                      <a:r>
                        <a:rPr kumimoji="1" lang="en-US" altLang="ja-JP" dirty="0" smtClean="0"/>
                        <a:t>3</a:t>
                      </a:r>
                      <a:r>
                        <a:rPr kumimoji="1" lang="ja-JP" altLang="en-US" dirty="0" smtClean="0"/>
                        <a:t>次元環境センシング技術の研究</a:t>
                      </a:r>
                      <a:endParaRPr kumimoji="1" lang="ja-JP" altLang="en-US" dirty="0"/>
                    </a:p>
                  </a:txBody>
                  <a:tcPr marL="28800" marR="28800" marT="18000" marB="18000" anchor="ctr"/>
                </a:tc>
                <a:tc>
                  <a:txBody>
                    <a:bodyPr/>
                    <a:lstStyle/>
                    <a:p>
                      <a:pPr algn="ctr"/>
                      <a:r>
                        <a:rPr kumimoji="1" lang="en-US" altLang="ja-JP" sz="1800" dirty="0" smtClean="0">
                          <a:latin typeface="HGPｺﾞｼｯｸE" panose="020B0900000000000000" pitchFamily="50" charset="-128"/>
                          <a:ea typeface="HGPｺﾞｼｯｸE" panose="020B0900000000000000" pitchFamily="50" charset="-128"/>
                        </a:rPr>
                        <a:t>3</a:t>
                      </a:r>
                      <a:r>
                        <a:rPr kumimoji="1" lang="ja-JP" altLang="en-US" sz="1800" dirty="0" smtClean="0">
                          <a:latin typeface="HGPｺﾞｼｯｸE" panose="020B0900000000000000" pitchFamily="50" charset="-128"/>
                          <a:ea typeface="HGPｺﾞｼｯｸE" panose="020B0900000000000000" pitchFamily="50" charset="-128"/>
                        </a:rPr>
                        <a:t>人月</a:t>
                      </a:r>
                      <a:endParaRPr kumimoji="1" lang="ja-JP" altLang="en-US" sz="1800" dirty="0">
                        <a:latin typeface="HGPｺﾞｼｯｸE" panose="020B0900000000000000" pitchFamily="50" charset="-128"/>
                        <a:ea typeface="HGPｺﾞｼｯｸE" panose="020B0900000000000000" pitchFamily="50" charset="-128"/>
                      </a:endParaRPr>
                    </a:p>
                  </a:txBody>
                  <a:tcPr marL="28800" marR="28800"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(ES)</a:t>
                      </a:r>
                      <a:endParaRPr kumimoji="1" lang="ja-JP" altLang="en-US" dirty="0" smtClean="0"/>
                    </a:p>
                  </a:txBody>
                  <a:tcPr marL="28800" marR="28800" marT="18000" marB="18000" anchor="ctr"/>
                </a:tc>
              </a:tr>
              <a:tr h="432000">
                <a:tc>
                  <a:txBody>
                    <a:bodyPr/>
                    <a:lstStyle/>
                    <a:p>
                      <a:endParaRPr kumimoji="1" lang="ja-JP" altLang="en-US" dirty="0"/>
                    </a:p>
                  </a:txBody>
                  <a:tcPr marL="28800" marR="28800" marT="18000" marB="18000"/>
                </a:tc>
                <a:tc gridSpan="2">
                  <a:txBody>
                    <a:bodyPr/>
                    <a:lstStyle/>
                    <a:p>
                      <a:pPr algn="r"/>
                      <a:r>
                        <a:rPr kumimoji="1" lang="ja-JP" altLang="en-US" dirty="0" smtClean="0"/>
                        <a:t>計</a:t>
                      </a:r>
                      <a:endParaRPr kumimoji="1" lang="ja-JP" altLang="en-US" dirty="0"/>
                    </a:p>
                  </a:txBody>
                  <a:tcPr marL="28800" marR="28800" marT="18000" marB="18000" anchor="ctr"/>
                </a:tc>
                <a:tc hMerge="1">
                  <a:txBody>
                    <a:bodyPr/>
                    <a:lstStyle/>
                    <a:p>
                      <a:endParaRPr kumimoji="1" lang="ja-JP" altLang="en-US" dirty="0"/>
                    </a:p>
                  </a:txBody>
                  <a:tcPr marL="28800" marR="28800" marT="18000" marB="18000" anchor="ctr"/>
                </a:tc>
                <a:tc>
                  <a:txBody>
                    <a:bodyPr/>
                    <a:lstStyle/>
                    <a:p>
                      <a:pPr algn="ctr"/>
                      <a:r>
                        <a:rPr kumimoji="1" lang="en-US" altLang="ja-JP" sz="1800" dirty="0" smtClean="0">
                          <a:latin typeface="HGPｺﾞｼｯｸE" panose="020B0900000000000000" pitchFamily="50" charset="-128"/>
                          <a:ea typeface="HGPｺﾞｼｯｸE" panose="020B0900000000000000" pitchFamily="50" charset="-128"/>
                        </a:rPr>
                        <a:t>30</a:t>
                      </a:r>
                      <a:r>
                        <a:rPr kumimoji="1" lang="ja-JP" altLang="en-US" sz="1800" dirty="0" smtClean="0">
                          <a:latin typeface="HGPｺﾞｼｯｸE" panose="020B0900000000000000" pitchFamily="50" charset="-128"/>
                          <a:ea typeface="HGPｺﾞｼｯｸE" panose="020B0900000000000000" pitchFamily="50" charset="-128"/>
                        </a:rPr>
                        <a:t>人月</a:t>
                      </a:r>
                      <a:endParaRPr kumimoji="1" lang="ja-JP" altLang="en-US" sz="1800" dirty="0">
                        <a:latin typeface="HGPｺﾞｼｯｸE" panose="020B0900000000000000" pitchFamily="50" charset="-128"/>
                        <a:ea typeface="HGPｺﾞｼｯｸE" panose="020B0900000000000000" pitchFamily="50" charset="-128"/>
                      </a:endParaRPr>
                    </a:p>
                  </a:txBody>
                  <a:tcPr marL="28800" marR="28800" marT="18000" marB="18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dirty="0" smtClean="0"/>
                    </a:p>
                  </a:txBody>
                  <a:tcPr marL="28800" marR="28800" marT="18000" marB="18000" anchor="ctr"/>
                </a:tc>
              </a:tr>
            </a:tbl>
          </a:graphicData>
        </a:graphic>
      </p:graphicFrame>
    </p:spTree>
    <p:extLst>
      <p:ext uri="{BB962C8B-B14F-4D97-AF65-F5344CB8AC3E}">
        <p14:creationId xmlns:p14="http://schemas.microsoft.com/office/powerpoint/2010/main" val="33683572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9525">
          <a:noFill/>
          <a:miter lim="800000"/>
          <a:headEnd/>
          <a:tailEnd/>
        </a:ln>
        <a:effectLst/>
      </a:spPr>
      <a:bodyPr wrap="none" rtlCol="0" anchor="ctr" anchorCtr="0">
        <a:noAutofit/>
      </a:bodyPr>
      <a:lstStyle>
        <a:defPPr algn="ctr">
          <a:defRPr kumimoji="1" sz="1800" smtClean="0">
            <a:solidFill>
              <a:schemeClr val="tx1"/>
            </a:solidFill>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mtClean="0">
            <a:solidFill>
              <a:schemeClr val="tx1"/>
            </a:solidFill>
            <a:latin typeface="+mn-ea"/>
            <a:ea typeface="+mn-ea"/>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9525">
          <a:noFill/>
          <a:miter lim="800000"/>
          <a:headEnd/>
          <a:tailEnd/>
        </a:ln>
        <a:effectLst/>
      </a:spPr>
      <a:bodyPr wrap="none" rtlCol="0" anchor="ctr" anchorCtr="0">
        <a:noAutofit/>
      </a:bodyPr>
      <a:lstStyle>
        <a:defPPr algn="ctr">
          <a:defRPr kumimoji="1" sz="1800" smtClean="0">
            <a:solidFill>
              <a:schemeClr val="tx1"/>
            </a:solidFill>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mtClean="0">
            <a:solidFill>
              <a:schemeClr val="tx1"/>
            </a:solidFill>
            <a:latin typeface="+mn-ea"/>
            <a:ea typeface="+mn-ea"/>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1033</TotalTime>
  <Words>1456</Words>
  <Application>Microsoft Office PowerPoint</Application>
  <PresentationFormat>画面に合わせる (4:3)</PresentationFormat>
  <Paragraphs>477</Paragraphs>
  <Slides>13</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13</vt:i4>
      </vt:variant>
    </vt:vector>
  </HeadingPairs>
  <TitlesOfParts>
    <vt:vector size="24" baseType="lpstr">
      <vt:lpstr>Arial</vt:lpstr>
      <vt:lpstr>ＭＳ Ｐゴシック</vt:lpstr>
      <vt:lpstr>Wingdings</vt:lpstr>
      <vt:lpstr>Arial Unicode MS</vt:lpstr>
      <vt:lpstr>Times New Roman</vt:lpstr>
      <vt:lpstr>Tw Cen MT</vt:lpstr>
      <vt:lpstr>ＭＳ Ｐ明朝</vt:lpstr>
      <vt:lpstr>HGPｺﾞｼｯｸE</vt:lpstr>
      <vt:lpstr>HGP創英角ｺﾞｼｯｸUB</vt:lpstr>
      <vt:lpstr>標準デザイン</vt:lpstr>
      <vt:lpstr>2_標準デザイン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2016年度 (研開)殿への委託研究題目一覧</vt:lpstr>
      <vt:lpstr>2015-16年度 FPGA開発状況　一覧</vt:lpstr>
      <vt:lpstr>車載 ADAS-Level-3に向けて</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HIGIS 3/ﾌﾟﾚｾﾞﾝﾃｰｼｮﾝ資料/J_GrayA.ppt</dc:title>
  <dc:subject>HIGIS テンプレート</dc:subject>
  <dc:creator>飯島 稔</dc:creator>
  <cp:lastModifiedBy>小倉 建治</cp:lastModifiedBy>
  <cp:revision>221</cp:revision>
  <cp:lastPrinted>2016-05-10T03:23:04Z</cp:lastPrinted>
  <dcterms:created xsi:type="dcterms:W3CDTF">2004-05-26T10:25:15Z</dcterms:created>
  <dcterms:modified xsi:type="dcterms:W3CDTF">2016-05-18T04:29:58Z</dcterms:modified>
</cp:coreProperties>
</file>